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52" r:id="rId1"/>
  </p:sldMasterIdLst>
  <p:notesMasterIdLst>
    <p:notesMasterId r:id="rId17"/>
  </p:notesMasterIdLst>
  <p:handoutMasterIdLst>
    <p:handoutMasterId r:id="rId18"/>
  </p:handoutMasterIdLst>
  <p:sldIdLst>
    <p:sldId id="257" r:id="rId2"/>
    <p:sldId id="320" r:id="rId3"/>
    <p:sldId id="290" r:id="rId4"/>
    <p:sldId id="291" r:id="rId5"/>
    <p:sldId id="292" r:id="rId6"/>
    <p:sldId id="293" r:id="rId7"/>
    <p:sldId id="298" r:id="rId8"/>
    <p:sldId id="301" r:id="rId9"/>
    <p:sldId id="309" r:id="rId10"/>
    <p:sldId id="311" r:id="rId11"/>
    <p:sldId id="313" r:id="rId12"/>
    <p:sldId id="318" r:id="rId13"/>
    <p:sldId id="319" r:id="rId14"/>
    <p:sldId id="321" r:id="rId15"/>
    <p:sldId id="317" r:id="rId16"/>
  </p:sldIdLst>
  <p:sldSz cx="9144000" cy="6858000" type="screen4x3"/>
  <p:notesSz cx="6858000" cy="9144000"/>
  <p:defaultTextStyle>
    <a:defPPr>
      <a:defRPr lang="en-GB"/>
    </a:defPPr>
    <a:lvl1pPr algn="l" rtl="0" eaLnBrk="0" fontAlgn="base" hangingPunct="0">
      <a:spcBef>
        <a:spcPct val="0"/>
      </a:spcBef>
      <a:spcAft>
        <a:spcPct val="0"/>
      </a:spcAft>
      <a:defRPr sz="2800"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sz="2800"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sz="2800"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sz="2800"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sz="2800" kern="1200">
        <a:solidFill>
          <a:schemeClr val="tx1"/>
        </a:solidFill>
        <a:latin typeface="Arial" panose="020B0604020202020204" pitchFamily="34" charset="0"/>
        <a:ea typeface="+mn-ea"/>
        <a:cs typeface="+mn-cs"/>
      </a:defRPr>
    </a:lvl5pPr>
    <a:lvl6pPr marL="2286000" algn="l" defTabSz="914400" rtl="0" eaLnBrk="1" latinLnBrk="0" hangingPunct="1">
      <a:defRPr sz="2800" kern="1200">
        <a:solidFill>
          <a:schemeClr val="tx1"/>
        </a:solidFill>
        <a:latin typeface="Arial" panose="020B0604020202020204" pitchFamily="34" charset="0"/>
        <a:ea typeface="+mn-ea"/>
        <a:cs typeface="+mn-cs"/>
      </a:defRPr>
    </a:lvl6pPr>
    <a:lvl7pPr marL="2743200" algn="l" defTabSz="914400" rtl="0" eaLnBrk="1" latinLnBrk="0" hangingPunct="1">
      <a:defRPr sz="2800" kern="1200">
        <a:solidFill>
          <a:schemeClr val="tx1"/>
        </a:solidFill>
        <a:latin typeface="Arial" panose="020B0604020202020204" pitchFamily="34" charset="0"/>
        <a:ea typeface="+mn-ea"/>
        <a:cs typeface="+mn-cs"/>
      </a:defRPr>
    </a:lvl7pPr>
    <a:lvl8pPr marL="3200400" algn="l" defTabSz="914400" rtl="0" eaLnBrk="1" latinLnBrk="0" hangingPunct="1">
      <a:defRPr sz="2800" kern="1200">
        <a:solidFill>
          <a:schemeClr val="tx1"/>
        </a:solidFill>
        <a:latin typeface="Arial" panose="020B0604020202020204" pitchFamily="34" charset="0"/>
        <a:ea typeface="+mn-ea"/>
        <a:cs typeface="+mn-cs"/>
      </a:defRPr>
    </a:lvl8pPr>
    <a:lvl9pPr marL="3657600" algn="l" defTabSz="914400" rtl="0" eaLnBrk="1" latinLnBrk="0" hangingPunct="1">
      <a:defRPr sz="2800"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0" name="Author" initials="A" lastIdx="0" clrIdx="9"/>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a:srgbClr val="00628C"/>
    <a:srgbClr val="04628A"/>
    <a:srgbClr val="B2D59B"/>
    <a:srgbClr val="959595"/>
    <a:srgbClr val="E2EFD9"/>
    <a:srgbClr val="C8E2E8"/>
    <a:srgbClr val="FFFFFF"/>
    <a:srgbClr val="82CBD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53" autoAdjust="0"/>
    <p:restoredTop sz="85539" autoAdjust="0"/>
  </p:normalViewPr>
  <p:slideViewPr>
    <p:cSldViewPr>
      <p:cViewPr>
        <p:scale>
          <a:sx n="82" d="100"/>
          <a:sy n="82" d="100"/>
        </p:scale>
        <p:origin x="1720" y="224"/>
      </p:cViewPr>
      <p:guideLst>
        <p:guide orient="horz" pos="2160"/>
        <p:guide pos="2880"/>
      </p:guideLst>
    </p:cSldViewPr>
  </p:slideViewPr>
  <p:outlineViewPr>
    <p:cViewPr>
      <p:scale>
        <a:sx n="33" d="100"/>
        <a:sy n="33" d="100"/>
      </p:scale>
      <p:origin x="0" y="-5934"/>
    </p:cViewPr>
  </p:outlineViewPr>
  <p:notesTextViewPr>
    <p:cViewPr>
      <p:scale>
        <a:sx n="3" d="2"/>
        <a:sy n="3" d="2"/>
      </p:scale>
      <p:origin x="0" y="0"/>
    </p:cViewPr>
  </p:notesTextViewPr>
  <p:notesViewPr>
    <p:cSldViewPr>
      <p:cViewPr varScale="1">
        <p:scale>
          <a:sx n="84" d="100"/>
          <a:sy n="84" d="100"/>
        </p:scale>
        <p:origin x="3828"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C9B6C0B-0117-4743-8328-A5DB4D9FCB0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hangingPunct="1">
              <a:spcBef>
                <a:spcPct val="20000"/>
              </a:spcBef>
              <a:buClr>
                <a:srgbClr val="00628C"/>
              </a:buClr>
              <a:buFont typeface="Arial" charset="0"/>
              <a:buChar char="●"/>
              <a:defRPr sz="1200">
                <a:latin typeface="Arial" charset="0"/>
              </a:defRPr>
            </a:lvl1pPr>
          </a:lstStyle>
          <a:p>
            <a:pPr>
              <a:defRPr/>
            </a:pPr>
            <a:endParaRPr lang="en-US"/>
          </a:p>
        </p:txBody>
      </p:sp>
      <p:sp>
        <p:nvSpPr>
          <p:cNvPr id="3" name="Date Placeholder 2">
            <a:extLst>
              <a:ext uri="{FF2B5EF4-FFF2-40B4-BE49-F238E27FC236}">
                <a16:creationId xmlns:a16="http://schemas.microsoft.com/office/drawing/2014/main" id="{63B09BFC-F640-422D-B4AB-74F12C08FB5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hangingPunct="1">
              <a:spcBef>
                <a:spcPct val="20000"/>
              </a:spcBef>
              <a:buClr>
                <a:srgbClr val="00628C"/>
              </a:buClr>
              <a:buFont typeface="Arial" charset="0"/>
              <a:buChar char="●"/>
              <a:defRPr sz="1200" smtClean="0">
                <a:latin typeface="Arial" charset="0"/>
              </a:defRPr>
            </a:lvl1pPr>
          </a:lstStyle>
          <a:p>
            <a:pPr>
              <a:defRPr/>
            </a:pPr>
            <a:fld id="{D38FF3E4-EF53-40C6-A4A3-8EBF07B2252E}" type="datetimeFigureOut">
              <a:rPr lang="en-US"/>
              <a:pPr>
                <a:defRPr/>
              </a:pPr>
              <a:t>6/6/21</a:t>
            </a:fld>
            <a:endParaRPr lang="en-US"/>
          </a:p>
        </p:txBody>
      </p:sp>
      <p:sp>
        <p:nvSpPr>
          <p:cNvPr id="4" name="Footer Placeholder 3">
            <a:extLst>
              <a:ext uri="{FF2B5EF4-FFF2-40B4-BE49-F238E27FC236}">
                <a16:creationId xmlns:a16="http://schemas.microsoft.com/office/drawing/2014/main" id="{D29E924A-E08A-477D-B39D-DA955CC4A27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hangingPunct="1">
              <a:spcBef>
                <a:spcPct val="20000"/>
              </a:spcBef>
              <a:buClr>
                <a:srgbClr val="00628C"/>
              </a:buClr>
              <a:buFont typeface="Arial" charset="0"/>
              <a:buChar char="●"/>
              <a:defRPr sz="1200">
                <a:latin typeface="Arial" charset="0"/>
              </a:defRPr>
            </a:lvl1pPr>
          </a:lstStyle>
          <a:p>
            <a:pPr>
              <a:defRPr/>
            </a:pPr>
            <a:endParaRPr lang="en-US"/>
          </a:p>
        </p:txBody>
      </p:sp>
      <p:sp>
        <p:nvSpPr>
          <p:cNvPr id="5" name="Slide Number Placeholder 4">
            <a:extLst>
              <a:ext uri="{FF2B5EF4-FFF2-40B4-BE49-F238E27FC236}">
                <a16:creationId xmlns:a16="http://schemas.microsoft.com/office/drawing/2014/main" id="{D468782A-B07E-4D55-9E6B-63D81C7F51A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hangingPunct="1">
              <a:spcBef>
                <a:spcPct val="20000"/>
              </a:spcBef>
              <a:buClr>
                <a:srgbClr val="00628C"/>
              </a:buClr>
              <a:buFont typeface="Arial" charset="0"/>
              <a:buChar char="●"/>
              <a:defRPr sz="1200" smtClean="0">
                <a:latin typeface="Arial" charset="0"/>
              </a:defRPr>
            </a:lvl1pPr>
          </a:lstStyle>
          <a:p>
            <a:pPr>
              <a:defRPr/>
            </a:pPr>
            <a:fld id="{B0207C41-694A-4600-BF04-9AB3C638F367}" type="slidenum">
              <a:rPr lang="en-US"/>
              <a:pPr>
                <a:defRPr/>
              </a:pPr>
              <a:t>‹#›</a:t>
            </a:fld>
            <a:endParaRPr lang="en-US"/>
          </a:p>
        </p:txBody>
      </p:sp>
    </p:spTree>
    <p:extLst>
      <p:ext uri="{BB962C8B-B14F-4D97-AF65-F5344CB8AC3E}">
        <p14:creationId xmlns:p14="http://schemas.microsoft.com/office/powerpoint/2010/main" val="28879219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DE93FC6-E5B7-49AA-A409-AE2875284CC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hangingPunct="1">
              <a:spcBef>
                <a:spcPct val="20000"/>
              </a:spcBef>
              <a:buClr>
                <a:srgbClr val="00628C"/>
              </a:buClr>
              <a:buFont typeface="Arial" charset="0"/>
              <a:buChar char="●"/>
              <a:defRPr sz="1200">
                <a:latin typeface="Arial" charset="0"/>
              </a:defRPr>
            </a:lvl1pPr>
          </a:lstStyle>
          <a:p>
            <a:pPr>
              <a:defRPr/>
            </a:pPr>
            <a:endParaRPr lang="en-US"/>
          </a:p>
        </p:txBody>
      </p:sp>
      <p:sp>
        <p:nvSpPr>
          <p:cNvPr id="3" name="Date Placeholder 2">
            <a:extLst>
              <a:ext uri="{FF2B5EF4-FFF2-40B4-BE49-F238E27FC236}">
                <a16:creationId xmlns:a16="http://schemas.microsoft.com/office/drawing/2014/main" id="{E8B17724-CA7C-455D-8F08-6C18C44C2ABA}"/>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hangingPunct="1">
              <a:spcBef>
                <a:spcPct val="20000"/>
              </a:spcBef>
              <a:buClr>
                <a:srgbClr val="00628C"/>
              </a:buClr>
              <a:buFont typeface="Arial" charset="0"/>
              <a:buChar char="●"/>
              <a:defRPr sz="1200" smtClean="0">
                <a:latin typeface="Arial" charset="0"/>
              </a:defRPr>
            </a:lvl1pPr>
          </a:lstStyle>
          <a:p>
            <a:pPr>
              <a:defRPr/>
            </a:pPr>
            <a:fld id="{06EF14BC-503B-445B-B09B-A3F4E1DD5759}" type="datetimeFigureOut">
              <a:rPr lang="en-US"/>
              <a:pPr>
                <a:defRPr/>
              </a:pPr>
              <a:t>6/6/21</a:t>
            </a:fld>
            <a:endParaRPr lang="en-US"/>
          </a:p>
        </p:txBody>
      </p:sp>
      <p:sp>
        <p:nvSpPr>
          <p:cNvPr id="4" name="Slide Image Placeholder 3">
            <a:extLst>
              <a:ext uri="{FF2B5EF4-FFF2-40B4-BE49-F238E27FC236}">
                <a16:creationId xmlns:a16="http://schemas.microsoft.com/office/drawing/2014/main" id="{0BCA8172-AA8A-4777-ABCC-564FA5C4B77E}"/>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BEE7808A-01F7-4C5D-B2C8-18E7E2957014}"/>
              </a:ext>
            </a:extLst>
          </p:cNvPr>
          <p:cNvSpPr>
            <a:spLocks noGrp="1"/>
          </p:cNvSpPr>
          <p:nvPr>
            <p:ph type="body" sz="quarter" idx="3"/>
          </p:nvPr>
        </p:nvSpPr>
        <p:spPr>
          <a:xfrm>
            <a:off x="685800" y="4400550"/>
            <a:ext cx="5486400" cy="3600450"/>
          </a:xfrm>
          <a:prstGeom prst="rect">
            <a:avLst/>
          </a:prstGeom>
        </p:spPr>
        <p:txBody>
          <a:bodyPr vert="horz" lIns="91440" tIns="45720" rIns="91440" bIns="45720" numCol="2" rtlCol="0"/>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6" name="Footer Placeholder 5">
            <a:extLst>
              <a:ext uri="{FF2B5EF4-FFF2-40B4-BE49-F238E27FC236}">
                <a16:creationId xmlns:a16="http://schemas.microsoft.com/office/drawing/2014/main" id="{EB3FCDB9-65B0-4A85-A95B-7403FA467C30}"/>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hangingPunct="1">
              <a:spcBef>
                <a:spcPct val="20000"/>
              </a:spcBef>
              <a:buClr>
                <a:srgbClr val="00628C"/>
              </a:buClr>
              <a:buFont typeface="Arial" charset="0"/>
              <a:buChar char="●"/>
              <a:defRPr sz="1200">
                <a:latin typeface="Arial" charset="0"/>
              </a:defRPr>
            </a:lvl1pPr>
          </a:lstStyle>
          <a:p>
            <a:pPr>
              <a:defRPr/>
            </a:pPr>
            <a:endParaRPr lang="en-US"/>
          </a:p>
        </p:txBody>
      </p:sp>
      <p:sp>
        <p:nvSpPr>
          <p:cNvPr id="7" name="Slide Number Placeholder 6">
            <a:extLst>
              <a:ext uri="{FF2B5EF4-FFF2-40B4-BE49-F238E27FC236}">
                <a16:creationId xmlns:a16="http://schemas.microsoft.com/office/drawing/2014/main" id="{8ABEA985-0F39-470B-83F2-E15CD3D44D07}"/>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hangingPunct="1">
              <a:spcBef>
                <a:spcPct val="20000"/>
              </a:spcBef>
              <a:buClr>
                <a:srgbClr val="00628C"/>
              </a:buClr>
              <a:buFont typeface="Arial" charset="0"/>
              <a:buChar char="●"/>
              <a:defRPr sz="1200" smtClean="0">
                <a:latin typeface="Arial" charset="0"/>
              </a:defRPr>
            </a:lvl1pPr>
          </a:lstStyle>
          <a:p>
            <a:pPr>
              <a:defRPr/>
            </a:pPr>
            <a:fld id="{3553230D-E69B-4566-AB3A-99AAD012A72A}" type="slidenum">
              <a:rPr lang="en-US"/>
              <a:pPr>
                <a:defRPr/>
              </a:pPr>
              <a:t>‹#›</a:t>
            </a:fld>
            <a:endParaRPr lang="en-US"/>
          </a:p>
        </p:txBody>
      </p:sp>
    </p:spTree>
    <p:extLst>
      <p:ext uri="{BB962C8B-B14F-4D97-AF65-F5344CB8AC3E}">
        <p14:creationId xmlns:p14="http://schemas.microsoft.com/office/powerpoint/2010/main" val="3183665980"/>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sz="1200" i="1" dirty="0">
                <a:latin typeface="Myriad Pro" panose="020B0503030403020204" pitchFamily="34" charset="0"/>
                <a:ea typeface="Times New Roman" panose="02020603050405020304" pitchFamily="18" charset="0"/>
                <a:cs typeface="Times New Roman" panose="02020603050405020304" pitchFamily="18" charset="0"/>
              </a:rPr>
              <a:t>I have eight balloons. I give two balloons to each child. </a:t>
            </a:r>
          </a:p>
          <a:p>
            <a:pPr algn="l"/>
            <a:r>
              <a:rPr lang="en-GB" sz="1200" i="1" dirty="0">
                <a:latin typeface="Myriad Pro" panose="020B0503030403020204" pitchFamily="34" charset="0"/>
                <a:ea typeface="Times New Roman" panose="02020603050405020304" pitchFamily="18" charset="0"/>
                <a:cs typeface="Times New Roman" panose="02020603050405020304" pitchFamily="18" charset="0"/>
              </a:rPr>
              <a:t>How many children get balloons?</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i="1" dirty="0"/>
              <a:t>Quotitive</a:t>
            </a:r>
            <a:r>
              <a:rPr lang="en-GB" i="1" baseline="0" dirty="0"/>
              <a:t> (grouping) structure</a:t>
            </a:r>
            <a:endParaRPr lang="en-GB" sz="1200" i="1" dirty="0">
              <a:latin typeface="Myriad Pro" panose="020B0503030403020204" pitchFamily="34" charset="0"/>
            </a:endParaRPr>
          </a:p>
          <a:p>
            <a:endParaRPr lang="en-GB" i="1" dirty="0"/>
          </a:p>
        </p:txBody>
      </p:sp>
      <p:sp>
        <p:nvSpPr>
          <p:cNvPr id="4" name="Slide Number Placeholder 3"/>
          <p:cNvSpPr>
            <a:spLocks noGrp="1"/>
          </p:cNvSpPr>
          <p:nvPr>
            <p:ph type="sldNum" sz="quarter" idx="5"/>
          </p:nvPr>
        </p:nvSpPr>
        <p:spPr/>
        <p:txBody>
          <a:bodyPr/>
          <a:lstStyle/>
          <a:p>
            <a:pPr>
              <a:defRPr/>
            </a:pPr>
            <a:fld id="{3553230D-E69B-4566-AB3A-99AAD012A72A}" type="slidenum">
              <a:rPr lang="en-US" smtClean="0"/>
              <a:pPr>
                <a:defRPr/>
              </a:pPr>
              <a:t>3</a:t>
            </a:fld>
            <a:endParaRPr lang="en-US"/>
          </a:p>
        </p:txBody>
      </p:sp>
    </p:spTree>
    <p:extLst>
      <p:ext uri="{BB962C8B-B14F-4D97-AF65-F5344CB8AC3E}">
        <p14:creationId xmlns:p14="http://schemas.microsoft.com/office/powerpoint/2010/main" val="34893749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GB" i="1" dirty="0"/>
              <a:t>Quotitive</a:t>
            </a:r>
            <a:r>
              <a:rPr lang="en-GB" i="1" baseline="0" dirty="0"/>
              <a:t> (grouping) structure</a:t>
            </a:r>
            <a:endParaRPr lang="en-GB" i="1" dirty="0"/>
          </a:p>
        </p:txBody>
      </p:sp>
      <p:sp>
        <p:nvSpPr>
          <p:cNvPr id="4" name="Slide Number Placeholder 3"/>
          <p:cNvSpPr>
            <a:spLocks noGrp="1"/>
          </p:cNvSpPr>
          <p:nvPr>
            <p:ph type="sldNum" sz="quarter" idx="10"/>
          </p:nvPr>
        </p:nvSpPr>
        <p:spPr/>
        <p:txBody>
          <a:bodyPr/>
          <a:lstStyle/>
          <a:p>
            <a:pPr>
              <a:defRPr/>
            </a:pPr>
            <a:fld id="{3553230D-E69B-4566-AB3A-99AAD012A72A}" type="slidenum">
              <a:rPr lang="en-US" smtClean="0"/>
              <a:pPr>
                <a:defRPr/>
              </a:pPr>
              <a:t>4</a:t>
            </a:fld>
            <a:endParaRPr lang="en-US"/>
          </a:p>
        </p:txBody>
      </p:sp>
    </p:spTree>
    <p:extLst>
      <p:ext uri="{BB962C8B-B14F-4D97-AF65-F5344CB8AC3E}">
        <p14:creationId xmlns:p14="http://schemas.microsoft.com/office/powerpoint/2010/main" val="9155011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GB" i="1" dirty="0"/>
              <a:t>Quotitive</a:t>
            </a:r>
            <a:r>
              <a:rPr lang="en-GB" i="1" baseline="0" dirty="0"/>
              <a:t> (grouping) structure</a:t>
            </a:r>
            <a:endParaRPr lang="en-GB" i="1" dirty="0"/>
          </a:p>
        </p:txBody>
      </p:sp>
      <p:sp>
        <p:nvSpPr>
          <p:cNvPr id="4" name="Slide Number Placeholder 3"/>
          <p:cNvSpPr>
            <a:spLocks noGrp="1"/>
          </p:cNvSpPr>
          <p:nvPr>
            <p:ph type="sldNum" sz="quarter" idx="10"/>
          </p:nvPr>
        </p:nvSpPr>
        <p:spPr/>
        <p:txBody>
          <a:bodyPr/>
          <a:lstStyle/>
          <a:p>
            <a:pPr>
              <a:defRPr/>
            </a:pPr>
            <a:fld id="{3553230D-E69B-4566-AB3A-99AAD012A72A}" type="slidenum">
              <a:rPr lang="en-US" smtClean="0"/>
              <a:pPr>
                <a:defRPr/>
              </a:pPr>
              <a:t>5</a:t>
            </a:fld>
            <a:endParaRPr lang="en-US"/>
          </a:p>
        </p:txBody>
      </p:sp>
    </p:spTree>
    <p:extLst>
      <p:ext uri="{BB962C8B-B14F-4D97-AF65-F5344CB8AC3E}">
        <p14:creationId xmlns:p14="http://schemas.microsoft.com/office/powerpoint/2010/main" val="25642046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GB" i="1" dirty="0"/>
              <a:t>Quotitive</a:t>
            </a:r>
            <a:r>
              <a:rPr lang="en-GB" i="1" baseline="0" dirty="0"/>
              <a:t> (grouping) structure</a:t>
            </a:r>
            <a:endParaRPr lang="en-GB" i="1" dirty="0"/>
          </a:p>
        </p:txBody>
      </p:sp>
      <p:sp>
        <p:nvSpPr>
          <p:cNvPr id="4" name="Slide Number Placeholder 3"/>
          <p:cNvSpPr>
            <a:spLocks noGrp="1"/>
          </p:cNvSpPr>
          <p:nvPr>
            <p:ph type="sldNum" sz="quarter" idx="10"/>
          </p:nvPr>
        </p:nvSpPr>
        <p:spPr/>
        <p:txBody>
          <a:bodyPr/>
          <a:lstStyle/>
          <a:p>
            <a:pPr>
              <a:defRPr/>
            </a:pPr>
            <a:fld id="{3553230D-E69B-4566-AB3A-99AAD012A72A}" type="slidenum">
              <a:rPr lang="en-US" smtClean="0"/>
              <a:pPr>
                <a:defRPr/>
              </a:pPr>
              <a:t>6</a:t>
            </a:fld>
            <a:endParaRPr lang="en-US"/>
          </a:p>
        </p:txBody>
      </p:sp>
    </p:spTree>
    <p:extLst>
      <p:ext uri="{BB962C8B-B14F-4D97-AF65-F5344CB8AC3E}">
        <p14:creationId xmlns:p14="http://schemas.microsoft.com/office/powerpoint/2010/main" val="42600252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I go into a bakery to buy ten loaves of bread. </a:t>
            </a:r>
          </a:p>
          <a:p>
            <a:r>
              <a:rPr lang="en-US" i="1" dirty="0"/>
              <a:t>I can fit two loaves of bread into each bag. How many bags will I need?</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i="1" dirty="0"/>
              <a:t>Quotitive</a:t>
            </a:r>
            <a:r>
              <a:rPr lang="en-GB" i="1" baseline="0" dirty="0"/>
              <a:t> (grouping) structure</a:t>
            </a:r>
            <a:endParaRPr lang="en-GB" i="1" dirty="0"/>
          </a:p>
        </p:txBody>
      </p:sp>
      <p:sp>
        <p:nvSpPr>
          <p:cNvPr id="4" name="Slide Number Placeholder 3"/>
          <p:cNvSpPr>
            <a:spLocks noGrp="1"/>
          </p:cNvSpPr>
          <p:nvPr>
            <p:ph type="sldNum" sz="quarter" idx="5"/>
          </p:nvPr>
        </p:nvSpPr>
        <p:spPr/>
        <p:txBody>
          <a:bodyPr/>
          <a:lstStyle/>
          <a:p>
            <a:pPr>
              <a:defRPr/>
            </a:pPr>
            <a:fld id="{3553230D-E69B-4566-AB3A-99AAD012A72A}" type="slidenum">
              <a:rPr lang="en-US" smtClean="0"/>
              <a:pPr>
                <a:defRPr/>
              </a:pPr>
              <a:t>7</a:t>
            </a:fld>
            <a:endParaRPr lang="en-US"/>
          </a:p>
        </p:txBody>
      </p:sp>
    </p:spTree>
    <p:extLst>
      <p:ext uri="{BB962C8B-B14F-4D97-AF65-F5344CB8AC3E}">
        <p14:creationId xmlns:p14="http://schemas.microsoft.com/office/powerpoint/2010/main" val="32792970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sz="1200" i="1" dirty="0">
                <a:latin typeface="Myriad Pro" panose="020B0503030403020204" pitchFamily="34" charset="0"/>
                <a:ea typeface="Times New Roman" panose="02020603050405020304" pitchFamily="18" charset="0"/>
                <a:cs typeface="Times New Roman" panose="02020603050405020304" pitchFamily="18" charset="0"/>
              </a:rPr>
              <a:t>There are twenty-four bean bags. If they are shared equally between </a:t>
            </a:r>
          </a:p>
          <a:p>
            <a:pPr algn="l"/>
            <a:r>
              <a:rPr lang="en-GB" sz="1200" i="1" dirty="0">
                <a:latin typeface="Myriad Pro" panose="020B0503030403020204" pitchFamily="34" charset="0"/>
                <a:ea typeface="Times New Roman" panose="02020603050405020304" pitchFamily="18" charset="0"/>
                <a:cs typeface="Times New Roman" panose="02020603050405020304" pitchFamily="18" charset="0"/>
              </a:rPr>
              <a:t>two teams, how many bean bags does each team get?</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i="1" dirty="0"/>
              <a:t>Partitive </a:t>
            </a:r>
            <a:r>
              <a:rPr lang="en-GB" i="1" baseline="0" dirty="0"/>
              <a:t>(sharing) structure</a:t>
            </a:r>
            <a:endParaRPr lang="en-GB" sz="1200" i="1" dirty="0">
              <a:latin typeface="Myriad Pro" panose="020B0503030403020204" pitchFamily="34" charset="0"/>
            </a:endParaRPr>
          </a:p>
          <a:p>
            <a:endParaRPr lang="en-GB" dirty="0"/>
          </a:p>
        </p:txBody>
      </p:sp>
      <p:sp>
        <p:nvSpPr>
          <p:cNvPr id="4" name="Slide Number Placeholder 3"/>
          <p:cNvSpPr>
            <a:spLocks noGrp="1"/>
          </p:cNvSpPr>
          <p:nvPr>
            <p:ph type="sldNum" sz="quarter" idx="5"/>
          </p:nvPr>
        </p:nvSpPr>
        <p:spPr/>
        <p:txBody>
          <a:bodyPr/>
          <a:lstStyle/>
          <a:p>
            <a:pPr>
              <a:defRPr/>
            </a:pPr>
            <a:fld id="{3553230D-E69B-4566-AB3A-99AAD012A72A}" type="slidenum">
              <a:rPr lang="en-US" smtClean="0"/>
              <a:pPr>
                <a:defRPr/>
              </a:pPr>
              <a:t>8</a:t>
            </a:fld>
            <a:endParaRPr lang="en-US"/>
          </a:p>
        </p:txBody>
      </p:sp>
    </p:spTree>
    <p:extLst>
      <p:ext uri="{BB962C8B-B14F-4D97-AF65-F5344CB8AC3E}">
        <p14:creationId xmlns:p14="http://schemas.microsoft.com/office/powerpoint/2010/main" val="30219424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GB" sz="1200" i="1" dirty="0">
                <a:latin typeface="Myriad Pro" panose="020B0503030403020204" pitchFamily="34" charset="0"/>
                <a:ea typeface="Times New Roman" panose="02020603050405020304" pitchFamily="18" charset="0"/>
                <a:cs typeface="Times New Roman" panose="02020603050405020304" pitchFamily="18" charset="0"/>
              </a:rPr>
              <a:t>I go into a bakery to buy ten loaves of bread. I have two shopping bags.</a:t>
            </a:r>
            <a:br>
              <a:rPr lang="en-GB" sz="1200" i="1" dirty="0">
                <a:latin typeface="Myriad Pro" panose="020B0503030403020204" pitchFamily="34" charset="0"/>
                <a:ea typeface="Times New Roman" panose="02020603050405020304" pitchFamily="18" charset="0"/>
                <a:cs typeface="Times New Roman" panose="02020603050405020304" pitchFamily="18" charset="0"/>
              </a:rPr>
            </a:br>
            <a:r>
              <a:rPr lang="en-GB" sz="1200" i="1" dirty="0">
                <a:latin typeface="Myriad Pro" panose="020B0503030403020204" pitchFamily="34" charset="0"/>
                <a:ea typeface="Times New Roman" panose="02020603050405020304" pitchFamily="18" charset="0"/>
                <a:cs typeface="Times New Roman" panose="02020603050405020304" pitchFamily="18" charset="0"/>
              </a:rPr>
              <a:t>If I share the loaves of bread equally between the bags, how many in each bag?</a:t>
            </a:r>
            <a:endParaRPr lang="en-GB" sz="1200" i="1" dirty="0">
              <a:latin typeface="Myriad Pro" panose="020B0503030403020204" pitchFamily="34"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GB" i="1" dirty="0"/>
              <a:t>Partitive </a:t>
            </a:r>
            <a:r>
              <a:rPr lang="en-GB" i="1" baseline="0" dirty="0"/>
              <a:t>(sharing) structure</a:t>
            </a:r>
            <a:endParaRPr lang="en-GB" i="1" dirty="0"/>
          </a:p>
          <a:p>
            <a:endParaRPr lang="en-GB" dirty="0"/>
          </a:p>
        </p:txBody>
      </p:sp>
      <p:sp>
        <p:nvSpPr>
          <p:cNvPr id="4" name="Slide Number Placeholder 3"/>
          <p:cNvSpPr>
            <a:spLocks noGrp="1"/>
          </p:cNvSpPr>
          <p:nvPr>
            <p:ph type="sldNum" sz="quarter" idx="5"/>
          </p:nvPr>
        </p:nvSpPr>
        <p:spPr/>
        <p:txBody>
          <a:bodyPr/>
          <a:lstStyle/>
          <a:p>
            <a:pPr>
              <a:defRPr/>
            </a:pPr>
            <a:fld id="{3553230D-E69B-4566-AB3A-99AAD012A72A}" type="slidenum">
              <a:rPr lang="en-US" smtClean="0"/>
              <a:pPr>
                <a:defRPr/>
              </a:pPr>
              <a:t>9</a:t>
            </a:fld>
            <a:endParaRPr lang="en-US"/>
          </a:p>
        </p:txBody>
      </p:sp>
    </p:spTree>
    <p:extLst>
      <p:ext uri="{BB962C8B-B14F-4D97-AF65-F5344CB8AC3E}">
        <p14:creationId xmlns:p14="http://schemas.microsoft.com/office/powerpoint/2010/main" val="32924480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i="1" dirty="0">
                <a:latin typeface="Myriad Pro" panose="020B0503030403020204" pitchFamily="34" charset="0"/>
                <a:ea typeface="Times New Roman" panose="02020603050405020304" pitchFamily="18" charset="0"/>
                <a:cs typeface="Times New Roman" panose="02020603050405020304" pitchFamily="18" charset="0"/>
              </a:rPr>
              <a:t>There are five dogs and some packs of bones. Each pack contains five bones.</a:t>
            </a:r>
            <a:endParaRPr lang="en-GB" sz="1200" i="1" dirty="0">
              <a:latin typeface="Myriad Pro" panose="020B0503030403020204" pitchFamily="34" charset="0"/>
              <a:ea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GB" sz="1200" i="1" dirty="0">
                <a:latin typeface="Myriad Pro" panose="020B0503030403020204" pitchFamily="34" charset="0"/>
                <a:ea typeface="Times New Roman" panose="02020603050405020304" pitchFamily="18" charset="0"/>
                <a:cs typeface="Times New Roman" panose="02020603050405020304" pitchFamily="18" charset="0"/>
              </a:rPr>
              <a:t>How many bones does each dog get if there are two</a:t>
            </a:r>
            <a:r>
              <a:rPr lang="en-GB" sz="1200" i="1" baseline="0" dirty="0">
                <a:latin typeface="Myriad Pro" panose="020B0503030403020204" pitchFamily="34" charset="0"/>
                <a:ea typeface="Times New Roman" panose="02020603050405020304" pitchFamily="18" charset="0"/>
                <a:cs typeface="Times New Roman" panose="02020603050405020304" pitchFamily="18" charset="0"/>
              </a:rPr>
              <a:t> </a:t>
            </a:r>
            <a:r>
              <a:rPr lang="en-GB" sz="1200" i="1" dirty="0">
                <a:latin typeface="Myriad Pro" panose="020B0503030403020204" pitchFamily="34" charset="0"/>
                <a:ea typeface="Times New Roman" panose="02020603050405020304" pitchFamily="18" charset="0"/>
                <a:cs typeface="Times New Roman" panose="02020603050405020304" pitchFamily="18" charset="0"/>
              </a:rPr>
              <a:t>packs of bones?</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i="1" dirty="0"/>
              <a:t>Partitive </a:t>
            </a:r>
            <a:r>
              <a:rPr lang="en-GB" i="1" baseline="0" dirty="0"/>
              <a:t>(sharing) structure</a:t>
            </a:r>
            <a:endParaRPr lang="en-GB" i="1" dirty="0"/>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sz="1200" dirty="0">
              <a:latin typeface="Myriad Pro" panose="020B0503030403020204" pitchFamily="34" charset="0"/>
            </a:endParaRPr>
          </a:p>
        </p:txBody>
      </p:sp>
      <p:sp>
        <p:nvSpPr>
          <p:cNvPr id="4" name="Slide Number Placeholder 3"/>
          <p:cNvSpPr>
            <a:spLocks noGrp="1"/>
          </p:cNvSpPr>
          <p:nvPr>
            <p:ph type="sldNum" sz="quarter" idx="5"/>
          </p:nvPr>
        </p:nvSpPr>
        <p:spPr/>
        <p:txBody>
          <a:bodyPr/>
          <a:lstStyle/>
          <a:p>
            <a:pPr>
              <a:defRPr/>
            </a:pPr>
            <a:fld id="{3553230D-E69B-4566-AB3A-99AAD012A72A}" type="slidenum">
              <a:rPr lang="en-US" smtClean="0"/>
              <a:pPr>
                <a:defRPr/>
              </a:pPr>
              <a:t>10</a:t>
            </a:fld>
            <a:endParaRPr lang="en-US"/>
          </a:p>
        </p:txBody>
      </p:sp>
    </p:spTree>
    <p:extLst>
      <p:ext uri="{BB962C8B-B14F-4D97-AF65-F5344CB8AC3E}">
        <p14:creationId xmlns:p14="http://schemas.microsoft.com/office/powerpoint/2010/main" val="22765190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GB" sz="1200" i="1" dirty="0">
                <a:latin typeface="Myriad Pro" panose="020B0503030403020204" pitchFamily="34" charset="0"/>
                <a:ea typeface="Times New Roman" panose="02020603050405020304" pitchFamily="18" charset="0"/>
                <a:cs typeface="Times New Roman" panose="02020603050405020304" pitchFamily="18" charset="0"/>
              </a:rPr>
              <a:t>How many bones does each dog get if there are five packs of bones?</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i="1" dirty="0"/>
              <a:t>Partitive </a:t>
            </a:r>
            <a:r>
              <a:rPr lang="en-GB" i="1" baseline="0" dirty="0"/>
              <a:t>(sharing) structure</a:t>
            </a:r>
            <a:endParaRPr lang="en-GB" i="1" dirty="0"/>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sz="1200" dirty="0">
              <a:latin typeface="Myriad Pro" panose="020B0503030403020204" pitchFamily="34" charset="0"/>
            </a:endParaRPr>
          </a:p>
        </p:txBody>
      </p:sp>
      <p:sp>
        <p:nvSpPr>
          <p:cNvPr id="4" name="Slide Number Placeholder 3"/>
          <p:cNvSpPr>
            <a:spLocks noGrp="1"/>
          </p:cNvSpPr>
          <p:nvPr>
            <p:ph type="sldNum" sz="quarter" idx="5"/>
          </p:nvPr>
        </p:nvSpPr>
        <p:spPr/>
        <p:txBody>
          <a:bodyPr/>
          <a:lstStyle/>
          <a:p>
            <a:pPr>
              <a:defRPr/>
            </a:pPr>
            <a:fld id="{3553230D-E69B-4566-AB3A-99AAD012A72A}" type="slidenum">
              <a:rPr lang="en-US" smtClean="0"/>
              <a:pPr>
                <a:defRPr/>
              </a:pPr>
              <a:t>11</a:t>
            </a:fld>
            <a:endParaRPr lang="en-US"/>
          </a:p>
        </p:txBody>
      </p:sp>
    </p:spTree>
    <p:extLst>
      <p:ext uri="{BB962C8B-B14F-4D97-AF65-F5344CB8AC3E}">
        <p14:creationId xmlns:p14="http://schemas.microsoft.com/office/powerpoint/2010/main" val="39998361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sz="1200" i="1" dirty="0">
                <a:latin typeface="Myriad Pro" panose="020B0503030403020204" pitchFamily="34" charset="0"/>
                <a:ea typeface="Times New Roman" panose="02020603050405020304" pitchFamily="18" charset="0"/>
                <a:cs typeface="Times New Roman" panose="02020603050405020304" pitchFamily="18" charset="0"/>
              </a:rPr>
              <a:t>Six stickers are shared between two children. </a:t>
            </a:r>
          </a:p>
          <a:p>
            <a:pPr algn="l"/>
            <a:r>
              <a:rPr lang="en-GB" sz="1200" i="1" dirty="0">
                <a:latin typeface="Myriad Pro" panose="020B0503030403020204" pitchFamily="34" charset="0"/>
                <a:ea typeface="Times New Roman" panose="02020603050405020304" pitchFamily="18" charset="0"/>
                <a:cs typeface="Times New Roman" panose="02020603050405020304" pitchFamily="18" charset="0"/>
              </a:rPr>
              <a:t>How many stickers does each child get?</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i="1" dirty="0"/>
              <a:t>Partitive </a:t>
            </a:r>
            <a:r>
              <a:rPr lang="en-GB" i="1" baseline="0" dirty="0"/>
              <a:t>(sharing) structure</a:t>
            </a:r>
            <a:endParaRPr lang="en-GB" i="1" dirty="0"/>
          </a:p>
          <a:p>
            <a:pPr algn="l"/>
            <a:endParaRPr lang="en-GB" sz="1200" i="1" dirty="0">
              <a:latin typeface="Myriad Pro" panose="020B0503030403020204" pitchFamily="34" charset="0"/>
            </a:endParaRPr>
          </a:p>
        </p:txBody>
      </p:sp>
      <p:sp>
        <p:nvSpPr>
          <p:cNvPr id="4" name="Slide Number Placeholder 3"/>
          <p:cNvSpPr>
            <a:spLocks noGrp="1"/>
          </p:cNvSpPr>
          <p:nvPr>
            <p:ph type="sldNum" sz="quarter" idx="5"/>
          </p:nvPr>
        </p:nvSpPr>
        <p:spPr/>
        <p:txBody>
          <a:bodyPr/>
          <a:lstStyle/>
          <a:p>
            <a:pPr>
              <a:defRPr/>
            </a:pPr>
            <a:fld id="{3553230D-E69B-4566-AB3A-99AAD012A72A}" type="slidenum">
              <a:rPr lang="en-US" smtClean="0"/>
              <a:pPr>
                <a:defRPr/>
              </a:pPr>
              <a:t>15</a:t>
            </a:fld>
            <a:endParaRPr lang="en-US"/>
          </a:p>
        </p:txBody>
      </p:sp>
    </p:spTree>
    <p:extLst>
      <p:ext uri="{BB962C8B-B14F-4D97-AF65-F5344CB8AC3E}">
        <p14:creationId xmlns:p14="http://schemas.microsoft.com/office/powerpoint/2010/main" val="3884003367"/>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hyperlink" Target="http://www.ncetm.org.uk/masterypd" TargetMode="External"/><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hyperlink" Target="https://www.ncetm.org.uk/masterypd" TargetMode="Externa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hyperlink" Target="https://www.ncetm.org.uk/masterypd" TargetMode="Externa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hyperlink" Target="https://www.ncetm.org.uk/masterypd" TargetMode="Externa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hyperlink" Target="https://www.ncetm.org.uk/masterypd" TargetMode="Externa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5" name="Picture 6">
            <a:extLst>
              <a:ext uri="{FF2B5EF4-FFF2-40B4-BE49-F238E27FC236}">
                <a16:creationId xmlns:a16="http://schemas.microsoft.com/office/drawing/2014/main" id="{80C601FF-7BA8-487E-AC1A-189EB690B680}"/>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403350" y="2617788"/>
            <a:ext cx="7740650" cy="162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4">
            <a:extLst>
              <a:ext uri="{FF2B5EF4-FFF2-40B4-BE49-F238E27FC236}">
                <a16:creationId xmlns:a16="http://schemas.microsoft.com/office/drawing/2014/main" id="{E88501E7-3EF9-477E-9610-C53CCD2102F1}"/>
              </a:ext>
            </a:extLst>
          </p:cNvPr>
          <p:cNvSpPr txBox="1">
            <a:spLocks noChangeArrowheads="1"/>
          </p:cNvSpPr>
          <p:nvPr userDrawn="1"/>
        </p:nvSpPr>
        <p:spPr bwMode="auto">
          <a:xfrm>
            <a:off x="1492250" y="4878388"/>
            <a:ext cx="7239000" cy="43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a:spcBef>
                <a:spcPct val="0"/>
              </a:spcBef>
              <a:buClrTx/>
              <a:buFontTx/>
              <a:buNone/>
            </a:pPr>
            <a:r>
              <a:rPr lang="en-GB" altLang="en-US" sz="2400" b="1">
                <a:solidFill>
                  <a:srgbClr val="00628C"/>
                </a:solidFill>
                <a:latin typeface="Myriad Pro" panose="020B0503030403020204" pitchFamily="34" charset="0"/>
                <a:ea typeface="Myriad Pro" panose="020B0503030403020204" pitchFamily="34" charset="0"/>
                <a:cs typeface="Myriad Pro" panose="020B0503030403020204" pitchFamily="34" charset="0"/>
              </a:rPr>
              <a:t>Mastery Professional Development</a:t>
            </a:r>
          </a:p>
        </p:txBody>
      </p:sp>
      <p:pic>
        <p:nvPicPr>
          <p:cNvPr id="8" name="Picture 8">
            <a:extLst>
              <a:ext uri="{FF2B5EF4-FFF2-40B4-BE49-F238E27FC236}">
                <a16:creationId xmlns:a16="http://schemas.microsoft.com/office/drawing/2014/main" id="{0FE25B13-5C38-40FB-BA4B-F44231DFA279}"/>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220788" y="520700"/>
            <a:ext cx="2970212" cy="1144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9">
            <a:extLst>
              <a:ext uri="{FF2B5EF4-FFF2-40B4-BE49-F238E27FC236}">
                <a16:creationId xmlns:a16="http://schemas.microsoft.com/office/drawing/2014/main" id="{68B52C03-A046-4E88-B640-32880FE8EAAE}"/>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5651500" y="179388"/>
            <a:ext cx="3070225" cy="148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0">
            <a:extLst>
              <a:ext uri="{FF2B5EF4-FFF2-40B4-BE49-F238E27FC236}">
                <a16:creationId xmlns:a16="http://schemas.microsoft.com/office/drawing/2014/main" id="{989E5206-FDD3-4534-9B99-F94AEE1597AB}"/>
              </a:ext>
            </a:extLst>
          </p:cNvPr>
          <p:cNvPicPr>
            <a:picLocks noChangeAspect="1" noChangeArrowheads="1"/>
          </p:cNvPicPr>
          <p:nvPr userDrawn="1"/>
        </p:nvPicPr>
        <p:blipFill>
          <a:blip r:embed="rId5" cstate="print">
            <a:extLst>
              <a:ext uri="{28A0092B-C50C-407E-A947-70E740481C1C}">
                <a14:useLocalDpi xmlns:a14="http://schemas.microsoft.com/office/drawing/2010/main" val="0"/>
              </a:ext>
            </a:extLst>
          </a:blip>
          <a:srcRect/>
          <a:stretch>
            <a:fillRect/>
          </a:stretch>
        </p:blipFill>
        <p:spPr bwMode="auto">
          <a:xfrm>
            <a:off x="0" y="0"/>
            <a:ext cx="1066800" cy="688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1">
            <a:extLst>
              <a:ext uri="{FF2B5EF4-FFF2-40B4-BE49-F238E27FC236}">
                <a16:creationId xmlns:a16="http://schemas.microsoft.com/office/drawing/2014/main" id="{613E9A86-6F45-4F8A-BC70-1DDEDEFC1C0A}"/>
              </a:ext>
            </a:extLst>
          </p:cNvPr>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1090613" y="2617788"/>
            <a:ext cx="312737" cy="162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2">
            <a:extLst>
              <a:ext uri="{FF2B5EF4-FFF2-40B4-BE49-F238E27FC236}">
                <a16:creationId xmlns:a16="http://schemas.microsoft.com/office/drawing/2014/main" id="{CAE0F519-886A-48F5-BD2D-DB936B32D5A6}"/>
              </a:ext>
            </a:extLst>
          </p:cNvPr>
          <p:cNvPicPr>
            <a:picLocks noChangeAspect="1" noChangeArrowheads="1"/>
          </p:cNvPicPr>
          <p:nvPr userDrawn="1"/>
        </p:nvPicPr>
        <p:blipFill>
          <a:blip r:embed="rId7" cstate="print">
            <a:extLst>
              <a:ext uri="{28A0092B-C50C-407E-A947-70E740481C1C}">
                <a14:useLocalDpi xmlns:a14="http://schemas.microsoft.com/office/drawing/2010/main" val="0"/>
              </a:ext>
            </a:extLst>
          </a:blip>
          <a:srcRect/>
          <a:stretch>
            <a:fillRect/>
          </a:stretch>
        </p:blipFill>
        <p:spPr bwMode="auto">
          <a:xfrm>
            <a:off x="1403350" y="2935288"/>
            <a:ext cx="900113" cy="97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13">
            <a:extLst>
              <a:ext uri="{FF2B5EF4-FFF2-40B4-BE49-F238E27FC236}">
                <a16:creationId xmlns:a16="http://schemas.microsoft.com/office/drawing/2014/main" id="{CE0C34E4-8783-416D-BC52-62FB904235EC}"/>
              </a:ext>
            </a:extLst>
          </p:cNvPr>
          <p:cNvSpPr>
            <a:spLocks noChangeArrowheads="1"/>
          </p:cNvSpPr>
          <p:nvPr userDrawn="1"/>
        </p:nvSpPr>
        <p:spPr bwMode="auto">
          <a:xfrm>
            <a:off x="4191000" y="6073775"/>
            <a:ext cx="457200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algn="r" eaLnBrk="1" hangingPunct="1">
              <a:buFontTx/>
              <a:buNone/>
            </a:pPr>
            <a:r>
              <a:rPr lang="en-US" altLang="en-US" sz="1500">
                <a:solidFill>
                  <a:srgbClr val="00628C"/>
                </a:solidFill>
                <a:latin typeface="Myriad Pro" panose="020B0503030403020204" pitchFamily="34" charset="0"/>
                <a:hlinkClick r:id="rId8"/>
              </a:rPr>
              <a:t>www.ncetm.org.uk/masterypd</a:t>
            </a:r>
            <a:br>
              <a:rPr lang="en-US" altLang="en-US" sz="1500">
                <a:solidFill>
                  <a:srgbClr val="00628C"/>
                </a:solidFill>
                <a:latin typeface="Myriad Pro" panose="020B0503030403020204" pitchFamily="34" charset="0"/>
              </a:rPr>
            </a:br>
            <a:r>
              <a:rPr lang="en-US" altLang="en-US" sz="1500">
                <a:solidFill>
                  <a:srgbClr val="00628C"/>
                </a:solidFill>
                <a:latin typeface="Myriad Pro" panose="020B0503030403020204" pitchFamily="34" charset="0"/>
              </a:rPr>
              <a:t>© Crown Copyright 2019</a:t>
            </a:r>
            <a:br>
              <a:rPr lang="en-US" altLang="en-US" sz="1500">
                <a:solidFill>
                  <a:srgbClr val="00628C"/>
                </a:solidFill>
                <a:latin typeface="Myriad Pro" panose="020B0503030403020204" pitchFamily="34" charset="0"/>
              </a:rPr>
            </a:br>
            <a:r>
              <a:rPr lang="en-US" altLang="en-US" sz="1500">
                <a:solidFill>
                  <a:srgbClr val="7F7F7F"/>
                </a:solidFill>
                <a:latin typeface="Myriad Pro" panose="020B0503030403020204" pitchFamily="34" charset="0"/>
              </a:rPr>
              <a:t>2019 pilot</a:t>
            </a:r>
            <a:endParaRPr lang="en-US" altLang="en-US" sz="1500">
              <a:solidFill>
                <a:srgbClr val="00628C"/>
              </a:solidFill>
              <a:latin typeface="Myriad Pro" panose="020B0503030403020204" pitchFamily="34" charset="0"/>
            </a:endParaRPr>
          </a:p>
        </p:txBody>
      </p:sp>
      <p:sp>
        <p:nvSpPr>
          <p:cNvPr id="44036" name="Rectangle 4"/>
          <p:cNvSpPr>
            <a:spLocks noGrp="1" noChangeArrowheads="1"/>
          </p:cNvSpPr>
          <p:nvPr>
            <p:ph type="ctrTitle"/>
          </p:nvPr>
        </p:nvSpPr>
        <p:spPr>
          <a:xfrm>
            <a:off x="2483768" y="2803101"/>
            <a:ext cx="6279232" cy="758825"/>
          </a:xfrm>
        </p:spPr>
        <p:txBody>
          <a:bodyPr anchor="ctr"/>
          <a:lstStyle>
            <a:lvl1pPr algn="r">
              <a:defRPr sz="2800" b="0" baseline="0">
                <a:solidFill>
                  <a:schemeClr val="tx1"/>
                </a:solidFill>
                <a:latin typeface="Myriad Pro" charset="0"/>
                <a:ea typeface="Myriad Pro" charset="0"/>
                <a:cs typeface="Myriad Pro" charset="0"/>
              </a:defRPr>
            </a:lvl1pPr>
          </a:lstStyle>
          <a:p>
            <a:pPr lvl="0"/>
            <a:r>
              <a:rPr lang="en-US" noProof="0"/>
              <a:t>Click to edit Master title style</a:t>
            </a:r>
            <a:endParaRPr lang="en-GB" noProof="0" dirty="0"/>
          </a:p>
        </p:txBody>
      </p:sp>
      <p:sp>
        <p:nvSpPr>
          <p:cNvPr id="44037" name="Rectangle 5"/>
          <p:cNvSpPr>
            <a:spLocks noGrp="1" noChangeArrowheads="1"/>
          </p:cNvSpPr>
          <p:nvPr>
            <p:ph type="subTitle" idx="1"/>
          </p:nvPr>
        </p:nvSpPr>
        <p:spPr>
          <a:xfrm>
            <a:off x="2483768" y="3746683"/>
            <a:ext cx="6279232" cy="355600"/>
          </a:xfrm>
        </p:spPr>
        <p:txBody>
          <a:bodyPr anchor="ctr"/>
          <a:lstStyle>
            <a:lvl1pPr marL="0" indent="0" algn="r">
              <a:defRPr sz="1800" baseline="0">
                <a:solidFill>
                  <a:schemeClr val="tx1"/>
                </a:solidFill>
                <a:latin typeface="Myriad Pro" charset="0"/>
                <a:ea typeface="Myriad Pro" charset="0"/>
                <a:cs typeface="Myriad Pro" charset="0"/>
              </a:defRPr>
            </a:lvl1pPr>
          </a:lstStyle>
          <a:p>
            <a:pPr lvl="0"/>
            <a:r>
              <a:rPr lang="en-US" noProof="0"/>
              <a:t>Click to edit Master subtitle style</a:t>
            </a:r>
            <a:endParaRPr lang="en-GB" noProof="0" dirty="0"/>
          </a:p>
        </p:txBody>
      </p:sp>
      <p:sp>
        <p:nvSpPr>
          <p:cNvPr id="7" name="Text Placeholder 6"/>
          <p:cNvSpPr>
            <a:spLocks noGrp="1"/>
          </p:cNvSpPr>
          <p:nvPr>
            <p:ph type="body" sz="quarter" idx="11"/>
          </p:nvPr>
        </p:nvSpPr>
        <p:spPr>
          <a:xfrm>
            <a:off x="1492297" y="5246952"/>
            <a:ext cx="5583460" cy="510635"/>
          </a:xfrm>
        </p:spPr>
        <p:txBody>
          <a:bodyPr/>
          <a:lstStyle>
            <a:lvl1pPr>
              <a:defRPr sz="2400" i="1">
                <a:solidFill>
                  <a:srgbClr val="00628C"/>
                </a:solidFill>
                <a:latin typeface="Myriad Pro" charset="0"/>
                <a:ea typeface="Myriad Pro" charset="0"/>
                <a:cs typeface="Myriad Pro" charset="0"/>
              </a:defRPr>
            </a:lvl1pPr>
          </a:lstStyle>
          <a:p>
            <a:pPr lvl="0"/>
            <a:r>
              <a:rPr lang="en-US"/>
              <a:t>Edit Master text styles</a:t>
            </a:r>
          </a:p>
        </p:txBody>
      </p:sp>
    </p:spTree>
    <p:extLst>
      <p:ext uri="{BB962C8B-B14F-4D97-AF65-F5344CB8AC3E}">
        <p14:creationId xmlns:p14="http://schemas.microsoft.com/office/powerpoint/2010/main" val="1140800793"/>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structions">
    <p:spTree>
      <p:nvGrpSpPr>
        <p:cNvPr id="1" name=""/>
        <p:cNvGrpSpPr/>
        <p:nvPr/>
      </p:nvGrpSpPr>
      <p:grpSpPr>
        <a:xfrm>
          <a:off x="0" y="0"/>
          <a:ext cx="0" cy="0"/>
          <a:chOff x="0" y="0"/>
          <a:chExt cx="0" cy="0"/>
        </a:xfrm>
      </p:grpSpPr>
      <p:sp>
        <p:nvSpPr>
          <p:cNvPr id="4" name="Rectangle 6">
            <a:extLst>
              <a:ext uri="{FF2B5EF4-FFF2-40B4-BE49-F238E27FC236}">
                <a16:creationId xmlns:a16="http://schemas.microsoft.com/office/drawing/2014/main" id="{3060DBF6-F349-4523-AC11-D8B00A796883}"/>
              </a:ext>
            </a:extLst>
          </p:cNvPr>
          <p:cNvSpPr>
            <a:spLocks noChangeArrowheads="1"/>
          </p:cNvSpPr>
          <p:nvPr userDrawn="1"/>
        </p:nvSpPr>
        <p:spPr bwMode="auto">
          <a:xfrm>
            <a:off x="6011863" y="6500813"/>
            <a:ext cx="2811462"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algn="r" eaLnBrk="1" hangingPunct="1">
              <a:buFontTx/>
              <a:buNone/>
            </a:pPr>
            <a:r>
              <a:rPr lang="en-US" altLang="en-US" sz="1500">
                <a:solidFill>
                  <a:srgbClr val="00628C"/>
                </a:solidFill>
                <a:latin typeface="Myriad Pro" panose="020B0503030403020204" pitchFamily="34" charset="0"/>
              </a:rPr>
              <a:t>© Crown Copyright 2019 </a:t>
            </a:r>
          </a:p>
        </p:txBody>
      </p:sp>
      <p:sp>
        <p:nvSpPr>
          <p:cNvPr id="6" name="Rectangle 7">
            <a:extLst>
              <a:ext uri="{FF2B5EF4-FFF2-40B4-BE49-F238E27FC236}">
                <a16:creationId xmlns:a16="http://schemas.microsoft.com/office/drawing/2014/main" id="{A4F21B14-8E21-4F9F-ACE5-B70F91962DA7}"/>
              </a:ext>
            </a:extLst>
          </p:cNvPr>
          <p:cNvSpPr>
            <a:spLocks noChangeArrowheads="1"/>
          </p:cNvSpPr>
          <p:nvPr userDrawn="1"/>
        </p:nvSpPr>
        <p:spPr bwMode="auto">
          <a:xfrm>
            <a:off x="392113" y="6488113"/>
            <a:ext cx="2811462"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eaLnBrk="1" hangingPunct="1">
              <a:buFontTx/>
              <a:buNone/>
            </a:pPr>
            <a:r>
              <a:rPr lang="en-US" altLang="en-US" sz="1500">
                <a:solidFill>
                  <a:srgbClr val="00628C"/>
                </a:solidFill>
                <a:latin typeface="Myriad Pro" panose="020B0503030403020204" pitchFamily="34" charset="0"/>
                <a:hlinkClick r:id="rId2"/>
              </a:rPr>
              <a:t>www.ncetm.org.uk/masterypd</a:t>
            </a:r>
            <a:r>
              <a:rPr lang="en-US" altLang="en-US" sz="1500">
                <a:solidFill>
                  <a:srgbClr val="00628C"/>
                </a:solidFill>
                <a:latin typeface="Myriad Pro" panose="020B0503030403020204" pitchFamily="34" charset="0"/>
              </a:rPr>
              <a:t> </a:t>
            </a:r>
          </a:p>
        </p:txBody>
      </p:sp>
      <p:sp>
        <p:nvSpPr>
          <p:cNvPr id="7" name="TextBox 8">
            <a:extLst>
              <a:ext uri="{FF2B5EF4-FFF2-40B4-BE49-F238E27FC236}">
                <a16:creationId xmlns:a16="http://schemas.microsoft.com/office/drawing/2014/main" id="{665E79B4-FC82-4585-81A4-073C7D013E3A}"/>
              </a:ext>
            </a:extLst>
          </p:cNvPr>
          <p:cNvSpPr txBox="1">
            <a:spLocks noChangeArrowheads="1"/>
          </p:cNvSpPr>
          <p:nvPr userDrawn="1"/>
        </p:nvSpPr>
        <p:spPr bwMode="auto">
          <a:xfrm>
            <a:off x="463550" y="836613"/>
            <a:ext cx="8216900" cy="3563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eaLnBrk="1" hangingPunct="1">
              <a:buFont typeface="Arial" panose="020B0604020202020204" pitchFamily="34" charset="0"/>
              <a:buNone/>
            </a:pPr>
            <a:r>
              <a:rPr lang="en-GB" altLang="en-US" sz="2400">
                <a:latin typeface="Myriad Pro" panose="020B0503030403020204" pitchFamily="34" charset="0"/>
                <a:ea typeface="Myriad Pro" panose="020B0503030403020204" pitchFamily="34" charset="0"/>
                <a:cs typeface="Myriad Pro" panose="020B0503030403020204" pitchFamily="34" charset="0"/>
              </a:rPr>
              <a:t>The following slides contain the representations described in the teacher guide, and are intended to accompany the teacher guide. They do not represent complete lessons and should not be used as such. </a:t>
            </a:r>
          </a:p>
          <a:p>
            <a:pPr eaLnBrk="1" hangingPunct="1">
              <a:buFont typeface="Arial" panose="020B0604020202020204" pitchFamily="34" charset="0"/>
              <a:buNone/>
            </a:pPr>
            <a:endParaRPr lang="en-GB" altLang="en-US" sz="2400">
              <a:latin typeface="Myriad Pro" panose="020B0503030403020204" pitchFamily="34" charset="0"/>
              <a:ea typeface="Myriad Pro" panose="020B0503030403020204" pitchFamily="34" charset="0"/>
              <a:cs typeface="Myriad Pro" panose="020B0503030403020204" pitchFamily="34" charset="0"/>
            </a:endParaRPr>
          </a:p>
          <a:p>
            <a:pPr eaLnBrk="1" hangingPunct="1">
              <a:buFont typeface="Arial" panose="020B0604020202020204" pitchFamily="34" charset="0"/>
              <a:buNone/>
            </a:pPr>
            <a:r>
              <a:rPr lang="en-GB" altLang="en-US" sz="2400">
                <a:latin typeface="Myriad Pro" panose="020B0503030403020204" pitchFamily="34" charset="0"/>
                <a:ea typeface="Myriad Pro" panose="020B0503030403020204" pitchFamily="34" charset="0"/>
                <a:cs typeface="Myriad Pro" panose="020B0503030403020204" pitchFamily="34" charset="0"/>
              </a:rPr>
              <a:t>However, you may wish to use the slides in conjunction with the teacher guide to support the planning of lessons, in combination with other resources such as high-quality textbooks that follow a teaching-for-mastery approach. </a:t>
            </a:r>
          </a:p>
        </p:txBody>
      </p:sp>
      <p:sp>
        <p:nvSpPr>
          <p:cNvPr id="8" name="Rectangle 9">
            <a:extLst>
              <a:ext uri="{FF2B5EF4-FFF2-40B4-BE49-F238E27FC236}">
                <a16:creationId xmlns:a16="http://schemas.microsoft.com/office/drawing/2014/main" id="{786E3CF2-726C-43E8-A4D3-8FF5099B201D}"/>
              </a:ext>
            </a:extLst>
          </p:cNvPr>
          <p:cNvSpPr>
            <a:spLocks noChangeArrowheads="1"/>
          </p:cNvSpPr>
          <p:nvPr userDrawn="1"/>
        </p:nvSpPr>
        <p:spPr bwMode="auto">
          <a:xfrm>
            <a:off x="3165475" y="6488113"/>
            <a:ext cx="2813050"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algn="ctr" eaLnBrk="1" hangingPunct="1">
              <a:buFontTx/>
              <a:buNone/>
            </a:pPr>
            <a:r>
              <a:rPr lang="en-US" altLang="en-US" sz="1500">
                <a:solidFill>
                  <a:srgbClr val="7F7F7F"/>
                </a:solidFill>
                <a:latin typeface="Myriad Pro" panose="020B0503030403020204" pitchFamily="34" charset="0"/>
              </a:rPr>
              <a:t>2019 pilot</a:t>
            </a:r>
          </a:p>
        </p:txBody>
      </p:sp>
      <p:sp>
        <p:nvSpPr>
          <p:cNvPr id="9" name="Text Placeholder 8"/>
          <p:cNvSpPr>
            <a:spLocks noGrp="1"/>
          </p:cNvSpPr>
          <p:nvPr>
            <p:ph type="body" sz="quarter" idx="11"/>
          </p:nvPr>
        </p:nvSpPr>
        <p:spPr>
          <a:xfrm>
            <a:off x="1" y="0"/>
            <a:ext cx="9144000" cy="630000"/>
          </a:xfrm>
          <a:solidFill>
            <a:srgbClr val="82CBDD"/>
          </a:solidFill>
        </p:spPr>
        <p:txBody>
          <a:bodyPr lIns="180000" rIns="180000" anchor="ctr"/>
          <a:lstStyle>
            <a:lvl1pPr algn="r">
              <a:defRPr sz="2800">
                <a:latin typeface="Myriad Pro" charset="0"/>
                <a:ea typeface="Myriad Pro" charset="0"/>
                <a:cs typeface="Myriad Pro" charset="0"/>
              </a:defRPr>
            </a:lvl1pPr>
          </a:lstStyle>
          <a:p>
            <a:pPr lvl="0"/>
            <a:r>
              <a:rPr lang="en-US"/>
              <a:t>Edit Master text styles</a:t>
            </a:r>
          </a:p>
        </p:txBody>
      </p:sp>
      <p:sp>
        <p:nvSpPr>
          <p:cNvPr id="5" name="Text Placeholder 4"/>
          <p:cNvSpPr>
            <a:spLocks noGrp="1"/>
          </p:cNvSpPr>
          <p:nvPr>
            <p:ph type="body" sz="quarter" idx="12"/>
          </p:nvPr>
        </p:nvSpPr>
        <p:spPr>
          <a:xfrm>
            <a:off x="463959" y="4797152"/>
            <a:ext cx="8216081" cy="1127125"/>
          </a:xfrm>
        </p:spPr>
        <p:txBody>
          <a:bodyPr/>
          <a:lstStyle>
            <a:lvl1pPr marL="0" indent="0">
              <a:buFont typeface="Arial" charset="0"/>
              <a:buNone/>
              <a:defRPr sz="2800" i="0" baseline="0"/>
            </a:lvl1pPr>
          </a:lstStyle>
          <a:p>
            <a:pPr lvl="0"/>
            <a:r>
              <a:rPr lang="en-US"/>
              <a:t>Edit Master text styles</a:t>
            </a:r>
          </a:p>
        </p:txBody>
      </p:sp>
    </p:spTree>
    <p:extLst>
      <p:ext uri="{BB962C8B-B14F-4D97-AF65-F5344CB8AC3E}">
        <p14:creationId xmlns:p14="http://schemas.microsoft.com/office/powerpoint/2010/main" val="33858877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lank Canvas">
    <p:spTree>
      <p:nvGrpSpPr>
        <p:cNvPr id="1" name=""/>
        <p:cNvGrpSpPr/>
        <p:nvPr/>
      </p:nvGrpSpPr>
      <p:grpSpPr>
        <a:xfrm>
          <a:off x="0" y="0"/>
          <a:ext cx="0" cy="0"/>
          <a:chOff x="0" y="0"/>
          <a:chExt cx="0" cy="0"/>
        </a:xfrm>
      </p:grpSpPr>
      <p:sp>
        <p:nvSpPr>
          <p:cNvPr id="3" name="Rectangle 6">
            <a:extLst>
              <a:ext uri="{FF2B5EF4-FFF2-40B4-BE49-F238E27FC236}">
                <a16:creationId xmlns:a16="http://schemas.microsoft.com/office/drawing/2014/main" id="{356F9E32-0B10-4623-B6B8-6F9D72B35CE2}"/>
              </a:ext>
            </a:extLst>
          </p:cNvPr>
          <p:cNvSpPr>
            <a:spLocks noChangeArrowheads="1"/>
          </p:cNvSpPr>
          <p:nvPr userDrawn="1"/>
        </p:nvSpPr>
        <p:spPr bwMode="auto">
          <a:xfrm>
            <a:off x="6011863" y="6500813"/>
            <a:ext cx="2811462"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algn="r" eaLnBrk="1" hangingPunct="1">
              <a:buFontTx/>
              <a:buNone/>
            </a:pPr>
            <a:r>
              <a:rPr lang="en-US" altLang="en-US" sz="1500">
                <a:solidFill>
                  <a:srgbClr val="00628C"/>
                </a:solidFill>
                <a:latin typeface="Myriad Pro" panose="020B0503030403020204" pitchFamily="34" charset="0"/>
              </a:rPr>
              <a:t>© Crown Copyright 2019 </a:t>
            </a:r>
          </a:p>
        </p:txBody>
      </p:sp>
      <p:sp>
        <p:nvSpPr>
          <p:cNvPr id="4" name="Rectangle 7">
            <a:extLst>
              <a:ext uri="{FF2B5EF4-FFF2-40B4-BE49-F238E27FC236}">
                <a16:creationId xmlns:a16="http://schemas.microsoft.com/office/drawing/2014/main" id="{F1A950DC-237F-4015-A842-AA78A54413FC}"/>
              </a:ext>
            </a:extLst>
          </p:cNvPr>
          <p:cNvSpPr>
            <a:spLocks noChangeArrowheads="1"/>
          </p:cNvSpPr>
          <p:nvPr userDrawn="1"/>
        </p:nvSpPr>
        <p:spPr bwMode="auto">
          <a:xfrm>
            <a:off x="392113" y="6488113"/>
            <a:ext cx="2811462"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eaLnBrk="1" hangingPunct="1">
              <a:buFontTx/>
              <a:buNone/>
            </a:pPr>
            <a:r>
              <a:rPr lang="en-US" altLang="en-US" sz="1500">
                <a:solidFill>
                  <a:srgbClr val="00628C"/>
                </a:solidFill>
                <a:latin typeface="Myriad Pro" panose="020B0503030403020204" pitchFamily="34" charset="0"/>
                <a:hlinkClick r:id="rId2"/>
              </a:rPr>
              <a:t>www.ncetm.org.uk/masterypd</a:t>
            </a:r>
            <a:r>
              <a:rPr lang="en-US" altLang="en-US" sz="1500">
                <a:solidFill>
                  <a:srgbClr val="00628C"/>
                </a:solidFill>
                <a:latin typeface="Myriad Pro" panose="020B0503030403020204" pitchFamily="34" charset="0"/>
              </a:rPr>
              <a:t> </a:t>
            </a:r>
          </a:p>
        </p:txBody>
      </p:sp>
      <p:sp>
        <p:nvSpPr>
          <p:cNvPr id="6" name="Rectangle 8">
            <a:extLst>
              <a:ext uri="{FF2B5EF4-FFF2-40B4-BE49-F238E27FC236}">
                <a16:creationId xmlns:a16="http://schemas.microsoft.com/office/drawing/2014/main" id="{E388FED4-2189-481A-A3AA-8A865B4E0C5D}"/>
              </a:ext>
            </a:extLst>
          </p:cNvPr>
          <p:cNvSpPr>
            <a:spLocks noChangeArrowheads="1"/>
          </p:cNvSpPr>
          <p:nvPr userDrawn="1"/>
        </p:nvSpPr>
        <p:spPr bwMode="auto">
          <a:xfrm>
            <a:off x="3165475" y="6488113"/>
            <a:ext cx="2813050"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algn="ctr" eaLnBrk="1" hangingPunct="1">
              <a:buFontTx/>
              <a:buNone/>
            </a:pPr>
            <a:r>
              <a:rPr lang="en-US" altLang="en-US" sz="1500">
                <a:solidFill>
                  <a:srgbClr val="7F7F7F"/>
                </a:solidFill>
                <a:latin typeface="Myriad Pro" panose="020B0503030403020204" pitchFamily="34" charset="0"/>
              </a:rPr>
              <a:t>2019 pilot</a:t>
            </a:r>
          </a:p>
        </p:txBody>
      </p:sp>
      <p:sp>
        <p:nvSpPr>
          <p:cNvPr id="5" name="Text Placeholder 8"/>
          <p:cNvSpPr>
            <a:spLocks noGrp="1"/>
          </p:cNvSpPr>
          <p:nvPr>
            <p:ph type="body" sz="quarter" idx="11"/>
          </p:nvPr>
        </p:nvSpPr>
        <p:spPr>
          <a:xfrm>
            <a:off x="1" y="0"/>
            <a:ext cx="9144000" cy="630000"/>
          </a:xfrm>
          <a:solidFill>
            <a:srgbClr val="82CBDD"/>
          </a:solidFill>
        </p:spPr>
        <p:txBody>
          <a:bodyPr lIns="180000" rIns="180000" anchor="ctr"/>
          <a:lstStyle>
            <a:lvl1pPr algn="r" defTabSz="898525">
              <a:tabLst>
                <a:tab pos="3136900" algn="l"/>
              </a:tabLst>
              <a:defRPr sz="2800">
                <a:solidFill>
                  <a:schemeClr val="tx1"/>
                </a:solidFill>
                <a:latin typeface="Myriad Pro" charset="0"/>
                <a:ea typeface="Myriad Pro" charset="0"/>
                <a:cs typeface="Myriad Pro" charset="0"/>
              </a:defRPr>
            </a:lvl1pPr>
          </a:lstStyle>
          <a:p>
            <a:pPr lvl="0"/>
            <a:r>
              <a:rPr lang="en-US"/>
              <a:t>Edit Master text styles</a:t>
            </a:r>
          </a:p>
        </p:txBody>
      </p:sp>
    </p:spTree>
    <p:extLst>
      <p:ext uri="{BB962C8B-B14F-4D97-AF65-F5344CB8AC3E}">
        <p14:creationId xmlns:p14="http://schemas.microsoft.com/office/powerpoint/2010/main" val="9484908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p:spTree>
      <p:nvGrpSpPr>
        <p:cNvPr id="1" name=""/>
        <p:cNvGrpSpPr/>
        <p:nvPr/>
      </p:nvGrpSpPr>
      <p:grpSpPr>
        <a:xfrm>
          <a:off x="0" y="0"/>
          <a:ext cx="0" cy="0"/>
          <a:chOff x="0" y="0"/>
          <a:chExt cx="0" cy="0"/>
        </a:xfrm>
      </p:grpSpPr>
      <p:sp>
        <p:nvSpPr>
          <p:cNvPr id="4" name="Rectangle 6">
            <a:extLst>
              <a:ext uri="{FF2B5EF4-FFF2-40B4-BE49-F238E27FC236}">
                <a16:creationId xmlns:a16="http://schemas.microsoft.com/office/drawing/2014/main" id="{E1AE5B3E-BB09-4F3E-B172-CB8E3E77A4FD}"/>
              </a:ext>
            </a:extLst>
          </p:cNvPr>
          <p:cNvSpPr>
            <a:spLocks noChangeArrowheads="1"/>
          </p:cNvSpPr>
          <p:nvPr userDrawn="1"/>
        </p:nvSpPr>
        <p:spPr bwMode="auto">
          <a:xfrm>
            <a:off x="6011863" y="6500813"/>
            <a:ext cx="2811462"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algn="r" eaLnBrk="1" hangingPunct="1">
              <a:buFontTx/>
              <a:buNone/>
            </a:pPr>
            <a:r>
              <a:rPr lang="en-US" altLang="en-US" sz="1500">
                <a:solidFill>
                  <a:srgbClr val="00628C"/>
                </a:solidFill>
                <a:latin typeface="Myriad Pro" panose="020B0503030403020204" pitchFamily="34" charset="0"/>
              </a:rPr>
              <a:t>© Crown Copyright 2019 </a:t>
            </a:r>
          </a:p>
        </p:txBody>
      </p:sp>
      <p:sp>
        <p:nvSpPr>
          <p:cNvPr id="5" name="Rectangle 7">
            <a:extLst>
              <a:ext uri="{FF2B5EF4-FFF2-40B4-BE49-F238E27FC236}">
                <a16:creationId xmlns:a16="http://schemas.microsoft.com/office/drawing/2014/main" id="{99D7B64A-51EE-4A0D-A76F-8DD0648ECC17}"/>
              </a:ext>
            </a:extLst>
          </p:cNvPr>
          <p:cNvSpPr>
            <a:spLocks noChangeArrowheads="1"/>
          </p:cNvSpPr>
          <p:nvPr userDrawn="1"/>
        </p:nvSpPr>
        <p:spPr bwMode="auto">
          <a:xfrm>
            <a:off x="392113" y="6488113"/>
            <a:ext cx="2811462"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eaLnBrk="1" hangingPunct="1">
              <a:buFontTx/>
              <a:buNone/>
            </a:pPr>
            <a:r>
              <a:rPr lang="en-US" altLang="en-US" sz="1500">
                <a:solidFill>
                  <a:srgbClr val="00628C"/>
                </a:solidFill>
                <a:latin typeface="Myriad Pro" panose="020B0503030403020204" pitchFamily="34" charset="0"/>
                <a:hlinkClick r:id="rId2"/>
              </a:rPr>
              <a:t>www.ncetm.org.uk/masterypd</a:t>
            </a:r>
            <a:r>
              <a:rPr lang="en-US" altLang="en-US" sz="1500">
                <a:solidFill>
                  <a:srgbClr val="00628C"/>
                </a:solidFill>
                <a:latin typeface="Myriad Pro" panose="020B0503030403020204" pitchFamily="34" charset="0"/>
              </a:rPr>
              <a:t> </a:t>
            </a:r>
          </a:p>
        </p:txBody>
      </p:sp>
      <p:sp>
        <p:nvSpPr>
          <p:cNvPr id="3" name="Content Placeholder 2"/>
          <p:cNvSpPr>
            <a:spLocks noGrp="1"/>
          </p:cNvSpPr>
          <p:nvPr>
            <p:ph idx="1"/>
          </p:nvPr>
        </p:nvSpPr>
        <p:spPr>
          <a:xfrm>
            <a:off x="467544" y="764704"/>
            <a:ext cx="8216081" cy="5544618"/>
          </a:xfrm>
        </p:spPr>
        <p:txBody>
          <a:bodyPr/>
          <a:lstStyle>
            <a:lvl1pPr marL="0" indent="0">
              <a:buFont typeface="Arial" charset="0"/>
              <a:buNone/>
              <a:defRPr sz="2800" baseline="0">
                <a:solidFill>
                  <a:schemeClr val="tx1"/>
                </a:solidFill>
                <a:latin typeface="Myriad Pro" charset="0"/>
                <a:ea typeface="Myriad Pro" charset="0"/>
                <a:cs typeface="Myriad Pro" charset="0"/>
              </a:defRPr>
            </a:lvl1pPr>
            <a:lvl2pPr marL="742950" indent="-285750">
              <a:buClr>
                <a:srgbClr val="82CBDD"/>
              </a:buClr>
              <a:buFont typeface="Arial" charset="0"/>
              <a:buChar char=""/>
              <a:defRPr sz="2400">
                <a:latin typeface="Myriad Pro" charset="0"/>
                <a:ea typeface="Myriad Pro" charset="0"/>
                <a:cs typeface="Myriad Pro" charset="0"/>
              </a:defRPr>
            </a:lvl2pPr>
            <a:lvl3pPr>
              <a:buClr>
                <a:srgbClr val="82CBDD"/>
              </a:buClr>
              <a:defRPr sz="2000">
                <a:latin typeface="Myriad Pro" charset="0"/>
                <a:ea typeface="Myriad Pro" charset="0"/>
                <a:cs typeface="Myriad Pro" charset="0"/>
              </a:defRPr>
            </a:lvl3pPr>
            <a:lvl4pPr>
              <a:buClr>
                <a:srgbClr val="82CBDD"/>
              </a:buClr>
              <a:defRPr sz="2000">
                <a:latin typeface="Myriad Pro" charset="0"/>
                <a:ea typeface="Myriad Pro" charset="0"/>
                <a:cs typeface="Myriad Pro" charset="0"/>
              </a:defRPr>
            </a:lvl4pPr>
            <a:lvl5pPr>
              <a:buClr>
                <a:srgbClr val="82CBDD"/>
              </a:buClr>
              <a:defRPr sz="2000">
                <a:latin typeface="Myriad Pro" charset="0"/>
                <a:ea typeface="Myriad Pro" charset="0"/>
                <a:cs typeface="Myriad Pro"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9" name="Text Placeholder 8"/>
          <p:cNvSpPr>
            <a:spLocks noGrp="1"/>
          </p:cNvSpPr>
          <p:nvPr>
            <p:ph type="body" sz="quarter" idx="11"/>
          </p:nvPr>
        </p:nvSpPr>
        <p:spPr>
          <a:xfrm>
            <a:off x="0" y="0"/>
            <a:ext cx="9144000" cy="630000"/>
          </a:xfrm>
          <a:solidFill>
            <a:srgbClr val="82CBDD"/>
          </a:solidFill>
        </p:spPr>
        <p:txBody>
          <a:bodyPr lIns="180000" rIns="180000" anchor="ctr"/>
          <a:lstStyle>
            <a:lvl1pPr algn="r">
              <a:defRPr sz="2800">
                <a:latin typeface="Myriad Pro" charset="0"/>
                <a:ea typeface="Myriad Pro" charset="0"/>
                <a:cs typeface="Myriad Pro" charset="0"/>
              </a:defRPr>
            </a:lvl1pPr>
          </a:lstStyle>
          <a:p>
            <a:pPr lvl="0"/>
            <a:r>
              <a:rPr lang="en-US"/>
              <a:t>Click to edit Master text styles</a:t>
            </a:r>
          </a:p>
        </p:txBody>
      </p:sp>
    </p:spTree>
    <p:extLst>
      <p:ext uri="{BB962C8B-B14F-4D97-AF65-F5344CB8AC3E}">
        <p14:creationId xmlns:p14="http://schemas.microsoft.com/office/powerpoint/2010/main" val="28841190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aching Point Slide">
    <p:spTree>
      <p:nvGrpSpPr>
        <p:cNvPr id="1" name=""/>
        <p:cNvGrpSpPr/>
        <p:nvPr/>
      </p:nvGrpSpPr>
      <p:grpSpPr>
        <a:xfrm>
          <a:off x="0" y="0"/>
          <a:ext cx="0" cy="0"/>
          <a:chOff x="0" y="0"/>
          <a:chExt cx="0" cy="0"/>
        </a:xfrm>
      </p:grpSpPr>
      <p:sp>
        <p:nvSpPr>
          <p:cNvPr id="5" name="Rectangle 6">
            <a:extLst>
              <a:ext uri="{FF2B5EF4-FFF2-40B4-BE49-F238E27FC236}">
                <a16:creationId xmlns:a16="http://schemas.microsoft.com/office/drawing/2014/main" id="{796E6DDF-FB8A-4142-9983-65E6A744DC2F}"/>
              </a:ext>
            </a:extLst>
          </p:cNvPr>
          <p:cNvSpPr>
            <a:spLocks noChangeArrowheads="1"/>
          </p:cNvSpPr>
          <p:nvPr userDrawn="1"/>
        </p:nvSpPr>
        <p:spPr bwMode="auto">
          <a:xfrm>
            <a:off x="6011863" y="6500813"/>
            <a:ext cx="2811462"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algn="r" eaLnBrk="1" hangingPunct="1">
              <a:buFontTx/>
              <a:buNone/>
            </a:pPr>
            <a:r>
              <a:rPr lang="en-US" altLang="en-US" sz="1500">
                <a:solidFill>
                  <a:srgbClr val="00628C"/>
                </a:solidFill>
                <a:latin typeface="Myriad Pro" panose="020B0503030403020204" pitchFamily="34" charset="0"/>
              </a:rPr>
              <a:t>© Crown Copyright 2019 </a:t>
            </a:r>
          </a:p>
        </p:txBody>
      </p:sp>
      <p:sp>
        <p:nvSpPr>
          <p:cNvPr id="7" name="Rectangle 7">
            <a:extLst>
              <a:ext uri="{FF2B5EF4-FFF2-40B4-BE49-F238E27FC236}">
                <a16:creationId xmlns:a16="http://schemas.microsoft.com/office/drawing/2014/main" id="{7D9871E7-901C-476D-BF4B-2FF39901AF15}"/>
              </a:ext>
            </a:extLst>
          </p:cNvPr>
          <p:cNvSpPr>
            <a:spLocks noChangeArrowheads="1"/>
          </p:cNvSpPr>
          <p:nvPr userDrawn="1"/>
        </p:nvSpPr>
        <p:spPr bwMode="auto">
          <a:xfrm>
            <a:off x="392113" y="6488113"/>
            <a:ext cx="2811462"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eaLnBrk="1" hangingPunct="1">
              <a:buFontTx/>
              <a:buNone/>
            </a:pPr>
            <a:r>
              <a:rPr lang="en-US" altLang="en-US" sz="1500">
                <a:solidFill>
                  <a:srgbClr val="00628C"/>
                </a:solidFill>
                <a:latin typeface="Myriad Pro" panose="020B0503030403020204" pitchFamily="34" charset="0"/>
                <a:hlinkClick r:id="rId2"/>
              </a:rPr>
              <a:t>www.ncetm.org.uk/masterypd</a:t>
            </a:r>
            <a:r>
              <a:rPr lang="en-US" altLang="en-US" sz="1500">
                <a:solidFill>
                  <a:srgbClr val="00628C"/>
                </a:solidFill>
                <a:latin typeface="Myriad Pro" panose="020B0503030403020204" pitchFamily="34" charset="0"/>
              </a:rPr>
              <a:t> </a:t>
            </a:r>
          </a:p>
        </p:txBody>
      </p:sp>
      <p:sp>
        <p:nvSpPr>
          <p:cNvPr id="3" name="Content Placeholder 2"/>
          <p:cNvSpPr>
            <a:spLocks noGrp="1"/>
          </p:cNvSpPr>
          <p:nvPr>
            <p:ph idx="1"/>
          </p:nvPr>
        </p:nvSpPr>
        <p:spPr>
          <a:xfrm>
            <a:off x="467544" y="1181498"/>
            <a:ext cx="8216081" cy="5127824"/>
          </a:xfrm>
        </p:spPr>
        <p:txBody>
          <a:bodyPr/>
          <a:lstStyle>
            <a:lvl1pPr marL="0" indent="0">
              <a:defRPr sz="2400" baseline="0">
                <a:solidFill>
                  <a:schemeClr val="tx1"/>
                </a:solidFill>
                <a:latin typeface="Myriad Pro" charset="0"/>
                <a:ea typeface="Myriad Pro" charset="0"/>
                <a:cs typeface="Myriad Pro" charset="0"/>
              </a:defRPr>
            </a:lvl1pPr>
            <a:lvl2pPr marL="742950" indent="-285750">
              <a:buClr>
                <a:srgbClr val="82CBDD"/>
              </a:buClr>
              <a:buFont typeface="Arial" charset="0"/>
              <a:buChar char=""/>
              <a:defRPr sz="2000">
                <a:latin typeface="Myriad Pro" charset="0"/>
                <a:ea typeface="Myriad Pro" charset="0"/>
                <a:cs typeface="Myriad Pro" charset="0"/>
              </a:defRPr>
            </a:lvl2pPr>
            <a:lvl3pPr>
              <a:buClr>
                <a:srgbClr val="82CBDD"/>
              </a:buClr>
              <a:defRPr sz="1800">
                <a:latin typeface="Myriad Pro" charset="0"/>
                <a:ea typeface="Myriad Pro" charset="0"/>
                <a:cs typeface="Myriad Pro" charset="0"/>
              </a:defRPr>
            </a:lvl3pPr>
            <a:lvl4pPr>
              <a:buClr>
                <a:srgbClr val="82CBDD"/>
              </a:buClr>
              <a:defRPr sz="1800">
                <a:latin typeface="Myriad Pro" charset="0"/>
                <a:ea typeface="Myriad Pro" charset="0"/>
                <a:cs typeface="Myriad Pro" charset="0"/>
              </a:defRPr>
            </a:lvl4pPr>
            <a:lvl5pPr>
              <a:buClr>
                <a:srgbClr val="82CBDD"/>
              </a:buClr>
              <a:defRPr sz="1800">
                <a:latin typeface="Myriad Pro" charset="0"/>
                <a:ea typeface="Myriad Pro" charset="0"/>
                <a:cs typeface="Myriad Pro"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6" name="Text Placeholder 5"/>
          <p:cNvSpPr>
            <a:spLocks noGrp="1"/>
          </p:cNvSpPr>
          <p:nvPr>
            <p:ph type="body" sz="quarter" idx="10"/>
          </p:nvPr>
        </p:nvSpPr>
        <p:spPr>
          <a:xfrm>
            <a:off x="463958" y="764704"/>
            <a:ext cx="8219667" cy="416793"/>
          </a:xfrm>
        </p:spPr>
        <p:txBody>
          <a:bodyPr anchor="ctr"/>
          <a:lstStyle>
            <a:lvl1pPr>
              <a:defRPr sz="2400" b="1" i="0">
                <a:solidFill>
                  <a:srgbClr val="00628C"/>
                </a:solidFill>
                <a:latin typeface="Myriad Pro Semibold" charset="0"/>
                <a:ea typeface="Myriad Pro Semibold" charset="0"/>
                <a:cs typeface="Myriad Pro Semibold" charset="0"/>
              </a:defRPr>
            </a:lvl1pPr>
          </a:lstStyle>
          <a:p>
            <a:pPr lvl="0"/>
            <a:r>
              <a:rPr lang="en-US"/>
              <a:t>Click to edit Master text styles</a:t>
            </a:r>
          </a:p>
        </p:txBody>
      </p:sp>
      <p:sp>
        <p:nvSpPr>
          <p:cNvPr id="9" name="Text Placeholder 8"/>
          <p:cNvSpPr>
            <a:spLocks noGrp="1"/>
          </p:cNvSpPr>
          <p:nvPr>
            <p:ph type="body" sz="quarter" idx="11"/>
          </p:nvPr>
        </p:nvSpPr>
        <p:spPr>
          <a:xfrm>
            <a:off x="1" y="0"/>
            <a:ext cx="9144000" cy="630000"/>
          </a:xfrm>
          <a:solidFill>
            <a:srgbClr val="82CBDD"/>
          </a:solidFill>
        </p:spPr>
        <p:txBody>
          <a:bodyPr lIns="180000" rIns="180000" anchor="ctr"/>
          <a:lstStyle>
            <a:lvl1pPr algn="r">
              <a:defRPr sz="2800">
                <a:latin typeface="Myriad Pro" charset="0"/>
                <a:ea typeface="Myriad Pro" charset="0"/>
                <a:cs typeface="Myriad Pro" charset="0"/>
              </a:defRPr>
            </a:lvl1pPr>
          </a:lstStyle>
          <a:p>
            <a:pPr lvl="0"/>
            <a:r>
              <a:rPr lang="en-US"/>
              <a:t>Click to edit Master text styles</a:t>
            </a:r>
          </a:p>
        </p:txBody>
      </p:sp>
    </p:spTree>
    <p:extLst>
      <p:ext uri="{BB962C8B-B14F-4D97-AF65-F5344CB8AC3E}">
        <p14:creationId xmlns:p14="http://schemas.microsoft.com/office/powerpoint/2010/main" val="30727827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44894530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4">
            <a:extLst>
              <a:ext uri="{FF2B5EF4-FFF2-40B4-BE49-F238E27FC236}">
                <a16:creationId xmlns:a16="http://schemas.microsoft.com/office/drawing/2014/main" id="{75CF8619-A1C6-41A4-9838-EF1EFBDF35B7}"/>
              </a:ext>
            </a:extLst>
          </p:cNvPr>
          <p:cNvSpPr>
            <a:spLocks noGrp="1" noChangeArrowheads="1"/>
          </p:cNvSpPr>
          <p:nvPr>
            <p:ph type="title"/>
          </p:nvPr>
        </p:nvSpPr>
        <p:spPr bwMode="auto">
          <a:xfrm>
            <a:off x="762000" y="301625"/>
            <a:ext cx="7924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endParaRPr lang="en-GB" altLang="en-US"/>
          </a:p>
        </p:txBody>
      </p:sp>
      <p:sp>
        <p:nvSpPr>
          <p:cNvPr id="1027" name="Rectangle 5">
            <a:extLst>
              <a:ext uri="{FF2B5EF4-FFF2-40B4-BE49-F238E27FC236}">
                <a16:creationId xmlns:a16="http://schemas.microsoft.com/office/drawing/2014/main" id="{200A6B4F-33AF-4C52-873D-9E3B69750352}"/>
              </a:ext>
            </a:extLst>
          </p:cNvPr>
          <p:cNvSpPr>
            <a:spLocks noGrp="1" noChangeArrowheads="1"/>
          </p:cNvSpPr>
          <p:nvPr>
            <p:ph type="body" idx="1"/>
          </p:nvPr>
        </p:nvSpPr>
        <p:spPr bwMode="auto">
          <a:xfrm>
            <a:off x="762000" y="1827213"/>
            <a:ext cx="7921625"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p:txBody>
      </p:sp>
      <p:sp>
        <p:nvSpPr>
          <p:cNvPr id="43014" name="Rectangle 6">
            <a:extLst>
              <a:ext uri="{FF2B5EF4-FFF2-40B4-BE49-F238E27FC236}">
                <a16:creationId xmlns:a16="http://schemas.microsoft.com/office/drawing/2014/main" id="{25145E3E-86D5-4F02-B7D5-A6DD771677B9}"/>
              </a:ext>
            </a:extLst>
          </p:cNvPr>
          <p:cNvSpPr>
            <a:spLocks noGrp="1" noChangeArrowheads="1"/>
          </p:cNvSpPr>
          <p:nvPr>
            <p:ph type="dt" sz="half" idx="2"/>
          </p:nvPr>
        </p:nvSpPr>
        <p:spPr bwMode="auto">
          <a:xfrm>
            <a:off x="457200" y="6248400"/>
            <a:ext cx="21336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spcBef>
                <a:spcPct val="0"/>
              </a:spcBef>
              <a:buClrTx/>
              <a:buFontTx/>
              <a:buNone/>
              <a:defRPr sz="1200" dirty="0">
                <a:latin typeface="Arial" charset="0"/>
              </a:defRPr>
            </a:lvl1pPr>
          </a:lstStyle>
          <a:p>
            <a:pPr>
              <a:defRPr/>
            </a:pPr>
            <a:endParaRPr lang="en-GB"/>
          </a:p>
        </p:txBody>
      </p:sp>
      <p:sp>
        <p:nvSpPr>
          <p:cNvPr id="43015" name="Rectangle 7">
            <a:extLst>
              <a:ext uri="{FF2B5EF4-FFF2-40B4-BE49-F238E27FC236}">
                <a16:creationId xmlns:a16="http://schemas.microsoft.com/office/drawing/2014/main" id="{CC31C507-6976-446C-AC2D-8C51A421D01E}"/>
              </a:ext>
            </a:extLst>
          </p:cNvPr>
          <p:cNvSpPr>
            <a:spLocks noGrp="1" noChangeArrowheads="1"/>
          </p:cNvSpPr>
          <p:nvPr>
            <p:ph type="ftr" sz="quarter" idx="3"/>
          </p:nvPr>
        </p:nvSpPr>
        <p:spPr bwMode="auto">
          <a:xfrm>
            <a:off x="3124200" y="6248400"/>
            <a:ext cx="28956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ctr" eaLnBrk="1" hangingPunct="1">
              <a:spcBef>
                <a:spcPct val="0"/>
              </a:spcBef>
              <a:buClrTx/>
              <a:buFontTx/>
              <a:buNone/>
              <a:defRPr sz="1200">
                <a:latin typeface="Arial" charset="0"/>
              </a:defRPr>
            </a:lvl1pPr>
          </a:lstStyle>
          <a:p>
            <a:pPr>
              <a:defRPr/>
            </a:pPr>
            <a:endParaRPr lang="en-GB"/>
          </a:p>
        </p:txBody>
      </p:sp>
      <p:sp>
        <p:nvSpPr>
          <p:cNvPr id="43016" name="Rectangle 8">
            <a:extLst>
              <a:ext uri="{FF2B5EF4-FFF2-40B4-BE49-F238E27FC236}">
                <a16:creationId xmlns:a16="http://schemas.microsoft.com/office/drawing/2014/main" id="{41D76710-66AF-45FA-861B-17681A4C76E3}"/>
              </a:ext>
            </a:extLst>
          </p:cNvPr>
          <p:cNvSpPr>
            <a:spLocks noGrp="1" noChangeArrowheads="1"/>
          </p:cNvSpPr>
          <p:nvPr>
            <p:ph type="sldNum" sz="quarter" idx="4"/>
          </p:nvPr>
        </p:nvSpPr>
        <p:spPr bwMode="auto">
          <a:xfrm>
            <a:off x="6553200" y="6248400"/>
            <a:ext cx="21336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200">
                <a:latin typeface="Arial" charset="0"/>
              </a:defRPr>
            </a:lvl1pPr>
          </a:lstStyle>
          <a:p>
            <a:pPr>
              <a:defRPr/>
            </a:pPr>
            <a:fld id="{6A4D5EAA-6122-4923-8519-E5BF6179E77C}" type="slidenum">
              <a:rPr lang="en-GB" altLang="x-none"/>
              <a:pPr>
                <a:defRPr/>
              </a:pPr>
              <a:t>‹#›</a:t>
            </a:fld>
            <a:endParaRPr lang="en-GB" altLang="x-none"/>
          </a:p>
        </p:txBody>
      </p:sp>
    </p:spTree>
  </p:cSld>
  <p:clrMap bg1="lt1" tx1="dk1" bg2="lt2" tx2="dk2" accent1="accent1" accent2="accent2" accent3="accent3" accent4="accent4" accent5="accent5" accent6="accent6" hlink="hlink" folHlink="folHlink"/>
  <p:sldLayoutIdLst>
    <p:sldLayoutId id="2147483968" r:id="rId1"/>
    <p:sldLayoutId id="2147483969" r:id="rId2"/>
    <p:sldLayoutId id="2147483970" r:id="rId3"/>
    <p:sldLayoutId id="2147483971" r:id="rId4"/>
    <p:sldLayoutId id="2147483972" r:id="rId5"/>
    <p:sldLayoutId id="2147483973" r:id="rId6"/>
  </p:sldLayoutIdLst>
  <p:txStyles>
    <p:titleStyle>
      <a:lvl1pPr algn="l" rtl="0" fontAlgn="base">
        <a:spcBef>
          <a:spcPct val="0"/>
        </a:spcBef>
        <a:spcAft>
          <a:spcPct val="0"/>
        </a:spcAft>
        <a:defRPr sz="2800" b="1">
          <a:solidFill>
            <a:srgbClr val="00628C"/>
          </a:solidFill>
          <a:latin typeface="Myriad Pro Semibold" charset="0"/>
          <a:ea typeface="Myriad Pro Semibold" charset="0"/>
          <a:cs typeface="Myriad Pro Semibold" charset="0"/>
        </a:defRPr>
      </a:lvl1pPr>
      <a:lvl2pPr algn="l" rtl="0" fontAlgn="base">
        <a:spcBef>
          <a:spcPct val="0"/>
        </a:spcBef>
        <a:spcAft>
          <a:spcPct val="0"/>
        </a:spcAft>
        <a:defRPr sz="2800" b="1">
          <a:solidFill>
            <a:srgbClr val="00628C"/>
          </a:solidFill>
          <a:latin typeface="Myriad Pro Semibold"/>
          <a:ea typeface="Myriad Pro Semibold"/>
          <a:cs typeface="Myriad Pro Semibold"/>
        </a:defRPr>
      </a:lvl2pPr>
      <a:lvl3pPr algn="l" rtl="0" fontAlgn="base">
        <a:spcBef>
          <a:spcPct val="0"/>
        </a:spcBef>
        <a:spcAft>
          <a:spcPct val="0"/>
        </a:spcAft>
        <a:defRPr sz="2800" b="1">
          <a:solidFill>
            <a:srgbClr val="00628C"/>
          </a:solidFill>
          <a:latin typeface="Myriad Pro Semibold"/>
          <a:ea typeface="Myriad Pro Semibold"/>
          <a:cs typeface="Myriad Pro Semibold"/>
        </a:defRPr>
      </a:lvl3pPr>
      <a:lvl4pPr algn="l" rtl="0" fontAlgn="base">
        <a:spcBef>
          <a:spcPct val="0"/>
        </a:spcBef>
        <a:spcAft>
          <a:spcPct val="0"/>
        </a:spcAft>
        <a:defRPr sz="2800" b="1">
          <a:solidFill>
            <a:srgbClr val="00628C"/>
          </a:solidFill>
          <a:latin typeface="Myriad Pro Semibold"/>
          <a:ea typeface="Myriad Pro Semibold"/>
          <a:cs typeface="Myriad Pro Semibold"/>
        </a:defRPr>
      </a:lvl4pPr>
      <a:lvl5pPr algn="l" rtl="0" fontAlgn="base">
        <a:spcBef>
          <a:spcPct val="0"/>
        </a:spcBef>
        <a:spcAft>
          <a:spcPct val="0"/>
        </a:spcAft>
        <a:defRPr sz="2800" b="1">
          <a:solidFill>
            <a:srgbClr val="00628C"/>
          </a:solidFill>
          <a:latin typeface="Myriad Pro Semibold"/>
          <a:ea typeface="Myriad Pro Semibold"/>
          <a:cs typeface="Myriad Pro Semibold"/>
        </a:defRPr>
      </a:lvl5pPr>
      <a:lvl6pPr marL="457200" algn="l" rtl="0" eaLnBrk="1" fontAlgn="base" hangingPunct="1">
        <a:spcBef>
          <a:spcPct val="0"/>
        </a:spcBef>
        <a:spcAft>
          <a:spcPct val="0"/>
        </a:spcAft>
        <a:defRPr sz="3600" b="1">
          <a:solidFill>
            <a:srgbClr val="00628C"/>
          </a:solidFill>
          <a:latin typeface="Arial" charset="0"/>
        </a:defRPr>
      </a:lvl6pPr>
      <a:lvl7pPr marL="914400" algn="l" rtl="0" eaLnBrk="1" fontAlgn="base" hangingPunct="1">
        <a:spcBef>
          <a:spcPct val="0"/>
        </a:spcBef>
        <a:spcAft>
          <a:spcPct val="0"/>
        </a:spcAft>
        <a:defRPr sz="3600" b="1">
          <a:solidFill>
            <a:srgbClr val="00628C"/>
          </a:solidFill>
          <a:latin typeface="Arial" charset="0"/>
        </a:defRPr>
      </a:lvl7pPr>
      <a:lvl8pPr marL="1371600" algn="l" rtl="0" eaLnBrk="1" fontAlgn="base" hangingPunct="1">
        <a:spcBef>
          <a:spcPct val="0"/>
        </a:spcBef>
        <a:spcAft>
          <a:spcPct val="0"/>
        </a:spcAft>
        <a:defRPr sz="3600" b="1">
          <a:solidFill>
            <a:srgbClr val="00628C"/>
          </a:solidFill>
          <a:latin typeface="Arial" charset="0"/>
        </a:defRPr>
      </a:lvl8pPr>
      <a:lvl9pPr marL="1828800" algn="l" rtl="0" eaLnBrk="1" fontAlgn="base" hangingPunct="1">
        <a:spcBef>
          <a:spcPct val="0"/>
        </a:spcBef>
        <a:spcAft>
          <a:spcPct val="0"/>
        </a:spcAft>
        <a:defRPr sz="3600" b="1">
          <a:solidFill>
            <a:srgbClr val="00628C"/>
          </a:solidFill>
          <a:latin typeface="Arial" charset="0"/>
        </a:defRPr>
      </a:lvl9pPr>
    </p:titleStyle>
    <p:bodyStyle>
      <a:lvl1pPr marL="342900" indent="-342900" algn="l" rtl="0" fontAlgn="base">
        <a:spcBef>
          <a:spcPct val="20000"/>
        </a:spcBef>
        <a:spcAft>
          <a:spcPct val="0"/>
        </a:spcAft>
        <a:buClr>
          <a:schemeClr val="tx2"/>
        </a:buClr>
        <a:buFont typeface="Arial" panose="020B0604020202020204" pitchFamily="34" charset="0"/>
        <a:defRPr sz="2800">
          <a:solidFill>
            <a:schemeClr val="tx1"/>
          </a:solidFill>
          <a:latin typeface="Myriad Pro" charset="0"/>
          <a:ea typeface="Myriad Pro" charset="0"/>
          <a:cs typeface="Myriad Pro" charset="0"/>
        </a:defRPr>
      </a:lvl1pPr>
      <a:lvl2pPr marL="742950" indent="-285750" algn="l" rtl="0" fontAlgn="base">
        <a:spcBef>
          <a:spcPct val="20000"/>
        </a:spcBef>
        <a:spcAft>
          <a:spcPct val="0"/>
        </a:spcAft>
        <a:buClr>
          <a:srgbClr val="82CBDD"/>
        </a:buClr>
        <a:buFont typeface="Arial" panose="020B0604020202020204" pitchFamily="34" charset="0"/>
        <a:buChar char="●"/>
        <a:defRPr sz="2400">
          <a:solidFill>
            <a:schemeClr val="tx1"/>
          </a:solidFill>
          <a:latin typeface="Myriad Pro" charset="0"/>
          <a:ea typeface="Myriad Pro" charset="0"/>
          <a:cs typeface="Myriad Pro" charset="0"/>
        </a:defRPr>
      </a:lvl2pPr>
      <a:lvl3pPr marL="1143000" indent="-228600" algn="l" rtl="0" fontAlgn="base">
        <a:spcBef>
          <a:spcPct val="20000"/>
        </a:spcBef>
        <a:spcAft>
          <a:spcPct val="0"/>
        </a:spcAft>
        <a:buClr>
          <a:srgbClr val="00628C"/>
        </a:buClr>
        <a:buFont typeface="Arial" panose="020B0604020202020204" pitchFamily="34" charset="0"/>
        <a:buChar char="–"/>
        <a:defRPr sz="2000">
          <a:solidFill>
            <a:schemeClr val="tx1"/>
          </a:solidFill>
          <a:latin typeface="Myriad Pro" charset="0"/>
          <a:ea typeface="Myriad Pro" charset="0"/>
          <a:cs typeface="Myriad Pro" charset="0"/>
        </a:defRPr>
      </a:lvl3pPr>
      <a:lvl4pPr marL="1600200" indent="-228600" algn="l" rtl="0" fontAlgn="base">
        <a:spcBef>
          <a:spcPct val="20000"/>
        </a:spcBef>
        <a:spcAft>
          <a:spcPct val="0"/>
        </a:spcAft>
        <a:buClr>
          <a:schemeClr val="accent2"/>
        </a:buClr>
        <a:buFont typeface="Arial" panose="020B0604020202020204" pitchFamily="34" charset="0"/>
        <a:buChar char="●"/>
        <a:defRPr sz="1900">
          <a:solidFill>
            <a:schemeClr val="tx1"/>
          </a:solidFill>
          <a:latin typeface="+mn-lt"/>
          <a:ea typeface="Myriad Pro" panose="020B0503030403020204" pitchFamily="34" charset="0"/>
          <a:cs typeface="Myriad Pro" panose="020B0503030403020204" pitchFamily="34" charset="0"/>
        </a:defRPr>
      </a:lvl4pPr>
      <a:lvl5pPr marL="2057400" indent="-228600" algn="l" rtl="0" fontAlgn="base">
        <a:spcBef>
          <a:spcPct val="20000"/>
        </a:spcBef>
        <a:spcAft>
          <a:spcPct val="0"/>
        </a:spcAft>
        <a:buClr>
          <a:schemeClr val="tx2"/>
        </a:buClr>
        <a:buFont typeface="Arial" panose="020B0604020202020204" pitchFamily="34" charset="0"/>
        <a:buChar char="●"/>
        <a:defRPr sz="1900">
          <a:solidFill>
            <a:schemeClr val="tx1"/>
          </a:solidFill>
          <a:latin typeface="+mn-lt"/>
          <a:ea typeface="Myriad Pro" panose="020B0503030403020204" pitchFamily="34" charset="0"/>
          <a:cs typeface="Myriad Pro" panose="020B0503030403020204" pitchFamily="34" charset="0"/>
        </a:defRPr>
      </a:lvl5pPr>
      <a:lvl6pPr marL="25146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6pPr>
      <a:lvl7pPr marL="29718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7pPr>
      <a:lvl8pPr marL="34290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8pPr>
      <a:lvl9pPr marL="38862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24.pn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3.png"/><Relationship Id="rId2" Type="http://schemas.openxmlformats.org/officeDocument/2006/relationships/notesSlide" Target="../notesSlides/notesSlide1.xml"/><Relationship Id="rId1" Type="http://schemas.openxmlformats.org/officeDocument/2006/relationships/slideLayout" Target="../slideLayouts/slideLayout3.xml"/><Relationship Id="rId6" Type="http://schemas.openxmlformats.org/officeDocument/2006/relationships/image" Target="../media/image17.png"/><Relationship Id="rId11" Type="http://schemas.openxmlformats.org/officeDocument/2006/relationships/image" Target="../media/image22.png"/><Relationship Id="rId5" Type="http://schemas.openxmlformats.org/officeDocument/2006/relationships/image" Target="../media/image16.png"/><Relationship Id="rId15" Type="http://schemas.openxmlformats.org/officeDocument/2006/relationships/image" Target="../media/image26.pn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png"/><Relationship Id="rId14" Type="http://schemas.openxmlformats.org/officeDocument/2006/relationships/image" Target="../media/image25.png"/></Relationships>
</file>

<file path=ppt/slides/_rels/slide4.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 Id="rId9" Type="http://schemas.openxmlformats.org/officeDocument/2006/relationships/image" Target="../media/image33.png"/></Relationships>
</file>

<file path=ppt/slides/_rels/slide5.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8.png"/><Relationship Id="rId7" Type="http://schemas.openxmlformats.org/officeDocument/2006/relationships/image" Target="../media/image31.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30.png"/><Relationship Id="rId5" Type="http://schemas.openxmlformats.org/officeDocument/2006/relationships/image" Target="../media/image27.png"/><Relationship Id="rId4" Type="http://schemas.openxmlformats.org/officeDocument/2006/relationships/image" Target="../media/image29.pn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image" Target="../media/image33.png"/><Relationship Id="rId4" Type="http://schemas.openxmlformats.org/officeDocument/2006/relationships/image" Target="../media/image29.png"/></Relationships>
</file>

<file path=ppt/slides/_rels/slide7.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41.png"/></Relationships>
</file>

<file path=ppt/slides/_rels/slide9.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45.pn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44.png"/><Relationship Id="rId5" Type="http://schemas.openxmlformats.org/officeDocument/2006/relationships/image" Target="../media/image39.png"/><Relationship Id="rId4" Type="http://schemas.openxmlformats.org/officeDocument/2006/relationships/image" Target="../media/image43.png"/></Relationships>
</file>

<file path=ppt/slides/_rels/slide10.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6.png"/><Relationship Id="rId7" Type="http://schemas.openxmlformats.org/officeDocument/2006/relationships/image" Target="../media/image50.pn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 Id="rId9" Type="http://schemas.openxmlformats.org/officeDocument/2006/relationships/image" Target="../media/image52.png"/></Relationships>
</file>

<file path=ppt/slides/_rels/slide11.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image" Target="../media/image53.png"/><Relationship Id="rId7" Type="http://schemas.openxmlformats.org/officeDocument/2006/relationships/image" Target="../media/image49.png"/><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image" Target="../media/image46.png"/><Relationship Id="rId5" Type="http://schemas.openxmlformats.org/officeDocument/2006/relationships/image" Target="../media/image54.png"/><Relationship Id="rId10" Type="http://schemas.openxmlformats.org/officeDocument/2006/relationships/image" Target="../media/image52.png"/><Relationship Id="rId4" Type="http://schemas.openxmlformats.org/officeDocument/2006/relationships/image" Target="../media/image48.png"/><Relationship Id="rId9" Type="http://schemas.openxmlformats.org/officeDocument/2006/relationships/image" Target="../media/image5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56.png"/><Relationship Id="rId7" Type="http://schemas.openxmlformats.org/officeDocument/2006/relationships/image" Target="../media/image60.pn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image" Target="../media/image5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50696" y="1320838"/>
            <a:ext cx="6724939" cy="5154849"/>
          </a:xfrm>
          <a:prstGeom prst="rect">
            <a:avLst/>
          </a:prstGeom>
        </p:spPr>
      </p:pic>
      <p:sp>
        <p:nvSpPr>
          <p:cNvPr id="4" name="Title Placeholder 1">
            <a:extLst>
              <a:ext uri="{FF2B5EF4-FFF2-40B4-BE49-F238E27FC236}">
                <a16:creationId xmlns:a16="http://schemas.microsoft.com/office/drawing/2014/main" id="{67D0239A-28EC-D747-9C6C-513181825690}"/>
              </a:ext>
            </a:extLst>
          </p:cNvPr>
          <p:cNvSpPr txBox="1">
            <a:spLocks/>
          </p:cNvSpPr>
          <p:nvPr/>
        </p:nvSpPr>
        <p:spPr>
          <a:xfrm>
            <a:off x="5578145" y="466821"/>
            <a:ext cx="3348724" cy="401262"/>
          </a:xfrm>
          <a:prstGeom prst="rect">
            <a:avLst/>
          </a:prstGeom>
        </p:spPr>
        <p:txBody>
          <a:bodyPr vert="horz" lIns="84406" tIns="42203" rIns="84406" bIns="42203" rtlCol="0" anchor="ctr">
            <a:noAutofit/>
          </a:bodyPr>
          <a:lstStyle>
            <a:lvl1pPr algn="r" defTabSz="914400" rtl="0" eaLnBrk="1" latinLnBrk="0" hangingPunct="1">
              <a:lnSpc>
                <a:spcPct val="90000"/>
              </a:lnSpc>
              <a:spcBef>
                <a:spcPct val="0"/>
              </a:spcBef>
              <a:buNone/>
              <a:defRPr lang="en-GB" sz="2400" b="1" i="0" kern="1200" baseline="0" smtClean="0">
                <a:solidFill>
                  <a:schemeClr val="bg1"/>
                </a:solidFill>
                <a:effectLst/>
                <a:latin typeface="Bariol" panose="02000506040000020003" pitchFamily="2" charset="0"/>
                <a:ea typeface="+mj-ea"/>
                <a:cs typeface="+mj-cs"/>
              </a:defRPr>
            </a:lvl1pPr>
          </a:lstStyle>
          <a:p>
            <a:r>
              <a:rPr lang="en-GB" sz="2215" dirty="0">
                <a:latin typeface="+mn-lt"/>
              </a:rPr>
              <a:t>Year 2</a:t>
            </a:r>
            <a:r>
              <a:rPr lang="en-GB" sz="2215" dirty="0">
                <a:solidFill>
                  <a:srgbClr val="1C3A63"/>
                </a:solidFill>
                <a:latin typeface="+mn-lt"/>
              </a:rPr>
              <a:t> | </a:t>
            </a:r>
            <a:r>
              <a:rPr lang="en-GB" sz="2215" dirty="0">
                <a:latin typeface="+mn-lt"/>
              </a:rPr>
              <a:t>Week 1</a:t>
            </a:r>
            <a:r>
              <a:rPr lang="en-GB" sz="2215" dirty="0">
                <a:solidFill>
                  <a:srgbClr val="1C3A63"/>
                </a:solidFill>
                <a:latin typeface="+mn-lt"/>
              </a:rPr>
              <a:t> | </a:t>
            </a:r>
            <a:r>
              <a:rPr lang="en-GB" sz="2215" dirty="0">
                <a:latin typeface="+mn-lt"/>
              </a:rPr>
              <a:t>Day 2 </a:t>
            </a:r>
          </a:p>
        </p:txBody>
      </p:sp>
      <p:pic>
        <p:nvPicPr>
          <p:cNvPr id="5" name="Picture 4" descr="A clock that is on a white surface&#10;&#10;Description automatically generated">
            <a:extLst>
              <a:ext uri="{FF2B5EF4-FFF2-40B4-BE49-F238E27FC236}">
                <a16:creationId xmlns:a16="http://schemas.microsoft.com/office/drawing/2014/main" id="{186AE61F-A7FB-DF4C-9C1E-4BD058E0A955}"/>
              </a:ext>
            </a:extLst>
          </p:cNvPr>
          <p:cNvPicPr>
            <a:picLocks noChangeAspect="1"/>
          </p:cNvPicPr>
          <p:nvPr/>
        </p:nvPicPr>
        <p:blipFill>
          <a:blip r:embed="rId3"/>
          <a:stretch>
            <a:fillRect/>
          </a:stretch>
        </p:blipFill>
        <p:spPr>
          <a:xfrm>
            <a:off x="6975635" y="1014855"/>
            <a:ext cx="1907224" cy="1907224"/>
          </a:xfrm>
          <a:prstGeom prst="rect">
            <a:avLst/>
          </a:prstGeom>
        </p:spPr>
      </p:pic>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28438" y="3035414"/>
            <a:ext cx="1600200" cy="1489842"/>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69315" y="3035414"/>
            <a:ext cx="1600200" cy="1489842"/>
          </a:xfrm>
          <a:prstGeom prst="rect">
            <a:avLst/>
          </a:prstGeom>
        </p:spPr>
      </p:pic>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78046" y="3035414"/>
            <a:ext cx="1600200" cy="1489842"/>
          </a:xfrm>
          <a:prstGeom prst="rect">
            <a:avLst/>
          </a:prstGeom>
        </p:spPr>
      </p:pic>
      <p:cxnSp>
        <p:nvCxnSpPr>
          <p:cNvPr id="17" name="Straight Connector 16"/>
          <p:cNvCxnSpPr/>
          <p:nvPr/>
        </p:nvCxnSpPr>
        <p:spPr>
          <a:xfrm>
            <a:off x="5744406" y="4944466"/>
            <a:ext cx="396453" cy="0"/>
          </a:xfrm>
          <a:prstGeom prst="line">
            <a:avLst/>
          </a:prstGeom>
          <a:ln w="28575"/>
        </p:spPr>
        <p:style>
          <a:lnRef idx="1">
            <a:schemeClr val="dk1"/>
          </a:lnRef>
          <a:fillRef idx="0">
            <a:schemeClr val="dk1"/>
          </a:fillRef>
          <a:effectRef idx="0">
            <a:schemeClr val="dk1"/>
          </a:effectRef>
          <a:fontRef idx="minor">
            <a:schemeClr val="tx1"/>
          </a:fontRef>
        </p:style>
      </p:cxnSp>
      <p:cxnSp>
        <p:nvCxnSpPr>
          <p:cNvPr id="18" name="Straight Connector 17"/>
          <p:cNvCxnSpPr/>
          <p:nvPr/>
        </p:nvCxnSpPr>
        <p:spPr>
          <a:xfrm>
            <a:off x="6428828" y="4931678"/>
            <a:ext cx="396453" cy="0"/>
          </a:xfrm>
          <a:prstGeom prst="line">
            <a:avLst/>
          </a:prstGeom>
          <a:ln w="28575"/>
        </p:spPr>
        <p:style>
          <a:lnRef idx="1">
            <a:schemeClr val="dk1"/>
          </a:lnRef>
          <a:fillRef idx="0">
            <a:schemeClr val="dk1"/>
          </a:fillRef>
          <a:effectRef idx="0">
            <a:schemeClr val="dk1"/>
          </a:effectRef>
          <a:fontRef idx="minor">
            <a:schemeClr val="tx1"/>
          </a:fontRef>
        </p:style>
      </p:cxnSp>
      <p:cxnSp>
        <p:nvCxnSpPr>
          <p:cNvPr id="24" name="Straight Arrow Connector 23"/>
          <p:cNvCxnSpPr/>
          <p:nvPr/>
        </p:nvCxnSpPr>
        <p:spPr>
          <a:xfrm flipV="1">
            <a:off x="7929063" y="1389185"/>
            <a:ext cx="0" cy="567596"/>
          </a:xfrm>
          <a:prstGeom prst="straightConnector1">
            <a:avLst/>
          </a:prstGeom>
          <a:ln w="25400">
            <a:tailEnd type="triangle"/>
          </a:ln>
        </p:spPr>
        <p:style>
          <a:lnRef idx="1">
            <a:schemeClr val="dk1"/>
          </a:lnRef>
          <a:fillRef idx="0">
            <a:schemeClr val="dk1"/>
          </a:fillRef>
          <a:effectRef idx="0">
            <a:schemeClr val="dk1"/>
          </a:effectRef>
          <a:fontRef idx="minor">
            <a:schemeClr val="tx1"/>
          </a:fontRef>
        </p:style>
      </p:cxnSp>
      <p:cxnSp>
        <p:nvCxnSpPr>
          <p:cNvPr id="25" name="Straight Arrow Connector 24"/>
          <p:cNvCxnSpPr/>
          <p:nvPr/>
        </p:nvCxnSpPr>
        <p:spPr>
          <a:xfrm>
            <a:off x="7938765" y="1956780"/>
            <a:ext cx="445804" cy="1"/>
          </a:xfrm>
          <a:prstGeom prst="straightConnector1">
            <a:avLst/>
          </a:prstGeom>
          <a:ln w="25400">
            <a:tailEnd type="triangle"/>
          </a:ln>
        </p:spPr>
        <p:style>
          <a:lnRef idx="1">
            <a:schemeClr val="dk1"/>
          </a:lnRef>
          <a:fillRef idx="0">
            <a:schemeClr val="dk1"/>
          </a:fillRef>
          <a:effectRef idx="0">
            <a:schemeClr val="dk1"/>
          </a:effectRef>
          <a:fontRef idx="minor">
            <a:schemeClr val="tx1"/>
          </a:fontRef>
        </p:style>
      </p:cxnSp>
      <p:pic>
        <p:nvPicPr>
          <p:cNvPr id="6" name="Picture 5"/>
          <p:cNvPicPr>
            <a:picLocks noChangeAspect="1"/>
          </p:cNvPicPr>
          <p:nvPr/>
        </p:nvPicPr>
        <p:blipFill>
          <a:blip r:embed="rId5"/>
          <a:stretch>
            <a:fillRect/>
          </a:stretch>
        </p:blipFill>
        <p:spPr>
          <a:xfrm>
            <a:off x="3562712" y="1320839"/>
            <a:ext cx="613405" cy="793487"/>
          </a:xfrm>
          <a:prstGeom prst="rect">
            <a:avLst/>
          </a:prstGeom>
        </p:spPr>
      </p:pic>
      <p:pic>
        <p:nvPicPr>
          <p:cNvPr id="8" name="Picture 7"/>
          <p:cNvPicPr>
            <a:picLocks noChangeAspect="1"/>
          </p:cNvPicPr>
          <p:nvPr/>
        </p:nvPicPr>
        <p:blipFill>
          <a:blip r:embed="rId6"/>
          <a:stretch>
            <a:fillRect/>
          </a:stretch>
        </p:blipFill>
        <p:spPr>
          <a:xfrm>
            <a:off x="6378246" y="3522833"/>
            <a:ext cx="1924627" cy="793487"/>
          </a:xfrm>
          <a:prstGeom prst="rect">
            <a:avLst/>
          </a:prstGeom>
        </p:spPr>
      </p:pic>
      <p:pic>
        <p:nvPicPr>
          <p:cNvPr id="9" name="Picture 8"/>
          <p:cNvPicPr>
            <a:picLocks noChangeAspect="1"/>
          </p:cNvPicPr>
          <p:nvPr/>
        </p:nvPicPr>
        <p:blipFill>
          <a:blip r:embed="rId7"/>
          <a:stretch>
            <a:fillRect/>
          </a:stretch>
        </p:blipFill>
        <p:spPr>
          <a:xfrm>
            <a:off x="5631607" y="4430563"/>
            <a:ext cx="1288712" cy="804742"/>
          </a:xfrm>
          <a:prstGeom prst="rect">
            <a:avLst/>
          </a:prstGeom>
        </p:spPr>
      </p:pic>
      <p:pic>
        <p:nvPicPr>
          <p:cNvPr id="10" name="Picture 9"/>
          <p:cNvPicPr>
            <a:picLocks noChangeAspect="1"/>
          </p:cNvPicPr>
          <p:nvPr/>
        </p:nvPicPr>
        <p:blipFill>
          <a:blip r:embed="rId8"/>
          <a:stretch>
            <a:fillRect/>
          </a:stretch>
        </p:blipFill>
        <p:spPr>
          <a:xfrm>
            <a:off x="4909772" y="5371342"/>
            <a:ext cx="658425" cy="793487"/>
          </a:xfrm>
          <a:prstGeom prst="rect">
            <a:avLst/>
          </a:prstGeom>
        </p:spPr>
      </p:pic>
    </p:spTree>
    <p:extLst>
      <p:ext uri="{BB962C8B-B14F-4D97-AF65-F5344CB8AC3E}">
        <p14:creationId xmlns:p14="http://schemas.microsoft.com/office/powerpoint/2010/main" val="961354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A81B1FA-8715-9148-8EF7-4CD044836278}"/>
              </a:ext>
            </a:extLst>
          </p:cNvPr>
          <p:cNvSpPr>
            <a:spLocks noGrp="1"/>
          </p:cNvSpPr>
          <p:nvPr>
            <p:ph type="body" sz="quarter" idx="11"/>
          </p:nvPr>
        </p:nvSpPr>
        <p:spPr>
          <a:xfrm>
            <a:off x="1" y="0"/>
            <a:ext cx="9144000" cy="1628800"/>
          </a:xfrm>
        </p:spPr>
        <p:txBody>
          <a:bodyPr/>
          <a:lstStyle/>
          <a:p>
            <a:r>
              <a:rPr lang="en-US" dirty="0"/>
              <a:t>8.6.21</a:t>
            </a:r>
          </a:p>
          <a:p>
            <a:r>
              <a:rPr lang="en-US" dirty="0"/>
              <a:t>LO: </a:t>
            </a:r>
            <a:r>
              <a:rPr lang="en-GB" dirty="0"/>
              <a:t>To divide (grouping sharing </a:t>
            </a:r>
            <a:r>
              <a:rPr lang="en-GB" dirty="0" err="1"/>
              <a:t>numberline</a:t>
            </a:r>
            <a:r>
              <a:rPr lang="en-GB" dirty="0"/>
              <a:t> with 2) </a:t>
            </a:r>
            <a:endParaRPr lang="en-US" dirty="0"/>
          </a:p>
        </p:txBody>
      </p:sp>
    </p:spTree>
    <p:extLst>
      <p:ext uri="{BB962C8B-B14F-4D97-AF65-F5344CB8AC3E}">
        <p14:creationId xmlns:p14="http://schemas.microsoft.com/office/powerpoint/2010/main" val="16608271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8">
            <a:extLst>
              <a:ext uri="{FF2B5EF4-FFF2-40B4-BE49-F238E27FC236}">
                <a16:creationId xmlns:a16="http://schemas.microsoft.com/office/drawing/2014/main" id="{56F54426-D608-463C-A71B-2FFAA12E5F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61369" y="1666298"/>
            <a:ext cx="844369" cy="1724477"/>
          </a:xfrm>
          <a:prstGeom prst="rect">
            <a:avLst/>
          </a:prstGeom>
        </p:spPr>
      </p:pic>
      <p:pic>
        <p:nvPicPr>
          <p:cNvPr id="33" name="Picture 32">
            <a:extLst>
              <a:ext uri="{FF2B5EF4-FFF2-40B4-BE49-F238E27FC236}">
                <a16:creationId xmlns:a16="http://schemas.microsoft.com/office/drawing/2014/main" id="{AB9505C7-DFD3-4C63-A484-C927F1C499F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32067" y="1268760"/>
            <a:ext cx="513769" cy="2086348"/>
          </a:xfrm>
          <a:prstGeom prst="rect">
            <a:avLst/>
          </a:prstGeom>
        </p:spPr>
      </p:pic>
      <p:sp>
        <p:nvSpPr>
          <p:cNvPr id="2" name="Text Placeholder 1">
            <a:extLst>
              <a:ext uri="{FF2B5EF4-FFF2-40B4-BE49-F238E27FC236}">
                <a16:creationId xmlns:a16="http://schemas.microsoft.com/office/drawing/2014/main" id="{EB79F934-3DC7-48F3-9F0D-0667BF5B673B}"/>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2:8</a:t>
            </a:r>
          </a:p>
        </p:txBody>
      </p:sp>
      <p:sp>
        <p:nvSpPr>
          <p:cNvPr id="3" name="Rectangle 2">
            <a:extLst>
              <a:ext uri="{FF2B5EF4-FFF2-40B4-BE49-F238E27FC236}">
                <a16:creationId xmlns:a16="http://schemas.microsoft.com/office/drawing/2014/main" id="{01616178-6036-4961-9567-EF81C9C9FE10}"/>
              </a:ext>
            </a:extLst>
          </p:cNvPr>
          <p:cNvSpPr/>
          <p:nvPr/>
        </p:nvSpPr>
        <p:spPr>
          <a:xfrm>
            <a:off x="1182322" y="764704"/>
            <a:ext cx="6779356" cy="461665"/>
          </a:xfrm>
          <a:prstGeom prst="rect">
            <a:avLst/>
          </a:prstGeom>
        </p:spPr>
        <p:txBody>
          <a:bodyPr wrap="none">
            <a:spAutoFit/>
          </a:bodyPr>
          <a:lstStyle/>
          <a:p>
            <a:pPr algn="ctr"/>
            <a:r>
              <a:rPr lang="en-US" sz="2400" dirty="0">
                <a:latin typeface="Myriad Pro" panose="020B0503030403020204" pitchFamily="34" charset="0"/>
                <a:ea typeface="Times New Roman" panose="02020603050405020304" pitchFamily="18" charset="0"/>
                <a:cs typeface="Times New Roman" panose="02020603050405020304" pitchFamily="18" charset="0"/>
              </a:rPr>
              <a:t>8 balloons, 2 to each child. How many get balloons?</a:t>
            </a:r>
            <a:endParaRPr lang="en-GB" sz="2400" dirty="0">
              <a:latin typeface="Myriad Pro" panose="020B0503030403020204" pitchFamily="34" charset="0"/>
            </a:endParaRPr>
          </a:p>
        </p:txBody>
      </p:sp>
      <p:pic>
        <p:nvPicPr>
          <p:cNvPr id="7" name="Picture 6">
            <a:extLst>
              <a:ext uri="{FF2B5EF4-FFF2-40B4-BE49-F238E27FC236}">
                <a16:creationId xmlns:a16="http://schemas.microsoft.com/office/drawing/2014/main" id="{385B196D-65E7-4767-B69B-795918C01442}"/>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1403892" y="3212975"/>
            <a:ext cx="1236398" cy="2194989"/>
          </a:xfrm>
          <a:prstGeom prst="rect">
            <a:avLst/>
          </a:prstGeom>
        </p:spPr>
      </p:pic>
      <p:pic>
        <p:nvPicPr>
          <p:cNvPr id="8" name="Picture 7">
            <a:extLst>
              <a:ext uri="{FF2B5EF4-FFF2-40B4-BE49-F238E27FC236}">
                <a16:creationId xmlns:a16="http://schemas.microsoft.com/office/drawing/2014/main" id="{E62A4AE5-69CD-45CB-A226-D089CCBFFA9A}"/>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4725487" y="3212975"/>
            <a:ext cx="1426574" cy="2194989"/>
          </a:xfrm>
          <a:prstGeom prst="rect">
            <a:avLst/>
          </a:prstGeom>
        </p:spPr>
      </p:pic>
      <p:pic>
        <p:nvPicPr>
          <p:cNvPr id="9" name="Picture 8">
            <a:extLst>
              <a:ext uri="{FF2B5EF4-FFF2-40B4-BE49-F238E27FC236}">
                <a16:creationId xmlns:a16="http://schemas.microsoft.com/office/drawing/2014/main" id="{A05A8949-8960-4426-937B-F9330134EFE5}"/>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1311663" y="5409107"/>
            <a:ext cx="1080120" cy="624569"/>
          </a:xfrm>
          <a:prstGeom prst="rect">
            <a:avLst/>
          </a:prstGeom>
        </p:spPr>
      </p:pic>
      <p:pic>
        <p:nvPicPr>
          <p:cNvPr id="27" name="Picture 26">
            <a:extLst>
              <a:ext uri="{FF2B5EF4-FFF2-40B4-BE49-F238E27FC236}">
                <a16:creationId xmlns:a16="http://schemas.microsoft.com/office/drawing/2014/main" id="{359CEEA6-7170-4481-946F-8F6861290C8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606920" y="2300754"/>
            <a:ext cx="817563" cy="1264319"/>
          </a:xfrm>
          <a:prstGeom prst="rect">
            <a:avLst/>
          </a:prstGeom>
        </p:spPr>
      </p:pic>
      <p:pic>
        <p:nvPicPr>
          <p:cNvPr id="29" name="Picture 28">
            <a:extLst>
              <a:ext uri="{FF2B5EF4-FFF2-40B4-BE49-F238E27FC236}">
                <a16:creationId xmlns:a16="http://schemas.microsoft.com/office/drawing/2014/main" id="{48F34B81-E492-4818-9F5E-A9B12C3D23B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735324" y="1657637"/>
            <a:ext cx="696938" cy="1795958"/>
          </a:xfrm>
          <a:prstGeom prst="rect">
            <a:avLst/>
          </a:prstGeom>
        </p:spPr>
      </p:pic>
      <p:pic>
        <p:nvPicPr>
          <p:cNvPr id="31" name="Picture 30">
            <a:extLst>
              <a:ext uri="{FF2B5EF4-FFF2-40B4-BE49-F238E27FC236}">
                <a16:creationId xmlns:a16="http://schemas.microsoft.com/office/drawing/2014/main" id="{CF8418E0-EB89-4EE8-9042-52E2CC2D0252}"/>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146508" y="1990998"/>
            <a:ext cx="451223" cy="1505566"/>
          </a:xfrm>
          <a:prstGeom prst="rect">
            <a:avLst/>
          </a:prstGeom>
        </p:spPr>
      </p:pic>
      <p:pic>
        <p:nvPicPr>
          <p:cNvPr id="35" name="Picture 34">
            <a:extLst>
              <a:ext uri="{FF2B5EF4-FFF2-40B4-BE49-F238E27FC236}">
                <a16:creationId xmlns:a16="http://schemas.microsoft.com/office/drawing/2014/main" id="{349F7FF4-7622-49CC-AF2B-B4C66625B28A}"/>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594922" y="1414499"/>
            <a:ext cx="397612" cy="1983594"/>
          </a:xfrm>
          <a:prstGeom prst="rect">
            <a:avLst/>
          </a:prstGeom>
        </p:spPr>
      </p:pic>
      <p:pic>
        <p:nvPicPr>
          <p:cNvPr id="37" name="Picture 36">
            <a:extLst>
              <a:ext uri="{FF2B5EF4-FFF2-40B4-BE49-F238E27FC236}">
                <a16:creationId xmlns:a16="http://schemas.microsoft.com/office/drawing/2014/main" id="{51D824CA-6160-439E-8A71-18CA6F76EDF2}"/>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602408" y="2055755"/>
            <a:ext cx="419950" cy="1322396"/>
          </a:xfrm>
          <a:prstGeom prst="rect">
            <a:avLst/>
          </a:prstGeom>
        </p:spPr>
      </p:pic>
      <p:pic>
        <p:nvPicPr>
          <p:cNvPr id="43" name="Picture 42">
            <a:extLst>
              <a:ext uri="{FF2B5EF4-FFF2-40B4-BE49-F238E27FC236}">
                <a16:creationId xmlns:a16="http://schemas.microsoft.com/office/drawing/2014/main" id="{3CA03232-DA50-487C-BD46-E279F079A250}"/>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541070" y="2242803"/>
            <a:ext cx="884576" cy="1308994"/>
          </a:xfrm>
          <a:prstGeom prst="rect">
            <a:avLst/>
          </a:prstGeom>
        </p:spPr>
      </p:pic>
      <p:pic>
        <p:nvPicPr>
          <p:cNvPr id="44" name="Picture 43">
            <a:extLst>
              <a:ext uri="{FF2B5EF4-FFF2-40B4-BE49-F238E27FC236}">
                <a16:creationId xmlns:a16="http://schemas.microsoft.com/office/drawing/2014/main" id="{58655CA1-780E-4164-9151-391975C18850}"/>
              </a:ext>
            </a:extLst>
          </p:cNvPr>
          <p:cNvPicPr>
            <a:picLocks noChangeAspect="1"/>
          </p:cNvPicPr>
          <p:nvPr/>
        </p:nvPicPr>
        <p:blipFill rotWithShape="1">
          <a:blip r:embed="rId14" cstate="print">
            <a:extLst>
              <a:ext uri="{28A0092B-C50C-407E-A947-70E740481C1C}">
                <a14:useLocalDpi xmlns:a14="http://schemas.microsoft.com/office/drawing/2010/main" val="0"/>
              </a:ext>
            </a:extLst>
          </a:blip>
          <a:srcRect/>
          <a:stretch/>
        </p:blipFill>
        <p:spPr>
          <a:xfrm>
            <a:off x="2941294" y="3212975"/>
            <a:ext cx="1483189" cy="2194989"/>
          </a:xfrm>
          <a:prstGeom prst="rect">
            <a:avLst/>
          </a:prstGeom>
        </p:spPr>
      </p:pic>
      <p:pic>
        <p:nvPicPr>
          <p:cNvPr id="45" name="Picture 44">
            <a:extLst>
              <a:ext uri="{FF2B5EF4-FFF2-40B4-BE49-F238E27FC236}">
                <a16:creationId xmlns:a16="http://schemas.microsoft.com/office/drawing/2014/main" id="{D8176DC0-170F-48EE-A9BD-C9DB48A54484}"/>
              </a:ext>
            </a:extLst>
          </p:cNvPr>
          <p:cNvPicPr>
            <a:picLocks noChangeAspect="1"/>
          </p:cNvPicPr>
          <p:nvPr/>
        </p:nvPicPr>
        <p:blipFill rotWithShape="1">
          <a:blip r:embed="rId15" cstate="print">
            <a:extLst>
              <a:ext uri="{28A0092B-C50C-407E-A947-70E740481C1C}">
                <a14:useLocalDpi xmlns:a14="http://schemas.microsoft.com/office/drawing/2010/main" val="0"/>
              </a:ext>
            </a:extLst>
          </a:blip>
          <a:srcRect/>
          <a:stretch/>
        </p:blipFill>
        <p:spPr>
          <a:xfrm>
            <a:off x="6453066" y="3212975"/>
            <a:ext cx="1230211" cy="2194989"/>
          </a:xfrm>
          <a:prstGeom prst="rect">
            <a:avLst/>
          </a:prstGeom>
        </p:spPr>
      </p:pic>
      <p:sp>
        <p:nvSpPr>
          <p:cNvPr id="46" name="Rectangle 45">
            <a:extLst>
              <a:ext uri="{FF2B5EF4-FFF2-40B4-BE49-F238E27FC236}">
                <a16:creationId xmlns:a16="http://schemas.microsoft.com/office/drawing/2014/main" id="{7F3F1180-EC67-4F22-9D41-0E7047D4DFEA}"/>
              </a:ext>
            </a:extLst>
          </p:cNvPr>
          <p:cNvSpPr/>
          <p:nvPr/>
        </p:nvSpPr>
        <p:spPr>
          <a:xfrm>
            <a:off x="3826715" y="6063679"/>
            <a:ext cx="1516442" cy="461665"/>
          </a:xfrm>
          <a:prstGeom prst="rect">
            <a:avLst/>
          </a:prstGeom>
        </p:spPr>
        <p:txBody>
          <a:bodyPr wrap="none">
            <a:spAutoFit/>
          </a:bodyPr>
          <a:lstStyle/>
          <a:p>
            <a:pPr algn="ctr"/>
            <a:r>
              <a:rPr lang="en-GB" sz="2400" dirty="0">
                <a:latin typeface="Myriad Pro" panose="020B0503030403020204" pitchFamily="34" charset="0"/>
                <a:ea typeface="Times New Roman" panose="02020603050405020304" pitchFamily="18" charset="0"/>
                <a:cs typeface="Times New Roman" panose="02020603050405020304" pitchFamily="18" charset="0"/>
              </a:rPr>
              <a:t>1 two is 2. </a:t>
            </a:r>
            <a:endParaRPr lang="en-GB" sz="2400" dirty="0">
              <a:latin typeface="Myriad Pro" panose="020B0503030403020204" pitchFamily="34" charset="0"/>
            </a:endParaRPr>
          </a:p>
        </p:txBody>
      </p:sp>
      <p:pic>
        <p:nvPicPr>
          <p:cNvPr id="47" name="Picture 46">
            <a:extLst>
              <a:ext uri="{FF2B5EF4-FFF2-40B4-BE49-F238E27FC236}">
                <a16:creationId xmlns:a16="http://schemas.microsoft.com/office/drawing/2014/main" id="{33BE700C-93D0-4FF7-A1AF-F751476A14A4}"/>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3142828" y="5409107"/>
            <a:ext cx="1080120" cy="624569"/>
          </a:xfrm>
          <a:prstGeom prst="rect">
            <a:avLst/>
          </a:prstGeom>
        </p:spPr>
      </p:pic>
      <p:sp>
        <p:nvSpPr>
          <p:cNvPr id="48" name="Rectangle 47">
            <a:extLst>
              <a:ext uri="{FF2B5EF4-FFF2-40B4-BE49-F238E27FC236}">
                <a16:creationId xmlns:a16="http://schemas.microsoft.com/office/drawing/2014/main" id="{5ECAA486-40F1-487C-BD1F-71364E828BA6}"/>
              </a:ext>
            </a:extLst>
          </p:cNvPr>
          <p:cNvSpPr/>
          <p:nvPr/>
        </p:nvSpPr>
        <p:spPr>
          <a:xfrm>
            <a:off x="3773808" y="6063679"/>
            <a:ext cx="1781064" cy="461665"/>
          </a:xfrm>
          <a:prstGeom prst="rect">
            <a:avLst/>
          </a:prstGeom>
        </p:spPr>
        <p:txBody>
          <a:bodyPr wrap="none">
            <a:spAutoFit/>
          </a:bodyPr>
          <a:lstStyle/>
          <a:p>
            <a:pPr algn="ctr"/>
            <a:r>
              <a:rPr lang="en-GB" sz="2400" dirty="0">
                <a:latin typeface="Myriad Pro" panose="020B0503030403020204" pitchFamily="34" charset="0"/>
                <a:ea typeface="Times New Roman" panose="02020603050405020304" pitchFamily="18" charset="0"/>
                <a:cs typeface="Times New Roman" panose="02020603050405020304" pitchFamily="18" charset="0"/>
              </a:rPr>
              <a:t>2 twos are 4.</a:t>
            </a:r>
            <a:endParaRPr lang="en-GB" sz="2400" dirty="0">
              <a:latin typeface="Myriad Pro" panose="020B0503030403020204" pitchFamily="34" charset="0"/>
            </a:endParaRPr>
          </a:p>
        </p:txBody>
      </p:sp>
      <p:pic>
        <p:nvPicPr>
          <p:cNvPr id="49" name="Picture 48">
            <a:extLst>
              <a:ext uri="{FF2B5EF4-FFF2-40B4-BE49-F238E27FC236}">
                <a16:creationId xmlns:a16="http://schemas.microsoft.com/office/drawing/2014/main" id="{427438CF-3761-4AF3-96DB-2177033C56C6}"/>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4859867" y="5409107"/>
            <a:ext cx="1080120" cy="624569"/>
          </a:xfrm>
          <a:prstGeom prst="rect">
            <a:avLst/>
          </a:prstGeom>
        </p:spPr>
      </p:pic>
      <p:sp>
        <p:nvSpPr>
          <p:cNvPr id="50" name="Rectangle 49">
            <a:extLst>
              <a:ext uri="{FF2B5EF4-FFF2-40B4-BE49-F238E27FC236}">
                <a16:creationId xmlns:a16="http://schemas.microsoft.com/office/drawing/2014/main" id="{35A0E8BA-BD00-4DD5-8D75-6C103E80D98B}"/>
              </a:ext>
            </a:extLst>
          </p:cNvPr>
          <p:cNvSpPr/>
          <p:nvPr/>
        </p:nvSpPr>
        <p:spPr>
          <a:xfrm>
            <a:off x="3695205" y="6063679"/>
            <a:ext cx="1779463" cy="461665"/>
          </a:xfrm>
          <a:prstGeom prst="rect">
            <a:avLst/>
          </a:prstGeom>
        </p:spPr>
        <p:txBody>
          <a:bodyPr wrap="none">
            <a:spAutoFit/>
          </a:bodyPr>
          <a:lstStyle/>
          <a:p>
            <a:pPr algn="ctr"/>
            <a:r>
              <a:rPr lang="en-GB" sz="2400" dirty="0">
                <a:latin typeface="Myriad Pro" panose="020B0503030403020204" pitchFamily="34" charset="0"/>
                <a:ea typeface="Times New Roman" panose="02020603050405020304" pitchFamily="18" charset="0"/>
                <a:cs typeface="Times New Roman" panose="02020603050405020304" pitchFamily="18" charset="0"/>
              </a:rPr>
              <a:t>3 twos are 6.</a:t>
            </a:r>
            <a:endParaRPr lang="en-GB" sz="2400" dirty="0">
              <a:latin typeface="Myriad Pro" panose="020B0503030403020204" pitchFamily="34" charset="0"/>
            </a:endParaRPr>
          </a:p>
        </p:txBody>
      </p:sp>
      <p:pic>
        <p:nvPicPr>
          <p:cNvPr id="51" name="Picture 50">
            <a:extLst>
              <a:ext uri="{FF2B5EF4-FFF2-40B4-BE49-F238E27FC236}">
                <a16:creationId xmlns:a16="http://schemas.microsoft.com/office/drawing/2014/main" id="{00A1BFC9-67D2-40E9-B042-53C63F7835D7}"/>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6670506" y="5409107"/>
            <a:ext cx="1080120" cy="624569"/>
          </a:xfrm>
          <a:prstGeom prst="rect">
            <a:avLst/>
          </a:prstGeom>
        </p:spPr>
      </p:pic>
      <p:sp>
        <p:nvSpPr>
          <p:cNvPr id="52" name="Rectangle 51">
            <a:extLst>
              <a:ext uri="{FF2B5EF4-FFF2-40B4-BE49-F238E27FC236}">
                <a16:creationId xmlns:a16="http://schemas.microsoft.com/office/drawing/2014/main" id="{85BFB024-4E0F-4B73-9A9E-0E6EF0D4C4F8}"/>
              </a:ext>
            </a:extLst>
          </p:cNvPr>
          <p:cNvSpPr/>
          <p:nvPr/>
        </p:nvSpPr>
        <p:spPr>
          <a:xfrm>
            <a:off x="3774609" y="6063679"/>
            <a:ext cx="1779463" cy="461665"/>
          </a:xfrm>
          <a:prstGeom prst="rect">
            <a:avLst/>
          </a:prstGeom>
        </p:spPr>
        <p:txBody>
          <a:bodyPr wrap="none">
            <a:spAutoFit/>
          </a:bodyPr>
          <a:lstStyle/>
          <a:p>
            <a:pPr algn="ctr"/>
            <a:r>
              <a:rPr lang="en-GB" sz="2400" dirty="0">
                <a:latin typeface="Myriad Pro" panose="020B0503030403020204" pitchFamily="34" charset="0"/>
                <a:ea typeface="Times New Roman" panose="02020603050405020304" pitchFamily="18" charset="0"/>
                <a:cs typeface="Times New Roman" panose="02020603050405020304" pitchFamily="18" charset="0"/>
              </a:rPr>
              <a:t>4 twos are 8.</a:t>
            </a:r>
            <a:endParaRPr lang="en-GB" sz="2400" dirty="0">
              <a:latin typeface="Myriad Pro" panose="020B0503030403020204" pitchFamily="34" charset="0"/>
            </a:endParaRPr>
          </a:p>
        </p:txBody>
      </p:sp>
    </p:spTree>
    <p:extLst>
      <p:ext uri="{BB962C8B-B14F-4D97-AF65-F5344CB8AC3E}">
        <p14:creationId xmlns:p14="http://schemas.microsoft.com/office/powerpoint/2010/main" val="1845688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2.22222E-6 -3.7037E-6 L -0.19063 0.22477 " pathEditMode="relative" rAng="0" ptsTypes="AA">
                                      <p:cBhvr>
                                        <p:cTn id="6" dur="2000" fill="hold"/>
                                        <p:tgtEl>
                                          <p:spTgt spid="29"/>
                                        </p:tgtEl>
                                        <p:attrNameLst>
                                          <p:attrName>ppt_x</p:attrName>
                                          <p:attrName>ppt_y</p:attrName>
                                        </p:attrNameLst>
                                      </p:cBhvr>
                                      <p:rCtr x="-9531" y="11227"/>
                                    </p:animMotion>
                                  </p:childTnLst>
                                </p:cTn>
                              </p:par>
                              <p:par>
                                <p:cTn id="7" presetID="42" presetClass="path" presetSubtype="0" accel="50000" decel="50000" fill="hold" nodeType="withEffect">
                                  <p:stCondLst>
                                    <p:cond delay="0"/>
                                  </p:stCondLst>
                                  <p:childTnLst>
                                    <p:animMotion origin="layout" path="M -2.5E-6 3.7037E-6 L -0.23837 0.13264 " pathEditMode="relative" rAng="0" ptsTypes="AA">
                                      <p:cBhvr>
                                        <p:cTn id="8" dur="2000" fill="hold"/>
                                        <p:tgtEl>
                                          <p:spTgt spid="27"/>
                                        </p:tgtEl>
                                        <p:attrNameLst>
                                          <p:attrName>ppt_x</p:attrName>
                                          <p:attrName>ppt_y</p:attrName>
                                        </p:attrNameLst>
                                      </p:cBhvr>
                                      <p:rCtr x="-11927" y="6620"/>
                                    </p:animMotion>
                                  </p:childTnLst>
                                </p:cTn>
                              </p:par>
                            </p:childTnLst>
                          </p:cTn>
                        </p:par>
                        <p:par>
                          <p:cTn id="9" fill="hold">
                            <p:stCondLst>
                              <p:cond delay="2000"/>
                            </p:stCondLst>
                            <p:childTnLst>
                              <p:par>
                                <p:cTn id="10" presetID="10" presetClass="exit" presetSubtype="0" fill="hold" nodeType="afterEffect">
                                  <p:stCondLst>
                                    <p:cond delay="250"/>
                                  </p:stCondLst>
                                  <p:childTnLst>
                                    <p:animEffect transition="out" filter="fade">
                                      <p:cBhvr>
                                        <p:cTn id="11" dur="500"/>
                                        <p:tgtEl>
                                          <p:spTgt spid="29"/>
                                        </p:tgtEl>
                                      </p:cBhvr>
                                    </p:animEffect>
                                    <p:set>
                                      <p:cBhvr>
                                        <p:cTn id="12" dur="1" fill="hold">
                                          <p:stCondLst>
                                            <p:cond delay="499"/>
                                          </p:stCondLst>
                                        </p:cTn>
                                        <p:tgtEl>
                                          <p:spTgt spid="29"/>
                                        </p:tgtEl>
                                        <p:attrNameLst>
                                          <p:attrName>style.visibility</p:attrName>
                                        </p:attrNameLst>
                                      </p:cBhvr>
                                      <p:to>
                                        <p:strVal val="hidden"/>
                                      </p:to>
                                    </p:set>
                                  </p:childTnLst>
                                </p:cTn>
                              </p:par>
                              <p:par>
                                <p:cTn id="13" presetID="10" presetClass="exit" presetSubtype="0" fill="hold" nodeType="withEffect">
                                  <p:stCondLst>
                                    <p:cond delay="250"/>
                                  </p:stCondLst>
                                  <p:childTnLst>
                                    <p:animEffect transition="out" filter="fade">
                                      <p:cBhvr>
                                        <p:cTn id="14" dur="500"/>
                                        <p:tgtEl>
                                          <p:spTgt spid="27"/>
                                        </p:tgtEl>
                                      </p:cBhvr>
                                    </p:animEffect>
                                    <p:set>
                                      <p:cBhvr>
                                        <p:cTn id="15" dur="1" fill="hold">
                                          <p:stCondLst>
                                            <p:cond delay="499"/>
                                          </p:stCondLst>
                                        </p:cTn>
                                        <p:tgtEl>
                                          <p:spTgt spid="27"/>
                                        </p:tgtEl>
                                        <p:attrNameLst>
                                          <p:attrName>style.visibility</p:attrName>
                                        </p:attrNameLst>
                                      </p:cBhvr>
                                      <p:to>
                                        <p:strVal val="hidden"/>
                                      </p:to>
                                    </p:set>
                                  </p:childTnLst>
                                </p:cTn>
                              </p:par>
                              <p:par>
                                <p:cTn id="16" presetID="10" presetClass="entr" presetSubtype="0" fill="hold" nodeType="withEffect">
                                  <p:stCondLst>
                                    <p:cond delay="25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par>
                          <p:cTn id="19" fill="hold">
                            <p:stCondLst>
                              <p:cond delay="2750"/>
                            </p:stCondLst>
                            <p:childTnLst>
                              <p:par>
                                <p:cTn id="20" presetID="10" presetClass="entr" presetSubtype="0" fill="hold" nodeType="afterEffect">
                                  <p:stCondLst>
                                    <p:cond delay="25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par>
                          <p:cTn id="23" fill="hold">
                            <p:stCondLst>
                              <p:cond delay="3500"/>
                            </p:stCondLst>
                            <p:childTnLst>
                              <p:par>
                                <p:cTn id="24" presetID="10" presetClass="entr" presetSubtype="0" fill="hold" grpId="0" nodeType="afterEffect">
                                  <p:stCondLst>
                                    <p:cond delay="0"/>
                                  </p:stCondLst>
                                  <p:childTnLst>
                                    <p:set>
                                      <p:cBhvr>
                                        <p:cTn id="25" dur="1" fill="hold">
                                          <p:stCondLst>
                                            <p:cond delay="0"/>
                                          </p:stCondLst>
                                        </p:cTn>
                                        <p:tgtEl>
                                          <p:spTgt spid="46"/>
                                        </p:tgtEl>
                                        <p:attrNameLst>
                                          <p:attrName>style.visibility</p:attrName>
                                        </p:attrNameLst>
                                      </p:cBhvr>
                                      <p:to>
                                        <p:strVal val="visible"/>
                                      </p:to>
                                    </p:set>
                                    <p:animEffect transition="in" filter="fade">
                                      <p:cBhvr>
                                        <p:cTn id="26" dur="500"/>
                                        <p:tgtEl>
                                          <p:spTgt spid="46"/>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xit" presetSubtype="0" fill="hold" grpId="1" nodeType="clickEffect">
                                  <p:stCondLst>
                                    <p:cond delay="0"/>
                                  </p:stCondLst>
                                  <p:childTnLst>
                                    <p:animEffect transition="out" filter="fade">
                                      <p:cBhvr>
                                        <p:cTn id="30" dur="500"/>
                                        <p:tgtEl>
                                          <p:spTgt spid="46"/>
                                        </p:tgtEl>
                                      </p:cBhvr>
                                    </p:animEffect>
                                    <p:set>
                                      <p:cBhvr>
                                        <p:cTn id="31" dur="1" fill="hold">
                                          <p:stCondLst>
                                            <p:cond delay="499"/>
                                          </p:stCondLst>
                                        </p:cTn>
                                        <p:tgtEl>
                                          <p:spTgt spid="46"/>
                                        </p:tgtEl>
                                        <p:attrNameLst>
                                          <p:attrName>style.visibility</p:attrName>
                                        </p:attrNameLst>
                                      </p:cBhvr>
                                      <p:to>
                                        <p:strVal val="hidden"/>
                                      </p:to>
                                    </p:set>
                                  </p:childTnLst>
                                </p:cTn>
                              </p:par>
                            </p:childTnLst>
                          </p:cTn>
                        </p:par>
                        <p:par>
                          <p:cTn id="32" fill="hold">
                            <p:stCondLst>
                              <p:cond delay="500"/>
                            </p:stCondLst>
                            <p:childTnLst>
                              <p:par>
                                <p:cTn id="33" presetID="42" presetClass="path" presetSubtype="0" accel="50000" decel="50000" fill="hold" nodeType="afterEffect">
                                  <p:stCondLst>
                                    <p:cond delay="250"/>
                                  </p:stCondLst>
                                  <p:childTnLst>
                                    <p:animMotion origin="layout" path="M 5E-6 0 L -0.03871 0.17407 " pathEditMode="relative" rAng="0" ptsTypes="AA">
                                      <p:cBhvr>
                                        <p:cTn id="34" dur="2000" fill="hold"/>
                                        <p:tgtEl>
                                          <p:spTgt spid="31"/>
                                        </p:tgtEl>
                                        <p:attrNameLst>
                                          <p:attrName>ppt_x</p:attrName>
                                          <p:attrName>ppt_y</p:attrName>
                                        </p:attrNameLst>
                                      </p:cBhvr>
                                      <p:rCtr x="-1944" y="8704"/>
                                    </p:animMotion>
                                  </p:childTnLst>
                                </p:cTn>
                              </p:par>
                              <p:par>
                                <p:cTn id="35" presetID="42" presetClass="path" presetSubtype="0" accel="50000" decel="50000" fill="hold" nodeType="withEffect">
                                  <p:stCondLst>
                                    <p:cond delay="250"/>
                                  </p:stCondLst>
                                  <p:childTnLst>
                                    <p:animMotion origin="layout" path="M -4.72222E-6 2.96296E-6 L -0.09947 0.27801 " pathEditMode="relative" rAng="0" ptsTypes="AA">
                                      <p:cBhvr>
                                        <p:cTn id="36" dur="2000" fill="hold"/>
                                        <p:tgtEl>
                                          <p:spTgt spid="33"/>
                                        </p:tgtEl>
                                        <p:attrNameLst>
                                          <p:attrName>ppt_x</p:attrName>
                                          <p:attrName>ppt_y</p:attrName>
                                        </p:attrNameLst>
                                      </p:cBhvr>
                                      <p:rCtr x="-4983" y="13889"/>
                                    </p:animMotion>
                                  </p:childTnLst>
                                </p:cTn>
                              </p:par>
                            </p:childTnLst>
                          </p:cTn>
                        </p:par>
                        <p:par>
                          <p:cTn id="37" fill="hold">
                            <p:stCondLst>
                              <p:cond delay="2750"/>
                            </p:stCondLst>
                            <p:childTnLst>
                              <p:par>
                                <p:cTn id="38" presetID="10" presetClass="exit" presetSubtype="0" fill="hold" nodeType="afterEffect">
                                  <p:stCondLst>
                                    <p:cond delay="250"/>
                                  </p:stCondLst>
                                  <p:childTnLst>
                                    <p:animEffect transition="out" filter="fade">
                                      <p:cBhvr>
                                        <p:cTn id="39" dur="500"/>
                                        <p:tgtEl>
                                          <p:spTgt spid="31"/>
                                        </p:tgtEl>
                                      </p:cBhvr>
                                    </p:animEffect>
                                    <p:set>
                                      <p:cBhvr>
                                        <p:cTn id="40" dur="1" fill="hold">
                                          <p:stCondLst>
                                            <p:cond delay="499"/>
                                          </p:stCondLst>
                                        </p:cTn>
                                        <p:tgtEl>
                                          <p:spTgt spid="31"/>
                                        </p:tgtEl>
                                        <p:attrNameLst>
                                          <p:attrName>style.visibility</p:attrName>
                                        </p:attrNameLst>
                                      </p:cBhvr>
                                      <p:to>
                                        <p:strVal val="hidden"/>
                                      </p:to>
                                    </p:set>
                                  </p:childTnLst>
                                </p:cTn>
                              </p:par>
                              <p:par>
                                <p:cTn id="41" presetID="10" presetClass="exit" presetSubtype="0" fill="hold" nodeType="withEffect">
                                  <p:stCondLst>
                                    <p:cond delay="250"/>
                                  </p:stCondLst>
                                  <p:childTnLst>
                                    <p:animEffect transition="out" filter="fade">
                                      <p:cBhvr>
                                        <p:cTn id="42" dur="500"/>
                                        <p:tgtEl>
                                          <p:spTgt spid="33"/>
                                        </p:tgtEl>
                                      </p:cBhvr>
                                    </p:animEffect>
                                    <p:set>
                                      <p:cBhvr>
                                        <p:cTn id="43" dur="1" fill="hold">
                                          <p:stCondLst>
                                            <p:cond delay="499"/>
                                          </p:stCondLst>
                                        </p:cTn>
                                        <p:tgtEl>
                                          <p:spTgt spid="33"/>
                                        </p:tgtEl>
                                        <p:attrNameLst>
                                          <p:attrName>style.visibility</p:attrName>
                                        </p:attrNameLst>
                                      </p:cBhvr>
                                      <p:to>
                                        <p:strVal val="hidden"/>
                                      </p:to>
                                    </p:set>
                                  </p:childTnLst>
                                </p:cTn>
                              </p:par>
                              <p:par>
                                <p:cTn id="44" presetID="10" presetClass="entr" presetSubtype="0" fill="hold" nodeType="withEffect">
                                  <p:stCondLst>
                                    <p:cond delay="250"/>
                                  </p:stCondLst>
                                  <p:childTnLst>
                                    <p:set>
                                      <p:cBhvr>
                                        <p:cTn id="45" dur="1" fill="hold">
                                          <p:stCondLst>
                                            <p:cond delay="0"/>
                                          </p:stCondLst>
                                        </p:cTn>
                                        <p:tgtEl>
                                          <p:spTgt spid="44"/>
                                        </p:tgtEl>
                                        <p:attrNameLst>
                                          <p:attrName>style.visibility</p:attrName>
                                        </p:attrNameLst>
                                      </p:cBhvr>
                                      <p:to>
                                        <p:strVal val="visible"/>
                                      </p:to>
                                    </p:set>
                                    <p:animEffect transition="in" filter="fade">
                                      <p:cBhvr>
                                        <p:cTn id="46" dur="500"/>
                                        <p:tgtEl>
                                          <p:spTgt spid="44"/>
                                        </p:tgtEl>
                                      </p:cBhvr>
                                    </p:animEffect>
                                  </p:childTnLst>
                                </p:cTn>
                              </p:par>
                            </p:childTnLst>
                          </p:cTn>
                        </p:par>
                        <p:par>
                          <p:cTn id="47" fill="hold">
                            <p:stCondLst>
                              <p:cond delay="3500"/>
                            </p:stCondLst>
                            <p:childTnLst>
                              <p:par>
                                <p:cTn id="48" presetID="10" presetClass="entr" presetSubtype="0" fill="hold" nodeType="afterEffect">
                                  <p:stCondLst>
                                    <p:cond delay="0"/>
                                  </p:stCondLst>
                                  <p:childTnLst>
                                    <p:set>
                                      <p:cBhvr>
                                        <p:cTn id="49" dur="1" fill="hold">
                                          <p:stCondLst>
                                            <p:cond delay="0"/>
                                          </p:stCondLst>
                                        </p:cTn>
                                        <p:tgtEl>
                                          <p:spTgt spid="47"/>
                                        </p:tgtEl>
                                        <p:attrNameLst>
                                          <p:attrName>style.visibility</p:attrName>
                                        </p:attrNameLst>
                                      </p:cBhvr>
                                      <p:to>
                                        <p:strVal val="visible"/>
                                      </p:to>
                                    </p:set>
                                    <p:animEffect transition="in" filter="fade">
                                      <p:cBhvr>
                                        <p:cTn id="50" dur="500"/>
                                        <p:tgtEl>
                                          <p:spTgt spid="47"/>
                                        </p:tgtEl>
                                      </p:cBhvr>
                                    </p:animEffect>
                                  </p:childTnLst>
                                </p:cTn>
                              </p:par>
                            </p:childTnLst>
                          </p:cTn>
                        </p:par>
                        <p:par>
                          <p:cTn id="51" fill="hold">
                            <p:stCondLst>
                              <p:cond delay="4000"/>
                            </p:stCondLst>
                            <p:childTnLst>
                              <p:par>
                                <p:cTn id="52" presetID="10" presetClass="entr" presetSubtype="0" fill="hold" grpId="0" nodeType="afterEffect">
                                  <p:stCondLst>
                                    <p:cond delay="0"/>
                                  </p:stCondLst>
                                  <p:childTnLst>
                                    <p:set>
                                      <p:cBhvr>
                                        <p:cTn id="53" dur="1" fill="hold">
                                          <p:stCondLst>
                                            <p:cond delay="0"/>
                                          </p:stCondLst>
                                        </p:cTn>
                                        <p:tgtEl>
                                          <p:spTgt spid="48"/>
                                        </p:tgtEl>
                                        <p:attrNameLst>
                                          <p:attrName>style.visibility</p:attrName>
                                        </p:attrNameLst>
                                      </p:cBhvr>
                                      <p:to>
                                        <p:strVal val="visible"/>
                                      </p:to>
                                    </p:set>
                                    <p:animEffect transition="in" filter="fade">
                                      <p:cBhvr>
                                        <p:cTn id="54" dur="500"/>
                                        <p:tgtEl>
                                          <p:spTgt spid="48"/>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xit" presetSubtype="0" fill="hold" grpId="1" nodeType="clickEffect">
                                  <p:stCondLst>
                                    <p:cond delay="0"/>
                                  </p:stCondLst>
                                  <p:childTnLst>
                                    <p:animEffect transition="out" filter="fade">
                                      <p:cBhvr>
                                        <p:cTn id="58" dur="500"/>
                                        <p:tgtEl>
                                          <p:spTgt spid="48"/>
                                        </p:tgtEl>
                                      </p:cBhvr>
                                    </p:animEffect>
                                    <p:set>
                                      <p:cBhvr>
                                        <p:cTn id="59" dur="1" fill="hold">
                                          <p:stCondLst>
                                            <p:cond delay="499"/>
                                          </p:stCondLst>
                                        </p:cTn>
                                        <p:tgtEl>
                                          <p:spTgt spid="48"/>
                                        </p:tgtEl>
                                        <p:attrNameLst>
                                          <p:attrName>style.visibility</p:attrName>
                                        </p:attrNameLst>
                                      </p:cBhvr>
                                      <p:to>
                                        <p:strVal val="hidden"/>
                                      </p:to>
                                    </p:set>
                                  </p:childTnLst>
                                </p:cTn>
                              </p:par>
                            </p:childTnLst>
                          </p:cTn>
                        </p:par>
                        <p:par>
                          <p:cTn id="60" fill="hold">
                            <p:stCondLst>
                              <p:cond delay="500"/>
                            </p:stCondLst>
                            <p:childTnLst>
                              <p:par>
                                <p:cTn id="61" presetID="42" presetClass="path" presetSubtype="0" accel="50000" decel="50000" fill="hold" nodeType="afterEffect">
                                  <p:stCondLst>
                                    <p:cond delay="250"/>
                                  </p:stCondLst>
                                  <p:childTnLst>
                                    <p:animMotion origin="layout" path="M 2.22222E-6 0 L 0.0625 0.22593 " pathEditMode="relative" rAng="0" ptsTypes="AA">
                                      <p:cBhvr>
                                        <p:cTn id="62" dur="2000" fill="hold"/>
                                        <p:tgtEl>
                                          <p:spTgt spid="39"/>
                                        </p:tgtEl>
                                        <p:attrNameLst>
                                          <p:attrName>ppt_x</p:attrName>
                                          <p:attrName>ppt_y</p:attrName>
                                        </p:attrNameLst>
                                      </p:cBhvr>
                                      <p:rCtr x="3125" y="11296"/>
                                    </p:animMotion>
                                  </p:childTnLst>
                                </p:cTn>
                              </p:par>
                              <p:par>
                                <p:cTn id="63" presetID="42" presetClass="path" presetSubtype="0" accel="50000" decel="50000" fill="hold" nodeType="withEffect">
                                  <p:stCondLst>
                                    <p:cond delay="250"/>
                                  </p:stCondLst>
                                  <p:childTnLst>
                                    <p:animMotion origin="layout" path="M -1.94444E-6 4.07407E-6 L 0.03768 0.26458 " pathEditMode="relative" rAng="0" ptsTypes="AA">
                                      <p:cBhvr>
                                        <p:cTn id="64" dur="2000" fill="hold"/>
                                        <p:tgtEl>
                                          <p:spTgt spid="35"/>
                                        </p:tgtEl>
                                        <p:attrNameLst>
                                          <p:attrName>ppt_x</p:attrName>
                                          <p:attrName>ppt_y</p:attrName>
                                        </p:attrNameLst>
                                      </p:cBhvr>
                                      <p:rCtr x="1875" y="13218"/>
                                    </p:animMotion>
                                  </p:childTnLst>
                                </p:cTn>
                              </p:par>
                            </p:childTnLst>
                          </p:cTn>
                        </p:par>
                        <p:par>
                          <p:cTn id="65" fill="hold">
                            <p:stCondLst>
                              <p:cond delay="2750"/>
                            </p:stCondLst>
                            <p:childTnLst>
                              <p:par>
                                <p:cTn id="66" presetID="10" presetClass="exit" presetSubtype="0" fill="hold" nodeType="afterEffect">
                                  <p:stCondLst>
                                    <p:cond delay="250"/>
                                  </p:stCondLst>
                                  <p:childTnLst>
                                    <p:animEffect transition="out" filter="fade">
                                      <p:cBhvr>
                                        <p:cTn id="67" dur="500"/>
                                        <p:tgtEl>
                                          <p:spTgt spid="39"/>
                                        </p:tgtEl>
                                      </p:cBhvr>
                                    </p:animEffect>
                                    <p:set>
                                      <p:cBhvr>
                                        <p:cTn id="68" dur="1" fill="hold">
                                          <p:stCondLst>
                                            <p:cond delay="499"/>
                                          </p:stCondLst>
                                        </p:cTn>
                                        <p:tgtEl>
                                          <p:spTgt spid="39"/>
                                        </p:tgtEl>
                                        <p:attrNameLst>
                                          <p:attrName>style.visibility</p:attrName>
                                        </p:attrNameLst>
                                      </p:cBhvr>
                                      <p:to>
                                        <p:strVal val="hidden"/>
                                      </p:to>
                                    </p:set>
                                  </p:childTnLst>
                                </p:cTn>
                              </p:par>
                              <p:par>
                                <p:cTn id="69" presetID="10" presetClass="exit" presetSubtype="0" fill="hold" nodeType="withEffect">
                                  <p:stCondLst>
                                    <p:cond delay="250"/>
                                  </p:stCondLst>
                                  <p:childTnLst>
                                    <p:animEffect transition="out" filter="fade">
                                      <p:cBhvr>
                                        <p:cTn id="70" dur="500"/>
                                        <p:tgtEl>
                                          <p:spTgt spid="35"/>
                                        </p:tgtEl>
                                      </p:cBhvr>
                                    </p:animEffect>
                                    <p:set>
                                      <p:cBhvr>
                                        <p:cTn id="71" dur="1" fill="hold">
                                          <p:stCondLst>
                                            <p:cond delay="499"/>
                                          </p:stCondLst>
                                        </p:cTn>
                                        <p:tgtEl>
                                          <p:spTgt spid="35"/>
                                        </p:tgtEl>
                                        <p:attrNameLst>
                                          <p:attrName>style.visibility</p:attrName>
                                        </p:attrNameLst>
                                      </p:cBhvr>
                                      <p:to>
                                        <p:strVal val="hidden"/>
                                      </p:to>
                                    </p:set>
                                  </p:childTnLst>
                                </p:cTn>
                              </p:par>
                              <p:par>
                                <p:cTn id="72" presetID="10" presetClass="entr" presetSubtype="0" fill="hold" nodeType="withEffect">
                                  <p:stCondLst>
                                    <p:cond delay="250"/>
                                  </p:stCondLst>
                                  <p:childTnLst>
                                    <p:set>
                                      <p:cBhvr>
                                        <p:cTn id="73" dur="1" fill="hold">
                                          <p:stCondLst>
                                            <p:cond delay="0"/>
                                          </p:stCondLst>
                                        </p:cTn>
                                        <p:tgtEl>
                                          <p:spTgt spid="8"/>
                                        </p:tgtEl>
                                        <p:attrNameLst>
                                          <p:attrName>style.visibility</p:attrName>
                                        </p:attrNameLst>
                                      </p:cBhvr>
                                      <p:to>
                                        <p:strVal val="visible"/>
                                      </p:to>
                                    </p:set>
                                    <p:animEffect transition="in" filter="fade">
                                      <p:cBhvr>
                                        <p:cTn id="74" dur="500"/>
                                        <p:tgtEl>
                                          <p:spTgt spid="8"/>
                                        </p:tgtEl>
                                      </p:cBhvr>
                                    </p:animEffect>
                                  </p:childTnLst>
                                </p:cTn>
                              </p:par>
                            </p:childTnLst>
                          </p:cTn>
                        </p:par>
                        <p:par>
                          <p:cTn id="75" fill="hold">
                            <p:stCondLst>
                              <p:cond delay="3500"/>
                            </p:stCondLst>
                            <p:childTnLst>
                              <p:par>
                                <p:cTn id="76" presetID="10" presetClass="entr" presetSubtype="0" fill="hold" nodeType="afterEffect">
                                  <p:stCondLst>
                                    <p:cond delay="250"/>
                                  </p:stCondLst>
                                  <p:childTnLst>
                                    <p:set>
                                      <p:cBhvr>
                                        <p:cTn id="77" dur="1" fill="hold">
                                          <p:stCondLst>
                                            <p:cond delay="0"/>
                                          </p:stCondLst>
                                        </p:cTn>
                                        <p:tgtEl>
                                          <p:spTgt spid="49"/>
                                        </p:tgtEl>
                                        <p:attrNameLst>
                                          <p:attrName>style.visibility</p:attrName>
                                        </p:attrNameLst>
                                      </p:cBhvr>
                                      <p:to>
                                        <p:strVal val="visible"/>
                                      </p:to>
                                    </p:set>
                                    <p:animEffect transition="in" filter="fade">
                                      <p:cBhvr>
                                        <p:cTn id="78" dur="500"/>
                                        <p:tgtEl>
                                          <p:spTgt spid="49"/>
                                        </p:tgtEl>
                                      </p:cBhvr>
                                    </p:animEffect>
                                  </p:childTnLst>
                                </p:cTn>
                              </p:par>
                            </p:childTnLst>
                          </p:cTn>
                        </p:par>
                        <p:par>
                          <p:cTn id="79" fill="hold">
                            <p:stCondLst>
                              <p:cond delay="4250"/>
                            </p:stCondLst>
                            <p:childTnLst>
                              <p:par>
                                <p:cTn id="80" presetID="10" presetClass="entr" presetSubtype="0" fill="hold" grpId="0" nodeType="afterEffect">
                                  <p:stCondLst>
                                    <p:cond delay="0"/>
                                  </p:stCondLst>
                                  <p:childTnLst>
                                    <p:set>
                                      <p:cBhvr>
                                        <p:cTn id="81" dur="1" fill="hold">
                                          <p:stCondLst>
                                            <p:cond delay="0"/>
                                          </p:stCondLst>
                                        </p:cTn>
                                        <p:tgtEl>
                                          <p:spTgt spid="50"/>
                                        </p:tgtEl>
                                        <p:attrNameLst>
                                          <p:attrName>style.visibility</p:attrName>
                                        </p:attrNameLst>
                                      </p:cBhvr>
                                      <p:to>
                                        <p:strVal val="visible"/>
                                      </p:to>
                                    </p:set>
                                    <p:animEffect transition="in" filter="fade">
                                      <p:cBhvr>
                                        <p:cTn id="82" dur="500"/>
                                        <p:tgtEl>
                                          <p:spTgt spid="50"/>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xit" presetSubtype="0" fill="hold" grpId="1" nodeType="clickEffect">
                                  <p:stCondLst>
                                    <p:cond delay="0"/>
                                  </p:stCondLst>
                                  <p:childTnLst>
                                    <p:animEffect transition="out" filter="fade">
                                      <p:cBhvr>
                                        <p:cTn id="86" dur="500"/>
                                        <p:tgtEl>
                                          <p:spTgt spid="50"/>
                                        </p:tgtEl>
                                      </p:cBhvr>
                                    </p:animEffect>
                                    <p:set>
                                      <p:cBhvr>
                                        <p:cTn id="87" dur="1" fill="hold">
                                          <p:stCondLst>
                                            <p:cond delay="499"/>
                                          </p:stCondLst>
                                        </p:cTn>
                                        <p:tgtEl>
                                          <p:spTgt spid="50"/>
                                        </p:tgtEl>
                                        <p:attrNameLst>
                                          <p:attrName>style.visibility</p:attrName>
                                        </p:attrNameLst>
                                      </p:cBhvr>
                                      <p:to>
                                        <p:strVal val="hidden"/>
                                      </p:to>
                                    </p:set>
                                  </p:childTnLst>
                                </p:cTn>
                              </p:par>
                            </p:childTnLst>
                          </p:cTn>
                        </p:par>
                        <p:par>
                          <p:cTn id="88" fill="hold">
                            <p:stCondLst>
                              <p:cond delay="500"/>
                            </p:stCondLst>
                            <p:childTnLst>
                              <p:par>
                                <p:cTn id="89" presetID="42" presetClass="path" presetSubtype="0" accel="50000" decel="50000" fill="hold" nodeType="afterEffect">
                                  <p:stCondLst>
                                    <p:cond delay="250"/>
                                  </p:stCondLst>
                                  <p:childTnLst>
                                    <p:animMotion origin="layout" path="M 4.72222E-6 -4.81481E-6 L 0.28871 0.16389 " pathEditMode="relative" rAng="0" ptsTypes="AA">
                                      <p:cBhvr>
                                        <p:cTn id="90" dur="2000" fill="hold"/>
                                        <p:tgtEl>
                                          <p:spTgt spid="37"/>
                                        </p:tgtEl>
                                        <p:attrNameLst>
                                          <p:attrName>ppt_x</p:attrName>
                                          <p:attrName>ppt_y</p:attrName>
                                        </p:attrNameLst>
                                      </p:cBhvr>
                                      <p:rCtr x="14427" y="8194"/>
                                    </p:animMotion>
                                  </p:childTnLst>
                                </p:cTn>
                              </p:par>
                              <p:par>
                                <p:cTn id="91" presetID="42" presetClass="path" presetSubtype="0" accel="50000" decel="50000" fill="hold" nodeType="withEffect">
                                  <p:stCondLst>
                                    <p:cond delay="250"/>
                                  </p:stCondLst>
                                  <p:childTnLst>
                                    <p:animMotion origin="layout" path="M 4.72222E-6 -3.7037E-6 L 0.18454 0.1375 " pathEditMode="relative" rAng="0" ptsTypes="AA">
                                      <p:cBhvr>
                                        <p:cTn id="92" dur="2000" fill="hold"/>
                                        <p:tgtEl>
                                          <p:spTgt spid="43"/>
                                        </p:tgtEl>
                                        <p:attrNameLst>
                                          <p:attrName>ppt_x</p:attrName>
                                          <p:attrName>ppt_y</p:attrName>
                                        </p:attrNameLst>
                                      </p:cBhvr>
                                      <p:rCtr x="9219" y="6875"/>
                                    </p:animMotion>
                                  </p:childTnLst>
                                </p:cTn>
                              </p:par>
                            </p:childTnLst>
                          </p:cTn>
                        </p:par>
                        <p:par>
                          <p:cTn id="93" fill="hold">
                            <p:stCondLst>
                              <p:cond delay="2750"/>
                            </p:stCondLst>
                            <p:childTnLst>
                              <p:par>
                                <p:cTn id="94" presetID="10" presetClass="exit" presetSubtype="0" fill="hold" nodeType="afterEffect">
                                  <p:stCondLst>
                                    <p:cond delay="250"/>
                                  </p:stCondLst>
                                  <p:childTnLst>
                                    <p:animEffect transition="out" filter="fade">
                                      <p:cBhvr>
                                        <p:cTn id="95" dur="500"/>
                                        <p:tgtEl>
                                          <p:spTgt spid="37"/>
                                        </p:tgtEl>
                                      </p:cBhvr>
                                    </p:animEffect>
                                    <p:set>
                                      <p:cBhvr>
                                        <p:cTn id="96" dur="1" fill="hold">
                                          <p:stCondLst>
                                            <p:cond delay="499"/>
                                          </p:stCondLst>
                                        </p:cTn>
                                        <p:tgtEl>
                                          <p:spTgt spid="37"/>
                                        </p:tgtEl>
                                        <p:attrNameLst>
                                          <p:attrName>style.visibility</p:attrName>
                                        </p:attrNameLst>
                                      </p:cBhvr>
                                      <p:to>
                                        <p:strVal val="hidden"/>
                                      </p:to>
                                    </p:set>
                                  </p:childTnLst>
                                </p:cTn>
                              </p:par>
                              <p:par>
                                <p:cTn id="97" presetID="10" presetClass="exit" presetSubtype="0" fill="hold" nodeType="withEffect">
                                  <p:stCondLst>
                                    <p:cond delay="250"/>
                                  </p:stCondLst>
                                  <p:childTnLst>
                                    <p:animEffect transition="out" filter="fade">
                                      <p:cBhvr>
                                        <p:cTn id="98" dur="500"/>
                                        <p:tgtEl>
                                          <p:spTgt spid="43"/>
                                        </p:tgtEl>
                                      </p:cBhvr>
                                    </p:animEffect>
                                    <p:set>
                                      <p:cBhvr>
                                        <p:cTn id="99" dur="1" fill="hold">
                                          <p:stCondLst>
                                            <p:cond delay="499"/>
                                          </p:stCondLst>
                                        </p:cTn>
                                        <p:tgtEl>
                                          <p:spTgt spid="43"/>
                                        </p:tgtEl>
                                        <p:attrNameLst>
                                          <p:attrName>style.visibility</p:attrName>
                                        </p:attrNameLst>
                                      </p:cBhvr>
                                      <p:to>
                                        <p:strVal val="hidden"/>
                                      </p:to>
                                    </p:set>
                                  </p:childTnLst>
                                </p:cTn>
                              </p:par>
                              <p:par>
                                <p:cTn id="100" presetID="10" presetClass="entr" presetSubtype="0" fill="hold" nodeType="withEffect">
                                  <p:stCondLst>
                                    <p:cond delay="250"/>
                                  </p:stCondLst>
                                  <p:childTnLst>
                                    <p:set>
                                      <p:cBhvr>
                                        <p:cTn id="101" dur="1" fill="hold">
                                          <p:stCondLst>
                                            <p:cond delay="0"/>
                                          </p:stCondLst>
                                        </p:cTn>
                                        <p:tgtEl>
                                          <p:spTgt spid="45"/>
                                        </p:tgtEl>
                                        <p:attrNameLst>
                                          <p:attrName>style.visibility</p:attrName>
                                        </p:attrNameLst>
                                      </p:cBhvr>
                                      <p:to>
                                        <p:strVal val="visible"/>
                                      </p:to>
                                    </p:set>
                                    <p:animEffect transition="in" filter="fade">
                                      <p:cBhvr>
                                        <p:cTn id="102" dur="500"/>
                                        <p:tgtEl>
                                          <p:spTgt spid="45"/>
                                        </p:tgtEl>
                                      </p:cBhvr>
                                    </p:animEffect>
                                  </p:childTnLst>
                                </p:cTn>
                              </p:par>
                            </p:childTnLst>
                          </p:cTn>
                        </p:par>
                        <p:par>
                          <p:cTn id="103" fill="hold">
                            <p:stCondLst>
                              <p:cond delay="3500"/>
                            </p:stCondLst>
                            <p:childTnLst>
                              <p:par>
                                <p:cTn id="104" presetID="10" presetClass="entr" presetSubtype="0" fill="hold" nodeType="afterEffect">
                                  <p:stCondLst>
                                    <p:cond delay="250"/>
                                  </p:stCondLst>
                                  <p:childTnLst>
                                    <p:set>
                                      <p:cBhvr>
                                        <p:cTn id="105" dur="1" fill="hold">
                                          <p:stCondLst>
                                            <p:cond delay="0"/>
                                          </p:stCondLst>
                                        </p:cTn>
                                        <p:tgtEl>
                                          <p:spTgt spid="51"/>
                                        </p:tgtEl>
                                        <p:attrNameLst>
                                          <p:attrName>style.visibility</p:attrName>
                                        </p:attrNameLst>
                                      </p:cBhvr>
                                      <p:to>
                                        <p:strVal val="visible"/>
                                      </p:to>
                                    </p:set>
                                    <p:animEffect transition="in" filter="fade">
                                      <p:cBhvr>
                                        <p:cTn id="106" dur="500"/>
                                        <p:tgtEl>
                                          <p:spTgt spid="51"/>
                                        </p:tgtEl>
                                      </p:cBhvr>
                                    </p:animEffect>
                                  </p:childTnLst>
                                </p:cTn>
                              </p:par>
                            </p:childTnLst>
                          </p:cTn>
                        </p:par>
                        <p:par>
                          <p:cTn id="107" fill="hold">
                            <p:stCondLst>
                              <p:cond delay="4250"/>
                            </p:stCondLst>
                            <p:childTnLst>
                              <p:par>
                                <p:cTn id="108" presetID="10" presetClass="entr" presetSubtype="0" fill="hold" grpId="0" nodeType="afterEffect">
                                  <p:stCondLst>
                                    <p:cond delay="0"/>
                                  </p:stCondLst>
                                  <p:childTnLst>
                                    <p:set>
                                      <p:cBhvr>
                                        <p:cTn id="109" dur="1" fill="hold">
                                          <p:stCondLst>
                                            <p:cond delay="0"/>
                                          </p:stCondLst>
                                        </p:cTn>
                                        <p:tgtEl>
                                          <p:spTgt spid="52"/>
                                        </p:tgtEl>
                                        <p:attrNameLst>
                                          <p:attrName>style.visibility</p:attrName>
                                        </p:attrNameLst>
                                      </p:cBhvr>
                                      <p:to>
                                        <p:strVal val="visible"/>
                                      </p:to>
                                    </p:set>
                                    <p:animEffect transition="in" filter="fade">
                                      <p:cBhvr>
                                        <p:cTn id="110"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6" grpId="1"/>
      <p:bldP spid="48" grpId="0"/>
      <p:bldP spid="48" grpId="1"/>
      <p:bldP spid="50" grpId="0"/>
      <p:bldP spid="50" grpId="1"/>
      <p:bldP spid="5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0D08D6D-54C8-422B-9D33-A9114EDD240A}"/>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2:8</a:t>
            </a:r>
          </a:p>
        </p:txBody>
      </p:sp>
      <p:pic>
        <p:nvPicPr>
          <p:cNvPr id="12" name="Picture 11">
            <a:extLst>
              <a:ext uri="{FF2B5EF4-FFF2-40B4-BE49-F238E27FC236}">
                <a16:creationId xmlns:a16="http://schemas.microsoft.com/office/drawing/2014/main" id="{EFAFEF57-3644-45E1-9384-508BFAAF4AD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5990924" y="1114561"/>
            <a:ext cx="1080120" cy="2304274"/>
          </a:xfrm>
          <a:prstGeom prst="rect">
            <a:avLst/>
          </a:prstGeom>
        </p:spPr>
      </p:pic>
      <p:pic>
        <p:nvPicPr>
          <p:cNvPr id="16" name="Picture 15">
            <a:extLst>
              <a:ext uri="{FF2B5EF4-FFF2-40B4-BE49-F238E27FC236}">
                <a16:creationId xmlns:a16="http://schemas.microsoft.com/office/drawing/2014/main" id="{BCAAFBC8-F386-468B-8C9D-F9F1F474441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1907704" y="5807722"/>
            <a:ext cx="5441234" cy="573606"/>
          </a:xfrm>
          <a:prstGeom prst="rect">
            <a:avLst/>
          </a:prstGeom>
        </p:spPr>
      </p:pic>
      <p:pic>
        <p:nvPicPr>
          <p:cNvPr id="20" name="Picture 19">
            <a:extLst>
              <a:ext uri="{FF2B5EF4-FFF2-40B4-BE49-F238E27FC236}">
                <a16:creationId xmlns:a16="http://schemas.microsoft.com/office/drawing/2014/main" id="{A5BDF1FD-79EE-4B17-A447-FCE2A2E7C6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91221" y="5220914"/>
            <a:ext cx="1313474" cy="565292"/>
          </a:xfrm>
          <a:prstGeom prst="rect">
            <a:avLst/>
          </a:prstGeom>
        </p:spPr>
      </p:pic>
      <p:sp>
        <p:nvSpPr>
          <p:cNvPr id="21" name="TextBox 20">
            <a:extLst>
              <a:ext uri="{FF2B5EF4-FFF2-40B4-BE49-F238E27FC236}">
                <a16:creationId xmlns:a16="http://schemas.microsoft.com/office/drawing/2014/main" id="{319538AD-54F7-4EA6-B736-A77A67733B66}"/>
              </a:ext>
            </a:extLst>
          </p:cNvPr>
          <p:cNvSpPr txBox="1"/>
          <p:nvPr/>
        </p:nvSpPr>
        <p:spPr bwMode="auto">
          <a:xfrm>
            <a:off x="2323922" y="4737733"/>
            <a:ext cx="6480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solidFill>
                  <a:srgbClr val="00628C"/>
                </a:solidFill>
                <a:latin typeface="Myriad Pro" panose="020B0503030403020204" pitchFamily="34" charset="0"/>
                <a:ea typeface="Myriad Pro Semibold" charset="0"/>
                <a:cs typeface="Myriad Pro Semibold" charset="0"/>
              </a:rPr>
              <a:t>+ 2</a:t>
            </a:r>
          </a:p>
        </p:txBody>
      </p:sp>
      <p:pic>
        <p:nvPicPr>
          <p:cNvPr id="22" name="Picture 21">
            <a:extLst>
              <a:ext uri="{FF2B5EF4-FFF2-40B4-BE49-F238E27FC236}">
                <a16:creationId xmlns:a16="http://schemas.microsoft.com/office/drawing/2014/main" id="{40005B28-B6FA-4AFD-8BCD-4175071544A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00109" y="5220914"/>
            <a:ext cx="1313474" cy="565292"/>
          </a:xfrm>
          <a:prstGeom prst="rect">
            <a:avLst/>
          </a:prstGeom>
        </p:spPr>
      </p:pic>
      <p:sp>
        <p:nvSpPr>
          <p:cNvPr id="23" name="TextBox 22">
            <a:extLst>
              <a:ext uri="{FF2B5EF4-FFF2-40B4-BE49-F238E27FC236}">
                <a16:creationId xmlns:a16="http://schemas.microsoft.com/office/drawing/2014/main" id="{90C4AAF6-8209-407F-A5A9-41AF441E4651}"/>
              </a:ext>
            </a:extLst>
          </p:cNvPr>
          <p:cNvSpPr txBox="1"/>
          <p:nvPr/>
        </p:nvSpPr>
        <p:spPr bwMode="auto">
          <a:xfrm>
            <a:off x="3637396" y="4716217"/>
            <a:ext cx="6480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solidFill>
                  <a:srgbClr val="00628C"/>
                </a:solidFill>
                <a:latin typeface="Myriad Pro" panose="020B0503030403020204" pitchFamily="34" charset="0"/>
                <a:ea typeface="Myriad Pro Semibold" charset="0"/>
                <a:cs typeface="Myriad Pro Semibold" charset="0"/>
              </a:rPr>
              <a:t>+ 2</a:t>
            </a:r>
          </a:p>
        </p:txBody>
      </p:sp>
      <p:pic>
        <p:nvPicPr>
          <p:cNvPr id="24" name="Picture 23">
            <a:extLst>
              <a:ext uri="{FF2B5EF4-FFF2-40B4-BE49-F238E27FC236}">
                <a16:creationId xmlns:a16="http://schemas.microsoft.com/office/drawing/2014/main" id="{702E66A9-3140-4580-B8C4-9CDF3C15712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08997" y="5220914"/>
            <a:ext cx="1313474" cy="565292"/>
          </a:xfrm>
          <a:prstGeom prst="rect">
            <a:avLst/>
          </a:prstGeom>
        </p:spPr>
      </p:pic>
      <p:sp>
        <p:nvSpPr>
          <p:cNvPr id="25" name="TextBox 24">
            <a:extLst>
              <a:ext uri="{FF2B5EF4-FFF2-40B4-BE49-F238E27FC236}">
                <a16:creationId xmlns:a16="http://schemas.microsoft.com/office/drawing/2014/main" id="{9043F8FB-1305-4409-A816-21481EC69CD6}"/>
              </a:ext>
            </a:extLst>
          </p:cNvPr>
          <p:cNvSpPr txBox="1"/>
          <p:nvPr/>
        </p:nvSpPr>
        <p:spPr bwMode="auto">
          <a:xfrm>
            <a:off x="4875772" y="4737733"/>
            <a:ext cx="6480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solidFill>
                  <a:srgbClr val="00628C"/>
                </a:solidFill>
                <a:latin typeface="Myriad Pro" panose="020B0503030403020204" pitchFamily="34" charset="0"/>
                <a:ea typeface="Myriad Pro Semibold" charset="0"/>
                <a:cs typeface="Myriad Pro Semibold" charset="0"/>
              </a:rPr>
              <a:t>+ 2</a:t>
            </a:r>
          </a:p>
        </p:txBody>
      </p:sp>
      <p:pic>
        <p:nvPicPr>
          <p:cNvPr id="26" name="Picture 25">
            <a:extLst>
              <a:ext uri="{FF2B5EF4-FFF2-40B4-BE49-F238E27FC236}">
                <a16:creationId xmlns:a16="http://schemas.microsoft.com/office/drawing/2014/main" id="{86D5F1BB-3F52-445B-B31D-3D0B03607FB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17884" y="5220914"/>
            <a:ext cx="1313474" cy="565292"/>
          </a:xfrm>
          <a:prstGeom prst="rect">
            <a:avLst/>
          </a:prstGeom>
        </p:spPr>
      </p:pic>
      <p:sp>
        <p:nvSpPr>
          <p:cNvPr id="27" name="TextBox 26">
            <a:extLst>
              <a:ext uri="{FF2B5EF4-FFF2-40B4-BE49-F238E27FC236}">
                <a16:creationId xmlns:a16="http://schemas.microsoft.com/office/drawing/2014/main" id="{B917059A-BE06-483C-B00E-128939752644}"/>
              </a:ext>
            </a:extLst>
          </p:cNvPr>
          <p:cNvSpPr txBox="1"/>
          <p:nvPr/>
        </p:nvSpPr>
        <p:spPr bwMode="auto">
          <a:xfrm>
            <a:off x="6197911" y="4737733"/>
            <a:ext cx="6480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solidFill>
                  <a:srgbClr val="00628C"/>
                </a:solidFill>
                <a:latin typeface="Myriad Pro" panose="020B0503030403020204" pitchFamily="34" charset="0"/>
                <a:ea typeface="Myriad Pro Semibold" charset="0"/>
                <a:cs typeface="Myriad Pro Semibold" charset="0"/>
              </a:rPr>
              <a:t>+ 2</a:t>
            </a:r>
          </a:p>
        </p:txBody>
      </p:sp>
      <p:sp>
        <p:nvSpPr>
          <p:cNvPr id="30" name="TextBox 29">
            <a:extLst>
              <a:ext uri="{FF2B5EF4-FFF2-40B4-BE49-F238E27FC236}">
                <a16:creationId xmlns:a16="http://schemas.microsoft.com/office/drawing/2014/main" id="{E3AE9057-45D9-4EFD-84BD-7BA1E206A4CC}"/>
              </a:ext>
            </a:extLst>
          </p:cNvPr>
          <p:cNvSpPr txBox="1"/>
          <p:nvPr/>
        </p:nvSpPr>
        <p:spPr bwMode="auto">
          <a:xfrm>
            <a:off x="4122142" y="4005064"/>
            <a:ext cx="102592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panose="020B0503030403020204" pitchFamily="34" charset="0"/>
                <a:ea typeface="Myriad Pro Semibold" charset="0"/>
                <a:cs typeface="Myriad Pro Semibold" charset="0"/>
              </a:rPr>
              <a:t>4 twos</a:t>
            </a:r>
          </a:p>
        </p:txBody>
      </p:sp>
      <p:sp>
        <p:nvSpPr>
          <p:cNvPr id="37" name="TextBox 36">
            <a:extLst>
              <a:ext uri="{FF2B5EF4-FFF2-40B4-BE49-F238E27FC236}">
                <a16:creationId xmlns:a16="http://schemas.microsoft.com/office/drawing/2014/main" id="{281503EB-CFD6-4019-9C5F-D29E5FAE7ECD}"/>
              </a:ext>
            </a:extLst>
          </p:cNvPr>
          <p:cNvSpPr txBox="1"/>
          <p:nvPr/>
        </p:nvSpPr>
        <p:spPr bwMode="auto">
          <a:xfrm>
            <a:off x="3443520" y="3585790"/>
            <a:ext cx="238316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panose="020B0503030403020204" pitchFamily="34" charset="0"/>
                <a:ea typeface="Myriad Pro Semibold" charset="0"/>
                <a:cs typeface="Myriad Pro Semibold" charset="0"/>
              </a:rPr>
              <a:t>2 + 2 + 2 + 2 = 8</a:t>
            </a:r>
          </a:p>
        </p:txBody>
      </p:sp>
      <p:pic>
        <p:nvPicPr>
          <p:cNvPr id="15" name="Picture 14">
            <a:extLst>
              <a:ext uri="{FF2B5EF4-FFF2-40B4-BE49-F238E27FC236}">
                <a16:creationId xmlns:a16="http://schemas.microsoft.com/office/drawing/2014/main" id="{DC187C49-3CD4-43E0-B8C1-2E570A2722AB}"/>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4725674" y="1114561"/>
            <a:ext cx="1080120" cy="2304274"/>
          </a:xfrm>
          <a:prstGeom prst="rect">
            <a:avLst/>
          </a:prstGeom>
        </p:spPr>
      </p:pic>
      <p:pic>
        <p:nvPicPr>
          <p:cNvPr id="17" name="Picture 16">
            <a:extLst>
              <a:ext uri="{FF2B5EF4-FFF2-40B4-BE49-F238E27FC236}">
                <a16:creationId xmlns:a16="http://schemas.microsoft.com/office/drawing/2014/main" id="{B86ED036-59F1-4389-A4BE-2774F3C3C796}"/>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3401555" y="1114561"/>
            <a:ext cx="1127875" cy="2304274"/>
          </a:xfrm>
          <a:prstGeom prst="rect">
            <a:avLst/>
          </a:prstGeom>
        </p:spPr>
      </p:pic>
      <p:pic>
        <p:nvPicPr>
          <p:cNvPr id="18" name="Picture 17">
            <a:extLst>
              <a:ext uri="{FF2B5EF4-FFF2-40B4-BE49-F238E27FC236}">
                <a16:creationId xmlns:a16="http://schemas.microsoft.com/office/drawing/2014/main" id="{5E2BB4FD-2C79-460C-AA97-F7D7D06B8220}"/>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a:stretch/>
        </p:blipFill>
        <p:spPr>
          <a:xfrm>
            <a:off x="2134996" y="1114561"/>
            <a:ext cx="1025923" cy="2304274"/>
          </a:xfrm>
          <a:prstGeom prst="rect">
            <a:avLst/>
          </a:prstGeom>
        </p:spPr>
      </p:pic>
      <p:pic>
        <p:nvPicPr>
          <p:cNvPr id="19" name="Picture 18">
            <a:extLst>
              <a:ext uri="{FF2B5EF4-FFF2-40B4-BE49-F238E27FC236}">
                <a16:creationId xmlns:a16="http://schemas.microsoft.com/office/drawing/2014/main" id="{AD9F4D53-D1CC-4582-B057-2CE372265DA6}"/>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a:stretch/>
        </p:blipFill>
        <p:spPr>
          <a:xfrm>
            <a:off x="1907703" y="4402719"/>
            <a:ext cx="5616625" cy="461665"/>
          </a:xfrm>
          <a:prstGeom prst="rect">
            <a:avLst/>
          </a:prstGeom>
        </p:spPr>
      </p:pic>
    </p:spTree>
    <p:extLst>
      <p:ext uri="{BB962C8B-B14F-4D97-AF65-F5344CB8AC3E}">
        <p14:creationId xmlns:p14="http://schemas.microsoft.com/office/powerpoint/2010/main" val="1457227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500"/>
                                        <p:tgtEl>
                                          <p:spTgt spid="21"/>
                                        </p:tgtEl>
                                      </p:cBhvr>
                                    </p:animEffect>
                                  </p:childTnLst>
                                </p:cTn>
                              </p:par>
                              <p:par>
                                <p:cTn id="11" presetID="10" presetClass="entr" presetSubtype="0" fill="hold"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500"/>
                                        <p:tgtEl>
                                          <p:spTgt spid="18"/>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nodeType="click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wipe(left)">
                                      <p:cBhvr>
                                        <p:cTn id="18" dur="500"/>
                                        <p:tgtEl>
                                          <p:spTgt spid="2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500"/>
                                        <p:tgtEl>
                                          <p:spTgt spid="23"/>
                                        </p:tgtEl>
                                      </p:cBhvr>
                                    </p:animEffect>
                                  </p:childTnLst>
                                </p:cTn>
                              </p:par>
                              <p:par>
                                <p:cTn id="22" presetID="10" presetClass="entr" presetSubtype="0" fill="hold" nodeType="with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fade">
                                      <p:cBhvr>
                                        <p:cTn id="24" dur="500"/>
                                        <p:tgtEl>
                                          <p:spTgt spid="17"/>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nodeType="click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wipe(left)">
                                      <p:cBhvr>
                                        <p:cTn id="29" dur="500"/>
                                        <p:tgtEl>
                                          <p:spTgt spid="24"/>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fade">
                                      <p:cBhvr>
                                        <p:cTn id="32" dur="500"/>
                                        <p:tgtEl>
                                          <p:spTgt spid="25"/>
                                        </p:tgtEl>
                                      </p:cBhvr>
                                    </p:animEffect>
                                  </p:childTnLst>
                                </p:cTn>
                              </p:par>
                              <p:par>
                                <p:cTn id="33" presetID="10" presetClass="entr" presetSubtype="0" fill="hold" nodeType="with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nodeType="click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wipe(left)">
                                      <p:cBhvr>
                                        <p:cTn id="40" dur="500"/>
                                        <p:tgtEl>
                                          <p:spTgt spid="26"/>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fade">
                                      <p:cBhvr>
                                        <p:cTn id="43" dur="500"/>
                                        <p:tgtEl>
                                          <p:spTgt spid="27"/>
                                        </p:tgtEl>
                                      </p:cBhvr>
                                    </p:animEffect>
                                  </p:childTnLst>
                                </p:cTn>
                              </p:par>
                              <p:par>
                                <p:cTn id="44" presetID="10" presetClass="entr" presetSubtype="0"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500"/>
                                        <p:tgtEl>
                                          <p:spTgt spid="12"/>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37"/>
                                        </p:tgtEl>
                                        <p:attrNameLst>
                                          <p:attrName>style.visibility</p:attrName>
                                        </p:attrNameLst>
                                      </p:cBhvr>
                                      <p:to>
                                        <p:strVal val="visible"/>
                                      </p:to>
                                    </p:set>
                                    <p:animEffect transition="in" filter="fade">
                                      <p:cBhvr>
                                        <p:cTn id="51" dur="500"/>
                                        <p:tgtEl>
                                          <p:spTgt spid="37"/>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30"/>
                                        </p:tgtEl>
                                        <p:attrNameLst>
                                          <p:attrName>style.visibility</p:attrName>
                                        </p:attrNameLst>
                                      </p:cBhvr>
                                      <p:to>
                                        <p:strVal val="visible"/>
                                      </p:to>
                                    </p:set>
                                    <p:animEffect transition="in" filter="fade">
                                      <p:cBhvr>
                                        <p:cTn id="56" dur="500"/>
                                        <p:tgtEl>
                                          <p:spTgt spid="30"/>
                                        </p:tgtEl>
                                      </p:cBhvr>
                                    </p:animEffect>
                                  </p:childTnLst>
                                </p:cTn>
                              </p:par>
                              <p:par>
                                <p:cTn id="57" presetID="10" presetClass="entr" presetSubtype="0" fill="hold" nodeType="with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fade">
                                      <p:cBhvr>
                                        <p:cTn id="5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3" grpId="0"/>
      <p:bldP spid="25" grpId="0"/>
      <p:bldP spid="27" grpId="0"/>
      <p:bldP spid="30" grpId="0"/>
      <p:bldP spid="3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236FB67-D328-4B46-9799-039162A54458}"/>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2:8</a:t>
            </a:r>
          </a:p>
        </p:txBody>
      </p:sp>
      <p:pic>
        <p:nvPicPr>
          <p:cNvPr id="4" name="Picture 3">
            <a:extLst>
              <a:ext uri="{FF2B5EF4-FFF2-40B4-BE49-F238E27FC236}">
                <a16:creationId xmlns:a16="http://schemas.microsoft.com/office/drawing/2014/main" id="{E08407EF-A4F6-4168-80DF-B3335107281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1907704" y="5807722"/>
            <a:ext cx="5441234" cy="573606"/>
          </a:xfrm>
          <a:prstGeom prst="rect">
            <a:avLst/>
          </a:prstGeom>
        </p:spPr>
      </p:pic>
      <p:pic>
        <p:nvPicPr>
          <p:cNvPr id="5" name="Picture 4">
            <a:extLst>
              <a:ext uri="{FF2B5EF4-FFF2-40B4-BE49-F238E27FC236}">
                <a16:creationId xmlns:a16="http://schemas.microsoft.com/office/drawing/2014/main" id="{BBB348E9-D554-42A4-A3CB-1E83EF6D608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1928252" y="5219424"/>
            <a:ext cx="1313474" cy="565292"/>
          </a:xfrm>
          <a:prstGeom prst="rect">
            <a:avLst/>
          </a:prstGeom>
        </p:spPr>
      </p:pic>
      <p:sp>
        <p:nvSpPr>
          <p:cNvPr id="6" name="TextBox 5">
            <a:extLst>
              <a:ext uri="{FF2B5EF4-FFF2-40B4-BE49-F238E27FC236}">
                <a16:creationId xmlns:a16="http://schemas.microsoft.com/office/drawing/2014/main" id="{5DDE3A30-89B5-4C46-B011-666DA0F9F365}"/>
              </a:ext>
            </a:extLst>
          </p:cNvPr>
          <p:cNvSpPr txBox="1"/>
          <p:nvPr/>
        </p:nvSpPr>
        <p:spPr bwMode="auto">
          <a:xfrm>
            <a:off x="2323922" y="4747015"/>
            <a:ext cx="6480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solidFill>
                  <a:srgbClr val="00628C"/>
                </a:solidFill>
                <a:latin typeface="Myriad Pro" panose="020B0503030403020204" pitchFamily="34" charset="0"/>
                <a:ea typeface="Myriad Pro Semibold" charset="0"/>
                <a:cs typeface="Myriad Pro Semibold" charset="0"/>
              </a:rPr>
              <a:t>– 2</a:t>
            </a:r>
          </a:p>
        </p:txBody>
      </p:sp>
      <p:pic>
        <p:nvPicPr>
          <p:cNvPr id="7" name="Picture 6">
            <a:extLst>
              <a:ext uri="{FF2B5EF4-FFF2-40B4-BE49-F238E27FC236}">
                <a16:creationId xmlns:a16="http://schemas.microsoft.com/office/drawing/2014/main" id="{E617F090-3A81-4104-A2D9-9D2BC8797C3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3237140" y="5219424"/>
            <a:ext cx="1313474" cy="565292"/>
          </a:xfrm>
          <a:prstGeom prst="rect">
            <a:avLst/>
          </a:prstGeom>
        </p:spPr>
      </p:pic>
      <p:sp>
        <p:nvSpPr>
          <p:cNvPr id="8" name="TextBox 7">
            <a:extLst>
              <a:ext uri="{FF2B5EF4-FFF2-40B4-BE49-F238E27FC236}">
                <a16:creationId xmlns:a16="http://schemas.microsoft.com/office/drawing/2014/main" id="{85F8EED2-1D94-460D-B1A2-8AB1A1AAFC55}"/>
              </a:ext>
            </a:extLst>
          </p:cNvPr>
          <p:cNvSpPr txBox="1"/>
          <p:nvPr/>
        </p:nvSpPr>
        <p:spPr bwMode="auto">
          <a:xfrm>
            <a:off x="3637396" y="4725499"/>
            <a:ext cx="6480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solidFill>
                  <a:srgbClr val="00628C"/>
                </a:solidFill>
                <a:latin typeface="Myriad Pro" panose="020B0503030403020204" pitchFamily="34" charset="0"/>
                <a:ea typeface="Myriad Pro Semibold" charset="0"/>
                <a:cs typeface="Myriad Pro Semibold" charset="0"/>
              </a:rPr>
              <a:t>– 2</a:t>
            </a:r>
          </a:p>
        </p:txBody>
      </p:sp>
      <p:pic>
        <p:nvPicPr>
          <p:cNvPr id="9" name="Picture 8">
            <a:extLst>
              <a:ext uri="{FF2B5EF4-FFF2-40B4-BE49-F238E27FC236}">
                <a16:creationId xmlns:a16="http://schemas.microsoft.com/office/drawing/2014/main" id="{020EC9A8-80AE-4190-994E-25779CEA0F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4546028" y="5219424"/>
            <a:ext cx="1313474" cy="565292"/>
          </a:xfrm>
          <a:prstGeom prst="rect">
            <a:avLst/>
          </a:prstGeom>
        </p:spPr>
      </p:pic>
      <p:sp>
        <p:nvSpPr>
          <p:cNvPr id="10" name="TextBox 9">
            <a:extLst>
              <a:ext uri="{FF2B5EF4-FFF2-40B4-BE49-F238E27FC236}">
                <a16:creationId xmlns:a16="http://schemas.microsoft.com/office/drawing/2014/main" id="{44B35A07-55D5-4193-83DF-9EC0572FEBBE}"/>
              </a:ext>
            </a:extLst>
          </p:cNvPr>
          <p:cNvSpPr txBox="1"/>
          <p:nvPr/>
        </p:nvSpPr>
        <p:spPr bwMode="auto">
          <a:xfrm>
            <a:off x="4875772" y="4747015"/>
            <a:ext cx="6480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solidFill>
                  <a:srgbClr val="00628C"/>
                </a:solidFill>
                <a:latin typeface="Myriad Pro" panose="020B0503030403020204" pitchFamily="34" charset="0"/>
                <a:ea typeface="Myriad Pro Semibold" charset="0"/>
                <a:cs typeface="Myriad Pro Semibold" charset="0"/>
              </a:rPr>
              <a:t>– 2</a:t>
            </a:r>
          </a:p>
        </p:txBody>
      </p:sp>
      <p:pic>
        <p:nvPicPr>
          <p:cNvPr id="11" name="Picture 10">
            <a:extLst>
              <a:ext uri="{FF2B5EF4-FFF2-40B4-BE49-F238E27FC236}">
                <a16:creationId xmlns:a16="http://schemas.microsoft.com/office/drawing/2014/main" id="{D282EC27-1D98-4AF6-8EA1-1C4B40DA96E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5854915" y="5219424"/>
            <a:ext cx="1313474" cy="565292"/>
          </a:xfrm>
          <a:prstGeom prst="rect">
            <a:avLst/>
          </a:prstGeom>
        </p:spPr>
      </p:pic>
      <p:sp>
        <p:nvSpPr>
          <p:cNvPr id="12" name="TextBox 11">
            <a:extLst>
              <a:ext uri="{FF2B5EF4-FFF2-40B4-BE49-F238E27FC236}">
                <a16:creationId xmlns:a16="http://schemas.microsoft.com/office/drawing/2014/main" id="{677ED050-7FEF-4A64-A6DE-5CE31E64E745}"/>
              </a:ext>
            </a:extLst>
          </p:cNvPr>
          <p:cNvSpPr txBox="1"/>
          <p:nvPr/>
        </p:nvSpPr>
        <p:spPr bwMode="auto">
          <a:xfrm>
            <a:off x="6197911" y="4747015"/>
            <a:ext cx="6480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solidFill>
                  <a:srgbClr val="00628C"/>
                </a:solidFill>
                <a:latin typeface="Myriad Pro" panose="020B0503030403020204" pitchFamily="34" charset="0"/>
                <a:ea typeface="Myriad Pro Semibold" charset="0"/>
                <a:cs typeface="Myriad Pro Semibold" charset="0"/>
              </a:rPr>
              <a:t>– 2</a:t>
            </a:r>
          </a:p>
        </p:txBody>
      </p:sp>
      <p:pic>
        <p:nvPicPr>
          <p:cNvPr id="15" name="Picture 14">
            <a:extLst>
              <a:ext uri="{FF2B5EF4-FFF2-40B4-BE49-F238E27FC236}">
                <a16:creationId xmlns:a16="http://schemas.microsoft.com/office/drawing/2014/main" id="{F23C3268-CF8D-423E-AE66-92DA388D4DAF}"/>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5990924" y="1114561"/>
            <a:ext cx="1080120" cy="2304274"/>
          </a:xfrm>
          <a:prstGeom prst="rect">
            <a:avLst/>
          </a:prstGeom>
        </p:spPr>
      </p:pic>
      <p:pic>
        <p:nvPicPr>
          <p:cNvPr id="16" name="Picture 15">
            <a:extLst>
              <a:ext uri="{FF2B5EF4-FFF2-40B4-BE49-F238E27FC236}">
                <a16:creationId xmlns:a16="http://schemas.microsoft.com/office/drawing/2014/main" id="{C1AB4A85-1C52-4964-AF12-5D5046FF20F5}"/>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4725674" y="1114561"/>
            <a:ext cx="1080120" cy="2304274"/>
          </a:xfrm>
          <a:prstGeom prst="rect">
            <a:avLst/>
          </a:prstGeom>
        </p:spPr>
      </p:pic>
      <p:pic>
        <p:nvPicPr>
          <p:cNvPr id="17" name="Picture 16">
            <a:extLst>
              <a:ext uri="{FF2B5EF4-FFF2-40B4-BE49-F238E27FC236}">
                <a16:creationId xmlns:a16="http://schemas.microsoft.com/office/drawing/2014/main" id="{F4CC8B13-86FA-44A2-BD96-F0EE9149C38E}"/>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3401555" y="1114561"/>
            <a:ext cx="1127875" cy="2304274"/>
          </a:xfrm>
          <a:prstGeom prst="rect">
            <a:avLst/>
          </a:prstGeom>
        </p:spPr>
      </p:pic>
      <p:pic>
        <p:nvPicPr>
          <p:cNvPr id="20" name="Picture 19">
            <a:extLst>
              <a:ext uri="{FF2B5EF4-FFF2-40B4-BE49-F238E27FC236}">
                <a16:creationId xmlns:a16="http://schemas.microsoft.com/office/drawing/2014/main" id="{75469260-E78B-4EB1-BAFC-36B666B5221F}"/>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a:stretch/>
        </p:blipFill>
        <p:spPr>
          <a:xfrm>
            <a:off x="2134996" y="1114561"/>
            <a:ext cx="1025923" cy="2304274"/>
          </a:xfrm>
          <a:prstGeom prst="rect">
            <a:avLst/>
          </a:prstGeom>
        </p:spPr>
      </p:pic>
      <p:sp>
        <p:nvSpPr>
          <p:cNvPr id="24" name="TextBox 23">
            <a:extLst>
              <a:ext uri="{FF2B5EF4-FFF2-40B4-BE49-F238E27FC236}">
                <a16:creationId xmlns:a16="http://schemas.microsoft.com/office/drawing/2014/main" id="{5781497B-B89A-4F95-AE77-456FD576ACAB}"/>
              </a:ext>
            </a:extLst>
          </p:cNvPr>
          <p:cNvSpPr txBox="1"/>
          <p:nvPr/>
        </p:nvSpPr>
        <p:spPr bwMode="auto">
          <a:xfrm>
            <a:off x="3343723" y="3585790"/>
            <a:ext cx="258275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panose="020B0503030403020204" pitchFamily="34" charset="0"/>
                <a:ea typeface="Myriad Pro Semibold" charset="0"/>
                <a:cs typeface="Myriad Pro Semibold" charset="0"/>
              </a:rPr>
              <a:t>8 – 2 – 2 – 2 – 2 = 0</a:t>
            </a:r>
          </a:p>
        </p:txBody>
      </p:sp>
      <p:pic>
        <p:nvPicPr>
          <p:cNvPr id="25" name="Picture 24">
            <a:extLst>
              <a:ext uri="{FF2B5EF4-FFF2-40B4-BE49-F238E27FC236}">
                <a16:creationId xmlns:a16="http://schemas.microsoft.com/office/drawing/2014/main" id="{AA8F27E2-3FEA-496F-85DB-4848374CF5BE}"/>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a:stretch/>
        </p:blipFill>
        <p:spPr>
          <a:xfrm>
            <a:off x="1907703" y="4402719"/>
            <a:ext cx="5616625" cy="461665"/>
          </a:xfrm>
          <a:prstGeom prst="rect">
            <a:avLst/>
          </a:prstGeom>
        </p:spPr>
      </p:pic>
      <p:sp>
        <p:nvSpPr>
          <p:cNvPr id="26" name="TextBox 25">
            <a:extLst>
              <a:ext uri="{FF2B5EF4-FFF2-40B4-BE49-F238E27FC236}">
                <a16:creationId xmlns:a16="http://schemas.microsoft.com/office/drawing/2014/main" id="{044281A8-8B84-4587-ACD6-8953AED40A39}"/>
              </a:ext>
            </a:extLst>
          </p:cNvPr>
          <p:cNvSpPr txBox="1"/>
          <p:nvPr/>
        </p:nvSpPr>
        <p:spPr bwMode="auto">
          <a:xfrm>
            <a:off x="4122142" y="4005064"/>
            <a:ext cx="102592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panose="020B0503030403020204" pitchFamily="34" charset="0"/>
                <a:ea typeface="Myriad Pro Semibold" charset="0"/>
                <a:cs typeface="Myriad Pro Semibold" charset="0"/>
              </a:rPr>
              <a:t>4 twos</a:t>
            </a:r>
          </a:p>
        </p:txBody>
      </p:sp>
    </p:spTree>
    <p:extLst>
      <p:ext uri="{BB962C8B-B14F-4D97-AF65-F5344CB8AC3E}">
        <p14:creationId xmlns:p14="http://schemas.microsoft.com/office/powerpoint/2010/main" val="4069769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right)">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par>
                                <p:cTn id="11" presetID="10" presetClass="exit" presetSubtype="0" fill="hold" nodeType="withEffect">
                                  <p:stCondLst>
                                    <p:cond delay="0"/>
                                  </p:stCondLst>
                                  <p:childTnLst>
                                    <p:animEffect transition="out" filter="fade">
                                      <p:cBhvr>
                                        <p:cTn id="12" dur="500"/>
                                        <p:tgtEl>
                                          <p:spTgt spid="15"/>
                                        </p:tgtEl>
                                      </p:cBhvr>
                                    </p:animEffect>
                                    <p:set>
                                      <p:cBhvr>
                                        <p:cTn id="13" dur="1" fill="hold">
                                          <p:stCondLst>
                                            <p:cond delay="499"/>
                                          </p:stCondLst>
                                        </p:cTn>
                                        <p:tgtEl>
                                          <p:spTgt spid="15"/>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22" presetClass="entr" presetSubtype="2" fill="hold"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wipe(right)">
                                      <p:cBhvr>
                                        <p:cTn id="18" dur="500"/>
                                        <p:tgtEl>
                                          <p:spTgt spid="9"/>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par>
                                <p:cTn id="22" presetID="10" presetClass="exit" presetSubtype="0" fill="hold" nodeType="withEffect">
                                  <p:stCondLst>
                                    <p:cond delay="0"/>
                                  </p:stCondLst>
                                  <p:childTnLst>
                                    <p:animEffect transition="out" filter="fade">
                                      <p:cBhvr>
                                        <p:cTn id="23" dur="500"/>
                                        <p:tgtEl>
                                          <p:spTgt spid="16"/>
                                        </p:tgtEl>
                                      </p:cBhvr>
                                    </p:animEffect>
                                    <p:set>
                                      <p:cBhvr>
                                        <p:cTn id="24" dur="1" fill="hold">
                                          <p:stCondLst>
                                            <p:cond delay="499"/>
                                          </p:stCondLst>
                                        </p:cTn>
                                        <p:tgtEl>
                                          <p:spTgt spid="16"/>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22" presetClass="entr" presetSubtype="2" fill="hold"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wipe(right)">
                                      <p:cBhvr>
                                        <p:cTn id="29" dur="500"/>
                                        <p:tgtEl>
                                          <p:spTgt spid="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par>
                                <p:cTn id="33" presetID="10" presetClass="exit" presetSubtype="0" fill="hold" nodeType="withEffect">
                                  <p:stCondLst>
                                    <p:cond delay="0"/>
                                  </p:stCondLst>
                                  <p:childTnLst>
                                    <p:animEffect transition="out" filter="fade">
                                      <p:cBhvr>
                                        <p:cTn id="34" dur="500"/>
                                        <p:tgtEl>
                                          <p:spTgt spid="17"/>
                                        </p:tgtEl>
                                      </p:cBhvr>
                                    </p:animEffect>
                                    <p:set>
                                      <p:cBhvr>
                                        <p:cTn id="35" dur="1" fill="hold">
                                          <p:stCondLst>
                                            <p:cond delay="499"/>
                                          </p:stCondLst>
                                        </p:cTn>
                                        <p:tgtEl>
                                          <p:spTgt spid="17"/>
                                        </p:tgtEl>
                                        <p:attrNameLst>
                                          <p:attrName>style.visibility</p:attrName>
                                        </p:attrNameLst>
                                      </p:cBhvr>
                                      <p:to>
                                        <p:strVal val="hidden"/>
                                      </p:to>
                                    </p:set>
                                  </p:childTnLst>
                                </p:cTn>
                              </p:par>
                            </p:childTnLst>
                          </p:cTn>
                        </p:par>
                      </p:childTnLst>
                    </p:cTn>
                  </p:par>
                  <p:par>
                    <p:cTn id="36" fill="hold">
                      <p:stCondLst>
                        <p:cond delay="indefinite"/>
                      </p:stCondLst>
                      <p:childTnLst>
                        <p:par>
                          <p:cTn id="37" fill="hold">
                            <p:stCondLst>
                              <p:cond delay="0"/>
                            </p:stCondLst>
                            <p:childTnLst>
                              <p:par>
                                <p:cTn id="38" presetID="22" presetClass="entr" presetSubtype="2" fill="hold" nodeType="click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wipe(right)">
                                      <p:cBhvr>
                                        <p:cTn id="40" dur="500"/>
                                        <p:tgtEl>
                                          <p:spTgt spid="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fade">
                                      <p:cBhvr>
                                        <p:cTn id="43" dur="500"/>
                                        <p:tgtEl>
                                          <p:spTgt spid="6"/>
                                        </p:tgtEl>
                                      </p:cBhvr>
                                    </p:animEffect>
                                  </p:childTnLst>
                                </p:cTn>
                              </p:par>
                              <p:par>
                                <p:cTn id="44" presetID="10" presetClass="exit" presetSubtype="0" fill="hold" nodeType="withEffect">
                                  <p:stCondLst>
                                    <p:cond delay="0"/>
                                  </p:stCondLst>
                                  <p:childTnLst>
                                    <p:animEffect transition="out" filter="fade">
                                      <p:cBhvr>
                                        <p:cTn id="45" dur="500"/>
                                        <p:tgtEl>
                                          <p:spTgt spid="20"/>
                                        </p:tgtEl>
                                      </p:cBhvr>
                                    </p:animEffect>
                                    <p:set>
                                      <p:cBhvr>
                                        <p:cTn id="46" dur="1" fill="hold">
                                          <p:stCondLst>
                                            <p:cond delay="499"/>
                                          </p:stCondLst>
                                        </p:cTn>
                                        <p:tgtEl>
                                          <p:spTgt spid="20"/>
                                        </p:tgtEl>
                                        <p:attrNameLst>
                                          <p:attrName>style.visibility</p:attrName>
                                        </p:attrNameLst>
                                      </p:cBhvr>
                                      <p:to>
                                        <p:strVal val="hidden"/>
                                      </p:to>
                                    </p:se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fade">
                                      <p:cBhvr>
                                        <p:cTn id="51" dur="500"/>
                                        <p:tgtEl>
                                          <p:spTgt spid="24"/>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26"/>
                                        </p:tgtEl>
                                        <p:attrNameLst>
                                          <p:attrName>style.visibility</p:attrName>
                                        </p:attrNameLst>
                                      </p:cBhvr>
                                      <p:to>
                                        <p:strVal val="visible"/>
                                      </p:to>
                                    </p:set>
                                    <p:animEffect transition="in" filter="fade">
                                      <p:cBhvr>
                                        <p:cTn id="56" dur="500"/>
                                        <p:tgtEl>
                                          <p:spTgt spid="26"/>
                                        </p:tgtEl>
                                      </p:cBhvr>
                                    </p:animEffect>
                                  </p:childTnLst>
                                </p:cTn>
                              </p:par>
                              <p:par>
                                <p:cTn id="57" presetID="10" presetClass="entr" presetSubtype="0" fill="hold" nodeType="with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0" grpId="0"/>
      <p:bldP spid="12" grpId="0"/>
      <p:bldP spid="24" grpId="0"/>
      <p:bldP spid="2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99E1DB2-CFEC-4BA8-BD18-621DAC2865D6}"/>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2:8</a:t>
            </a:r>
          </a:p>
        </p:txBody>
      </p:sp>
      <p:pic>
        <p:nvPicPr>
          <p:cNvPr id="35" name="Picture 34">
            <a:extLst>
              <a:ext uri="{FF2B5EF4-FFF2-40B4-BE49-F238E27FC236}">
                <a16:creationId xmlns:a16="http://schemas.microsoft.com/office/drawing/2014/main" id="{A88C9253-47DD-4C3C-97FC-11666B13413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1907704" y="4004419"/>
            <a:ext cx="5441234" cy="573606"/>
          </a:xfrm>
          <a:prstGeom prst="rect">
            <a:avLst/>
          </a:prstGeom>
        </p:spPr>
      </p:pic>
      <p:pic>
        <p:nvPicPr>
          <p:cNvPr id="36" name="Picture 35">
            <a:extLst>
              <a:ext uri="{FF2B5EF4-FFF2-40B4-BE49-F238E27FC236}">
                <a16:creationId xmlns:a16="http://schemas.microsoft.com/office/drawing/2014/main" id="{0DC0FE0D-BC77-45A2-9349-25BF863AC56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1960399" y="3417611"/>
            <a:ext cx="1313474" cy="565292"/>
          </a:xfrm>
          <a:prstGeom prst="rect">
            <a:avLst/>
          </a:prstGeom>
        </p:spPr>
      </p:pic>
      <p:pic>
        <p:nvPicPr>
          <p:cNvPr id="38" name="Picture 37">
            <a:extLst>
              <a:ext uri="{FF2B5EF4-FFF2-40B4-BE49-F238E27FC236}">
                <a16:creationId xmlns:a16="http://schemas.microsoft.com/office/drawing/2014/main" id="{7408FFB1-FE72-4CE4-9AA7-BB6B0C1D287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3269287" y="3417611"/>
            <a:ext cx="1313474" cy="565292"/>
          </a:xfrm>
          <a:prstGeom prst="rect">
            <a:avLst/>
          </a:prstGeom>
        </p:spPr>
      </p:pic>
      <p:pic>
        <p:nvPicPr>
          <p:cNvPr id="40" name="Picture 39">
            <a:extLst>
              <a:ext uri="{FF2B5EF4-FFF2-40B4-BE49-F238E27FC236}">
                <a16:creationId xmlns:a16="http://schemas.microsoft.com/office/drawing/2014/main" id="{0A0A5608-461F-4E20-8006-A9A10FEC607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4578175" y="3417611"/>
            <a:ext cx="1313474" cy="565292"/>
          </a:xfrm>
          <a:prstGeom prst="rect">
            <a:avLst/>
          </a:prstGeom>
        </p:spPr>
      </p:pic>
      <p:pic>
        <p:nvPicPr>
          <p:cNvPr id="42" name="Picture 41">
            <a:extLst>
              <a:ext uri="{FF2B5EF4-FFF2-40B4-BE49-F238E27FC236}">
                <a16:creationId xmlns:a16="http://schemas.microsoft.com/office/drawing/2014/main" id="{680A349F-9707-48D0-B028-1325541E3A2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5887062" y="3417611"/>
            <a:ext cx="1313474" cy="565292"/>
          </a:xfrm>
          <a:prstGeom prst="rect">
            <a:avLst/>
          </a:prstGeom>
        </p:spPr>
      </p:pic>
      <p:pic>
        <p:nvPicPr>
          <p:cNvPr id="44" name="Picture 43">
            <a:extLst>
              <a:ext uri="{FF2B5EF4-FFF2-40B4-BE49-F238E27FC236}">
                <a16:creationId xmlns:a16="http://schemas.microsoft.com/office/drawing/2014/main" id="{C9520DE1-C219-4C29-87D9-5E7F941C905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1903118" y="2390156"/>
            <a:ext cx="5441234" cy="573606"/>
          </a:xfrm>
          <a:prstGeom prst="rect">
            <a:avLst/>
          </a:prstGeom>
        </p:spPr>
      </p:pic>
      <p:pic>
        <p:nvPicPr>
          <p:cNvPr id="45" name="Picture 44">
            <a:extLst>
              <a:ext uri="{FF2B5EF4-FFF2-40B4-BE49-F238E27FC236}">
                <a16:creationId xmlns:a16="http://schemas.microsoft.com/office/drawing/2014/main" id="{BDD10777-8820-4BE3-8075-A84CB69CFA4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86635" y="1803818"/>
            <a:ext cx="1313474" cy="565292"/>
          </a:xfrm>
          <a:prstGeom prst="rect">
            <a:avLst/>
          </a:prstGeom>
        </p:spPr>
      </p:pic>
      <p:pic>
        <p:nvPicPr>
          <p:cNvPr id="47" name="Picture 46">
            <a:extLst>
              <a:ext uri="{FF2B5EF4-FFF2-40B4-BE49-F238E27FC236}">
                <a16:creationId xmlns:a16="http://schemas.microsoft.com/office/drawing/2014/main" id="{D04B220C-D8EC-40EC-B6EB-0C9FA200487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95523" y="1803818"/>
            <a:ext cx="1313474" cy="565292"/>
          </a:xfrm>
          <a:prstGeom prst="rect">
            <a:avLst/>
          </a:prstGeom>
        </p:spPr>
      </p:pic>
      <p:pic>
        <p:nvPicPr>
          <p:cNvPr id="49" name="Picture 48">
            <a:extLst>
              <a:ext uri="{FF2B5EF4-FFF2-40B4-BE49-F238E27FC236}">
                <a16:creationId xmlns:a16="http://schemas.microsoft.com/office/drawing/2014/main" id="{A3FEBE8C-503C-4BC3-93D9-56D7223C246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04411" y="1803818"/>
            <a:ext cx="1313474" cy="565292"/>
          </a:xfrm>
          <a:prstGeom prst="rect">
            <a:avLst/>
          </a:prstGeom>
        </p:spPr>
      </p:pic>
      <p:pic>
        <p:nvPicPr>
          <p:cNvPr id="51" name="Picture 50">
            <a:extLst>
              <a:ext uri="{FF2B5EF4-FFF2-40B4-BE49-F238E27FC236}">
                <a16:creationId xmlns:a16="http://schemas.microsoft.com/office/drawing/2014/main" id="{EC726654-BB8B-4C69-A97B-9A2B100140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13298" y="1803818"/>
            <a:ext cx="1313474" cy="565292"/>
          </a:xfrm>
          <a:prstGeom prst="rect">
            <a:avLst/>
          </a:prstGeom>
        </p:spPr>
      </p:pic>
      <p:sp>
        <p:nvSpPr>
          <p:cNvPr id="53" name="Rectangle 52">
            <a:extLst>
              <a:ext uri="{FF2B5EF4-FFF2-40B4-BE49-F238E27FC236}">
                <a16:creationId xmlns:a16="http://schemas.microsoft.com/office/drawing/2014/main" id="{9912AAF5-A830-4007-9ED2-196268CC344D}"/>
              </a:ext>
            </a:extLst>
          </p:cNvPr>
          <p:cNvSpPr/>
          <p:nvPr/>
        </p:nvSpPr>
        <p:spPr>
          <a:xfrm>
            <a:off x="1443229" y="4643461"/>
            <a:ext cx="6286849" cy="461665"/>
          </a:xfrm>
          <a:prstGeom prst="rect">
            <a:avLst/>
          </a:prstGeom>
        </p:spPr>
        <p:txBody>
          <a:bodyPr wrap="none">
            <a:spAutoFit/>
          </a:bodyPr>
          <a:lstStyle/>
          <a:p>
            <a:pPr algn="ctr"/>
            <a:r>
              <a:rPr lang="en-GB" sz="2400" dirty="0">
                <a:latin typeface="Myriad Pro" panose="020B0503030403020204" pitchFamily="34" charset="0"/>
                <a:ea typeface="Times New Roman" panose="02020603050405020304" pitchFamily="18" charset="0"/>
                <a:cs typeface="Times New Roman" panose="02020603050405020304" pitchFamily="18" charset="0"/>
              </a:rPr>
              <a:t>8 is divided into groups of 2. There are 4 groups.</a:t>
            </a:r>
            <a:endParaRPr lang="en-GB" sz="2400" dirty="0">
              <a:latin typeface="Myriad Pro" panose="020B0503030403020204" pitchFamily="34" charset="0"/>
            </a:endParaRPr>
          </a:p>
        </p:txBody>
      </p:sp>
      <p:sp>
        <p:nvSpPr>
          <p:cNvPr id="54" name="Rectangle 53">
            <a:extLst>
              <a:ext uri="{FF2B5EF4-FFF2-40B4-BE49-F238E27FC236}">
                <a16:creationId xmlns:a16="http://schemas.microsoft.com/office/drawing/2014/main" id="{14485862-F04A-443E-B14F-6E5EF6C67A03}"/>
              </a:ext>
            </a:extLst>
          </p:cNvPr>
          <p:cNvSpPr/>
          <p:nvPr/>
        </p:nvSpPr>
        <p:spPr>
          <a:xfrm>
            <a:off x="3951704" y="5055133"/>
            <a:ext cx="1269899" cy="461665"/>
          </a:xfrm>
          <a:prstGeom prst="rect">
            <a:avLst/>
          </a:prstGeom>
        </p:spPr>
        <p:txBody>
          <a:bodyPr wrap="none">
            <a:spAutoFit/>
          </a:bodyPr>
          <a:lstStyle/>
          <a:p>
            <a:r>
              <a:rPr lang="en-GB" sz="2400" dirty="0">
                <a:latin typeface="Myriad Pro" panose="020B0503030403020204" pitchFamily="34" charset="0"/>
                <a:ea typeface="Times New Roman" panose="02020603050405020304" pitchFamily="18" charset="0"/>
                <a:cs typeface="Times New Roman" panose="02020603050405020304" pitchFamily="18" charset="0"/>
              </a:rPr>
              <a:t>8 ÷ 2 = 4</a:t>
            </a:r>
            <a:endParaRPr lang="en-GB" sz="2400" dirty="0">
              <a:latin typeface="Myriad Pro" panose="020B0503030403020204" pitchFamily="34" charset="0"/>
            </a:endParaRPr>
          </a:p>
        </p:txBody>
      </p:sp>
      <p:sp>
        <p:nvSpPr>
          <p:cNvPr id="55" name="Rectangle 54">
            <a:extLst>
              <a:ext uri="{FF2B5EF4-FFF2-40B4-BE49-F238E27FC236}">
                <a16:creationId xmlns:a16="http://schemas.microsoft.com/office/drawing/2014/main" id="{6C1341C7-1BF7-4433-B7E4-282EBDD59365}"/>
              </a:ext>
            </a:extLst>
          </p:cNvPr>
          <p:cNvSpPr/>
          <p:nvPr/>
        </p:nvSpPr>
        <p:spPr>
          <a:xfrm>
            <a:off x="2021816" y="5466805"/>
            <a:ext cx="5129674" cy="461665"/>
          </a:xfrm>
          <a:prstGeom prst="rect">
            <a:avLst/>
          </a:prstGeom>
        </p:spPr>
        <p:txBody>
          <a:bodyPr wrap="none">
            <a:spAutoFit/>
          </a:bodyPr>
          <a:lstStyle/>
          <a:p>
            <a:r>
              <a:rPr lang="en-US" sz="2400" dirty="0">
                <a:latin typeface="Myriad Pro" panose="020B0503030403020204" pitchFamily="34" charset="0"/>
                <a:ea typeface="Times New Roman" panose="02020603050405020304" pitchFamily="18" charset="0"/>
                <a:cs typeface="Times New Roman" panose="02020603050405020304" pitchFamily="18" charset="0"/>
              </a:rPr>
              <a:t>8 divided into groups of 2 is equal to 4.</a:t>
            </a:r>
            <a:endParaRPr lang="en-GB" sz="2400" dirty="0">
              <a:latin typeface="Myriad Pro" panose="020B0503030403020204" pitchFamily="34" charset="0"/>
            </a:endParaRPr>
          </a:p>
        </p:txBody>
      </p:sp>
      <p:sp>
        <p:nvSpPr>
          <p:cNvPr id="56" name="Rectangle 55">
            <a:extLst>
              <a:ext uri="{FF2B5EF4-FFF2-40B4-BE49-F238E27FC236}">
                <a16:creationId xmlns:a16="http://schemas.microsoft.com/office/drawing/2014/main" id="{FDA92D07-948D-4AAB-A309-CBDFAC90B0C3}"/>
              </a:ext>
            </a:extLst>
          </p:cNvPr>
          <p:cNvSpPr/>
          <p:nvPr/>
        </p:nvSpPr>
        <p:spPr>
          <a:xfrm>
            <a:off x="2753234" y="5878477"/>
            <a:ext cx="3666838" cy="461665"/>
          </a:xfrm>
          <a:prstGeom prst="rect">
            <a:avLst/>
          </a:prstGeom>
        </p:spPr>
        <p:txBody>
          <a:bodyPr wrap="none">
            <a:spAutoFit/>
          </a:bodyPr>
          <a:lstStyle/>
          <a:p>
            <a:r>
              <a:rPr lang="en-GB" sz="2400" dirty="0">
                <a:latin typeface="Myriad Pro" panose="020B0503030403020204" pitchFamily="34" charset="0"/>
              </a:rPr>
              <a:t>So, 4 children get balloons.</a:t>
            </a:r>
          </a:p>
        </p:txBody>
      </p:sp>
      <p:sp>
        <p:nvSpPr>
          <p:cNvPr id="18" name="TextBox 17">
            <a:extLst>
              <a:ext uri="{FF2B5EF4-FFF2-40B4-BE49-F238E27FC236}">
                <a16:creationId xmlns:a16="http://schemas.microsoft.com/office/drawing/2014/main" id="{58A2BEA1-5410-42F7-B935-361117A10A6C}"/>
              </a:ext>
            </a:extLst>
          </p:cNvPr>
          <p:cNvSpPr txBox="1"/>
          <p:nvPr/>
        </p:nvSpPr>
        <p:spPr bwMode="auto">
          <a:xfrm>
            <a:off x="2323922" y="2966220"/>
            <a:ext cx="6480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solidFill>
                  <a:srgbClr val="00628C"/>
                </a:solidFill>
                <a:latin typeface="Myriad Pro" panose="020B0503030403020204" pitchFamily="34" charset="0"/>
                <a:ea typeface="Myriad Pro Semibold" charset="0"/>
                <a:cs typeface="Myriad Pro Semibold" charset="0"/>
              </a:rPr>
              <a:t>– 2</a:t>
            </a:r>
          </a:p>
        </p:txBody>
      </p:sp>
      <p:sp>
        <p:nvSpPr>
          <p:cNvPr id="20" name="TextBox 19">
            <a:extLst>
              <a:ext uri="{FF2B5EF4-FFF2-40B4-BE49-F238E27FC236}">
                <a16:creationId xmlns:a16="http://schemas.microsoft.com/office/drawing/2014/main" id="{BD8A7591-EE5C-43FC-8C3E-0401C999DEED}"/>
              </a:ext>
            </a:extLst>
          </p:cNvPr>
          <p:cNvSpPr txBox="1"/>
          <p:nvPr/>
        </p:nvSpPr>
        <p:spPr bwMode="auto">
          <a:xfrm>
            <a:off x="3637396" y="2966220"/>
            <a:ext cx="6480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solidFill>
                  <a:srgbClr val="00628C"/>
                </a:solidFill>
                <a:latin typeface="Myriad Pro" panose="020B0503030403020204" pitchFamily="34" charset="0"/>
                <a:ea typeface="Myriad Pro Semibold" charset="0"/>
                <a:cs typeface="Myriad Pro Semibold" charset="0"/>
              </a:rPr>
              <a:t>– 2</a:t>
            </a:r>
          </a:p>
        </p:txBody>
      </p:sp>
      <p:sp>
        <p:nvSpPr>
          <p:cNvPr id="21" name="TextBox 20">
            <a:extLst>
              <a:ext uri="{FF2B5EF4-FFF2-40B4-BE49-F238E27FC236}">
                <a16:creationId xmlns:a16="http://schemas.microsoft.com/office/drawing/2014/main" id="{880EFD02-EEC9-4509-BBE9-B220F2D9354D}"/>
              </a:ext>
            </a:extLst>
          </p:cNvPr>
          <p:cNvSpPr txBox="1"/>
          <p:nvPr/>
        </p:nvSpPr>
        <p:spPr bwMode="auto">
          <a:xfrm>
            <a:off x="4875772" y="2966220"/>
            <a:ext cx="6480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solidFill>
                  <a:srgbClr val="00628C"/>
                </a:solidFill>
                <a:latin typeface="Myriad Pro" panose="020B0503030403020204" pitchFamily="34" charset="0"/>
                <a:ea typeface="Myriad Pro Semibold" charset="0"/>
                <a:cs typeface="Myriad Pro Semibold" charset="0"/>
              </a:rPr>
              <a:t>– 2</a:t>
            </a:r>
          </a:p>
        </p:txBody>
      </p:sp>
      <p:sp>
        <p:nvSpPr>
          <p:cNvPr id="22" name="TextBox 21">
            <a:extLst>
              <a:ext uri="{FF2B5EF4-FFF2-40B4-BE49-F238E27FC236}">
                <a16:creationId xmlns:a16="http://schemas.microsoft.com/office/drawing/2014/main" id="{069098C4-1DB5-4A57-8788-BD2342FA861F}"/>
              </a:ext>
            </a:extLst>
          </p:cNvPr>
          <p:cNvSpPr txBox="1"/>
          <p:nvPr/>
        </p:nvSpPr>
        <p:spPr bwMode="auto">
          <a:xfrm>
            <a:off x="6197911" y="2966220"/>
            <a:ext cx="6480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solidFill>
                  <a:srgbClr val="00628C"/>
                </a:solidFill>
                <a:latin typeface="Myriad Pro" panose="020B0503030403020204" pitchFamily="34" charset="0"/>
                <a:ea typeface="Myriad Pro Semibold" charset="0"/>
                <a:cs typeface="Myriad Pro Semibold" charset="0"/>
              </a:rPr>
              <a:t>– 2</a:t>
            </a:r>
          </a:p>
        </p:txBody>
      </p:sp>
      <p:pic>
        <p:nvPicPr>
          <p:cNvPr id="23" name="Picture 22">
            <a:extLst>
              <a:ext uri="{FF2B5EF4-FFF2-40B4-BE49-F238E27FC236}">
                <a16:creationId xmlns:a16="http://schemas.microsoft.com/office/drawing/2014/main" id="{A7FB165C-F87A-42AC-B412-C31E4D211549}"/>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1907703" y="1043757"/>
            <a:ext cx="5616625" cy="461665"/>
          </a:xfrm>
          <a:prstGeom prst="rect">
            <a:avLst/>
          </a:prstGeom>
        </p:spPr>
      </p:pic>
      <p:sp>
        <p:nvSpPr>
          <p:cNvPr id="24" name="TextBox 23">
            <a:extLst>
              <a:ext uri="{FF2B5EF4-FFF2-40B4-BE49-F238E27FC236}">
                <a16:creationId xmlns:a16="http://schemas.microsoft.com/office/drawing/2014/main" id="{DE112B0D-C934-4BB1-B272-5A3CBFA908DC}"/>
              </a:ext>
            </a:extLst>
          </p:cNvPr>
          <p:cNvSpPr txBox="1"/>
          <p:nvPr/>
        </p:nvSpPr>
        <p:spPr bwMode="auto">
          <a:xfrm>
            <a:off x="4122142" y="641326"/>
            <a:ext cx="102592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panose="020B0503030403020204" pitchFamily="34" charset="0"/>
                <a:ea typeface="Myriad Pro Semibold" charset="0"/>
                <a:cs typeface="Myriad Pro Semibold" charset="0"/>
              </a:rPr>
              <a:t>4 twos</a:t>
            </a:r>
          </a:p>
        </p:txBody>
      </p:sp>
      <p:sp>
        <p:nvSpPr>
          <p:cNvPr id="25" name="TextBox 24">
            <a:extLst>
              <a:ext uri="{FF2B5EF4-FFF2-40B4-BE49-F238E27FC236}">
                <a16:creationId xmlns:a16="http://schemas.microsoft.com/office/drawing/2014/main" id="{968C608F-01B3-475D-B1AB-CAEED766D530}"/>
              </a:ext>
            </a:extLst>
          </p:cNvPr>
          <p:cNvSpPr txBox="1"/>
          <p:nvPr/>
        </p:nvSpPr>
        <p:spPr bwMode="auto">
          <a:xfrm>
            <a:off x="2323922" y="1352427"/>
            <a:ext cx="6480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solidFill>
                  <a:srgbClr val="00628C"/>
                </a:solidFill>
                <a:latin typeface="Myriad Pro" panose="020B0503030403020204" pitchFamily="34" charset="0"/>
                <a:ea typeface="Myriad Pro Semibold" charset="0"/>
                <a:cs typeface="Myriad Pro Semibold" charset="0"/>
              </a:rPr>
              <a:t>+ 2</a:t>
            </a:r>
          </a:p>
        </p:txBody>
      </p:sp>
      <p:sp>
        <p:nvSpPr>
          <p:cNvPr id="26" name="TextBox 25">
            <a:extLst>
              <a:ext uri="{FF2B5EF4-FFF2-40B4-BE49-F238E27FC236}">
                <a16:creationId xmlns:a16="http://schemas.microsoft.com/office/drawing/2014/main" id="{9836C26A-33D0-42DA-B3C1-FCCE0802D082}"/>
              </a:ext>
            </a:extLst>
          </p:cNvPr>
          <p:cNvSpPr txBox="1"/>
          <p:nvPr/>
        </p:nvSpPr>
        <p:spPr bwMode="auto">
          <a:xfrm>
            <a:off x="3637396" y="1330911"/>
            <a:ext cx="6480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solidFill>
                  <a:srgbClr val="00628C"/>
                </a:solidFill>
                <a:latin typeface="Myriad Pro" panose="020B0503030403020204" pitchFamily="34" charset="0"/>
                <a:ea typeface="Myriad Pro Semibold" charset="0"/>
                <a:cs typeface="Myriad Pro Semibold" charset="0"/>
              </a:rPr>
              <a:t>+ 2</a:t>
            </a:r>
          </a:p>
        </p:txBody>
      </p:sp>
      <p:sp>
        <p:nvSpPr>
          <p:cNvPr id="27" name="TextBox 26">
            <a:extLst>
              <a:ext uri="{FF2B5EF4-FFF2-40B4-BE49-F238E27FC236}">
                <a16:creationId xmlns:a16="http://schemas.microsoft.com/office/drawing/2014/main" id="{B6400D96-37E3-4D16-9BDC-CC24A2B20A52}"/>
              </a:ext>
            </a:extLst>
          </p:cNvPr>
          <p:cNvSpPr txBox="1"/>
          <p:nvPr/>
        </p:nvSpPr>
        <p:spPr bwMode="auto">
          <a:xfrm>
            <a:off x="4875772" y="1352427"/>
            <a:ext cx="6480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solidFill>
                  <a:srgbClr val="00628C"/>
                </a:solidFill>
                <a:latin typeface="Myriad Pro" panose="020B0503030403020204" pitchFamily="34" charset="0"/>
                <a:ea typeface="Myriad Pro Semibold" charset="0"/>
                <a:cs typeface="Myriad Pro Semibold" charset="0"/>
              </a:rPr>
              <a:t>+ 2</a:t>
            </a:r>
          </a:p>
        </p:txBody>
      </p:sp>
      <p:sp>
        <p:nvSpPr>
          <p:cNvPr id="28" name="TextBox 27">
            <a:extLst>
              <a:ext uri="{FF2B5EF4-FFF2-40B4-BE49-F238E27FC236}">
                <a16:creationId xmlns:a16="http://schemas.microsoft.com/office/drawing/2014/main" id="{DD693AF3-8272-477F-9D79-2807A323A4DE}"/>
              </a:ext>
            </a:extLst>
          </p:cNvPr>
          <p:cNvSpPr txBox="1"/>
          <p:nvPr/>
        </p:nvSpPr>
        <p:spPr bwMode="auto">
          <a:xfrm>
            <a:off x="6197911" y="1352427"/>
            <a:ext cx="6480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solidFill>
                  <a:srgbClr val="00628C"/>
                </a:solidFill>
                <a:latin typeface="Myriad Pro" panose="020B0503030403020204" pitchFamily="34" charset="0"/>
                <a:ea typeface="Myriad Pro Semibold" charset="0"/>
                <a:cs typeface="Myriad Pro Semibold" charset="0"/>
              </a:rPr>
              <a:t>+ 2</a:t>
            </a:r>
          </a:p>
        </p:txBody>
      </p:sp>
    </p:spTree>
    <p:extLst>
      <p:ext uri="{BB962C8B-B14F-4D97-AF65-F5344CB8AC3E}">
        <p14:creationId xmlns:p14="http://schemas.microsoft.com/office/powerpoint/2010/main" val="2097705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500"/>
                                        <p:tgtEl>
                                          <p:spTgt spid="5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4"/>
                                        </p:tgtEl>
                                        <p:attrNameLst>
                                          <p:attrName>style.visibility</p:attrName>
                                        </p:attrNameLst>
                                      </p:cBhvr>
                                      <p:to>
                                        <p:strVal val="visible"/>
                                      </p:to>
                                    </p:set>
                                    <p:animEffect transition="in" filter="fade">
                                      <p:cBhvr>
                                        <p:cTn id="12" dur="500"/>
                                        <p:tgtEl>
                                          <p:spTgt spid="5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5"/>
                                        </p:tgtEl>
                                        <p:attrNameLst>
                                          <p:attrName>style.visibility</p:attrName>
                                        </p:attrNameLst>
                                      </p:cBhvr>
                                      <p:to>
                                        <p:strVal val="visible"/>
                                      </p:to>
                                    </p:set>
                                    <p:animEffect transition="in" filter="fade">
                                      <p:cBhvr>
                                        <p:cTn id="17" dur="500"/>
                                        <p:tgtEl>
                                          <p:spTgt spid="5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6"/>
                                        </p:tgtEl>
                                        <p:attrNameLst>
                                          <p:attrName>style.visibility</p:attrName>
                                        </p:attrNameLst>
                                      </p:cBhvr>
                                      <p:to>
                                        <p:strVal val="visible"/>
                                      </p:to>
                                    </p:set>
                                    <p:animEffect transition="in" filter="fade">
                                      <p:cBhvr>
                                        <p:cTn id="22"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4" grpId="0"/>
      <p:bldP spid="55" grpId="0"/>
      <p:bldP spid="5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367CD56-CCED-43F6-88D8-151550671E6F}"/>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2:11</a:t>
            </a:r>
          </a:p>
        </p:txBody>
      </p:sp>
      <p:sp>
        <p:nvSpPr>
          <p:cNvPr id="3" name="Rectangle 2">
            <a:extLst>
              <a:ext uri="{FF2B5EF4-FFF2-40B4-BE49-F238E27FC236}">
                <a16:creationId xmlns:a16="http://schemas.microsoft.com/office/drawing/2014/main" id="{2C6EA36F-B825-44D7-8E04-9D6CC494ED97}"/>
              </a:ext>
            </a:extLst>
          </p:cNvPr>
          <p:cNvSpPr/>
          <p:nvPr/>
        </p:nvSpPr>
        <p:spPr>
          <a:xfrm>
            <a:off x="1815700" y="764704"/>
            <a:ext cx="5512598" cy="461665"/>
          </a:xfrm>
          <a:prstGeom prst="rect">
            <a:avLst/>
          </a:prstGeom>
        </p:spPr>
        <p:txBody>
          <a:bodyPr wrap="none">
            <a:spAutoFit/>
          </a:bodyPr>
          <a:lstStyle/>
          <a:p>
            <a:pPr algn="ctr"/>
            <a:r>
              <a:rPr lang="en-US" sz="2400" dirty="0">
                <a:latin typeface="Myriad Pro" panose="020B0503030403020204" pitchFamily="34" charset="0"/>
                <a:ea typeface="Times New Roman" panose="02020603050405020304" pitchFamily="18" charset="0"/>
                <a:cs typeface="Times New Roman" panose="02020603050405020304" pitchFamily="18" charset="0"/>
              </a:rPr>
              <a:t>10 loaves, </a:t>
            </a:r>
            <a:r>
              <a:rPr lang="en-US" sz="2400" b="1" dirty="0">
                <a:latin typeface="Myriad Pro" panose="020B0503030403020204" pitchFamily="34" charset="0"/>
                <a:ea typeface="Times New Roman" panose="02020603050405020304" pitchFamily="18" charset="0"/>
                <a:cs typeface="Times New Roman" panose="02020603050405020304" pitchFamily="18" charset="0"/>
              </a:rPr>
              <a:t>2</a:t>
            </a:r>
            <a:r>
              <a:rPr lang="en-US" sz="2400" dirty="0">
                <a:latin typeface="Myriad Pro" panose="020B0503030403020204" pitchFamily="34" charset="0"/>
                <a:ea typeface="Times New Roman" panose="02020603050405020304" pitchFamily="18" charset="0"/>
                <a:cs typeface="Times New Roman" panose="02020603050405020304" pitchFamily="18" charset="0"/>
              </a:rPr>
              <a:t> in each bag. How many bags?</a:t>
            </a:r>
            <a:endParaRPr lang="en-GB" sz="2400" dirty="0">
              <a:latin typeface="Myriad Pro" panose="020B0503030403020204" pitchFamily="34" charset="0"/>
            </a:endParaRPr>
          </a:p>
        </p:txBody>
      </p:sp>
      <p:pic>
        <p:nvPicPr>
          <p:cNvPr id="18" name="Picture 17">
            <a:extLst>
              <a:ext uri="{FF2B5EF4-FFF2-40B4-BE49-F238E27FC236}">
                <a16:creationId xmlns:a16="http://schemas.microsoft.com/office/drawing/2014/main" id="{D46513E1-75BA-4BEF-B588-3B971F2C2C2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813" b="-35033"/>
          <a:stretch/>
        </p:blipFill>
        <p:spPr>
          <a:xfrm>
            <a:off x="2863624" y="2517303"/>
            <a:ext cx="575496" cy="1871825"/>
          </a:xfrm>
          <a:prstGeom prst="rect">
            <a:avLst/>
          </a:prstGeom>
        </p:spPr>
      </p:pic>
      <p:pic>
        <p:nvPicPr>
          <p:cNvPr id="19" name="Picture 18">
            <a:extLst>
              <a:ext uri="{FF2B5EF4-FFF2-40B4-BE49-F238E27FC236}">
                <a16:creationId xmlns:a16="http://schemas.microsoft.com/office/drawing/2014/main" id="{AEB92EC1-A939-41D3-BC6B-F7172BB184D3}"/>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2353657" y="2527812"/>
            <a:ext cx="552386" cy="1377901"/>
          </a:xfrm>
          <a:prstGeom prst="rect">
            <a:avLst/>
          </a:prstGeom>
        </p:spPr>
      </p:pic>
      <p:pic>
        <p:nvPicPr>
          <p:cNvPr id="20" name="Picture 19">
            <a:extLst>
              <a:ext uri="{FF2B5EF4-FFF2-40B4-BE49-F238E27FC236}">
                <a16:creationId xmlns:a16="http://schemas.microsoft.com/office/drawing/2014/main" id="{47BB841D-5050-47BB-9100-37F4A7211402}"/>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1875094" y="2534831"/>
            <a:ext cx="491470" cy="1377901"/>
          </a:xfrm>
          <a:prstGeom prst="rect">
            <a:avLst/>
          </a:prstGeom>
        </p:spPr>
      </p:pic>
      <p:pic>
        <p:nvPicPr>
          <p:cNvPr id="22" name="Picture 21">
            <a:extLst>
              <a:ext uri="{FF2B5EF4-FFF2-40B4-BE49-F238E27FC236}">
                <a16:creationId xmlns:a16="http://schemas.microsoft.com/office/drawing/2014/main" id="{A76CC115-A73A-4F02-BC42-551AA752F99A}"/>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3460025" y="2524417"/>
            <a:ext cx="462341" cy="1377901"/>
          </a:xfrm>
          <a:prstGeom prst="rect">
            <a:avLst/>
          </a:prstGeom>
        </p:spPr>
      </p:pic>
      <p:sp>
        <p:nvSpPr>
          <p:cNvPr id="23" name="Rectangle 22">
            <a:extLst>
              <a:ext uri="{FF2B5EF4-FFF2-40B4-BE49-F238E27FC236}">
                <a16:creationId xmlns:a16="http://schemas.microsoft.com/office/drawing/2014/main" id="{E6D5313D-6577-491D-8CD7-7061895E62A8}"/>
              </a:ext>
            </a:extLst>
          </p:cNvPr>
          <p:cNvSpPr/>
          <p:nvPr/>
        </p:nvSpPr>
        <p:spPr>
          <a:xfrm>
            <a:off x="1982284" y="1772816"/>
            <a:ext cx="5286768" cy="461665"/>
          </a:xfrm>
          <a:prstGeom prst="rect">
            <a:avLst/>
          </a:prstGeom>
        </p:spPr>
        <p:txBody>
          <a:bodyPr wrap="none">
            <a:spAutoFit/>
          </a:bodyPr>
          <a:lstStyle/>
          <a:p>
            <a:r>
              <a:rPr lang="en-GB" sz="2400" dirty="0">
                <a:latin typeface="Myriad Pro" panose="020B0503030403020204" pitchFamily="34" charset="0"/>
                <a:ea typeface="Times New Roman" panose="02020603050405020304" pitchFamily="18" charset="0"/>
                <a:cs typeface="Times New Roman" panose="02020603050405020304" pitchFamily="18" charset="0"/>
              </a:rPr>
              <a:t>10 divided into groups of 2 is equal to 5.</a:t>
            </a:r>
            <a:endParaRPr lang="en-GB" sz="2400" dirty="0">
              <a:latin typeface="Myriad Pro" panose="020B0503030403020204" pitchFamily="34" charset="0"/>
            </a:endParaRPr>
          </a:p>
        </p:txBody>
      </p:sp>
      <p:pic>
        <p:nvPicPr>
          <p:cNvPr id="21" name="Picture 20">
            <a:extLst>
              <a:ext uri="{FF2B5EF4-FFF2-40B4-BE49-F238E27FC236}">
                <a16:creationId xmlns:a16="http://schemas.microsoft.com/office/drawing/2014/main" id="{FC8EB3F9-8F9D-4904-9539-6796141E04DC}"/>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1187624" y="2527812"/>
            <a:ext cx="655820" cy="1377901"/>
          </a:xfrm>
          <a:prstGeom prst="rect">
            <a:avLst/>
          </a:prstGeom>
        </p:spPr>
      </p:pic>
      <p:sp>
        <p:nvSpPr>
          <p:cNvPr id="24" name="Rectangle 23">
            <a:extLst>
              <a:ext uri="{FF2B5EF4-FFF2-40B4-BE49-F238E27FC236}">
                <a16:creationId xmlns:a16="http://schemas.microsoft.com/office/drawing/2014/main" id="{E05A1C2D-1689-4AF0-B5F5-C544EF78D374}"/>
              </a:ext>
            </a:extLst>
          </p:cNvPr>
          <p:cNvSpPr/>
          <p:nvPr/>
        </p:nvSpPr>
        <p:spPr>
          <a:xfrm>
            <a:off x="748666" y="1268760"/>
            <a:ext cx="7416824" cy="461665"/>
          </a:xfrm>
          <a:prstGeom prst="rect">
            <a:avLst/>
          </a:prstGeom>
        </p:spPr>
        <p:txBody>
          <a:bodyPr wrap="square">
            <a:spAutoFit/>
          </a:bodyPr>
          <a:lstStyle/>
          <a:p>
            <a:pPr algn="ctr"/>
            <a:r>
              <a:rPr lang="en-US" sz="2400" dirty="0">
                <a:latin typeface="Myriad Pro" panose="020B0503030403020204" pitchFamily="34" charset="0"/>
                <a:ea typeface="Times New Roman" panose="02020603050405020304" pitchFamily="18" charset="0"/>
                <a:cs typeface="Times New Roman" panose="02020603050405020304" pitchFamily="18" charset="0"/>
              </a:rPr>
              <a:t>10 ÷ 2</a:t>
            </a:r>
            <a:endParaRPr lang="en-GB" sz="2400" dirty="0">
              <a:latin typeface="Myriad Pro" panose="020B0503030403020204" pitchFamily="34" charset="0"/>
            </a:endParaRPr>
          </a:p>
        </p:txBody>
      </p:sp>
      <p:sp>
        <p:nvSpPr>
          <p:cNvPr id="25" name="Rectangle 24">
            <a:extLst>
              <a:ext uri="{FF2B5EF4-FFF2-40B4-BE49-F238E27FC236}">
                <a16:creationId xmlns:a16="http://schemas.microsoft.com/office/drawing/2014/main" id="{A0B73B25-ADE5-439D-87DB-11E0EE6DD4E8}"/>
              </a:ext>
            </a:extLst>
          </p:cNvPr>
          <p:cNvSpPr/>
          <p:nvPr/>
        </p:nvSpPr>
        <p:spPr>
          <a:xfrm>
            <a:off x="4871151" y="1259235"/>
            <a:ext cx="590226" cy="461665"/>
          </a:xfrm>
          <a:prstGeom prst="rect">
            <a:avLst/>
          </a:prstGeom>
        </p:spPr>
        <p:txBody>
          <a:bodyPr wrap="none">
            <a:spAutoFit/>
          </a:bodyPr>
          <a:lstStyle/>
          <a:p>
            <a:r>
              <a:rPr lang="en-GB" sz="2400" dirty="0">
                <a:latin typeface="Myriad Pro" panose="020B0503030403020204" pitchFamily="34" charset="0"/>
                <a:ea typeface="Times New Roman" panose="02020603050405020304" pitchFamily="18" charset="0"/>
                <a:cs typeface="Times New Roman" panose="02020603050405020304" pitchFamily="18" charset="0"/>
              </a:rPr>
              <a:t>= 5</a:t>
            </a:r>
            <a:endParaRPr lang="en-GB" sz="2400" dirty="0"/>
          </a:p>
        </p:txBody>
      </p:sp>
      <p:pic>
        <p:nvPicPr>
          <p:cNvPr id="26" name="Picture 25">
            <a:extLst>
              <a:ext uri="{FF2B5EF4-FFF2-40B4-BE49-F238E27FC236}">
                <a16:creationId xmlns:a16="http://schemas.microsoft.com/office/drawing/2014/main" id="{320FAAD2-BD85-4302-A35D-E9487CBE092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851229" y="2408208"/>
            <a:ext cx="404393" cy="404393"/>
          </a:xfrm>
          <a:prstGeom prst="rect">
            <a:avLst/>
          </a:prstGeom>
        </p:spPr>
      </p:pic>
      <p:pic>
        <p:nvPicPr>
          <p:cNvPr id="27" name="Picture 26">
            <a:extLst>
              <a:ext uri="{FF2B5EF4-FFF2-40B4-BE49-F238E27FC236}">
                <a16:creationId xmlns:a16="http://schemas.microsoft.com/office/drawing/2014/main" id="{82BB2D9F-9713-4D42-A5DB-1D7866126CA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66777" y="2273051"/>
            <a:ext cx="404393" cy="404393"/>
          </a:xfrm>
          <a:prstGeom prst="rect">
            <a:avLst/>
          </a:prstGeom>
        </p:spPr>
      </p:pic>
      <p:pic>
        <p:nvPicPr>
          <p:cNvPr id="28" name="Picture 27">
            <a:extLst>
              <a:ext uri="{FF2B5EF4-FFF2-40B4-BE49-F238E27FC236}">
                <a16:creationId xmlns:a16="http://schemas.microsoft.com/office/drawing/2014/main" id="{8C774AF2-CCD1-468B-90D2-E88381CECF9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254410" y="3005557"/>
            <a:ext cx="404393" cy="404393"/>
          </a:xfrm>
          <a:prstGeom prst="rect">
            <a:avLst/>
          </a:prstGeom>
        </p:spPr>
      </p:pic>
      <p:pic>
        <p:nvPicPr>
          <p:cNvPr id="29" name="Picture 28">
            <a:extLst>
              <a:ext uri="{FF2B5EF4-FFF2-40B4-BE49-F238E27FC236}">
                <a16:creationId xmlns:a16="http://schemas.microsoft.com/office/drawing/2014/main" id="{15FB3BA0-2654-4BCF-805A-2882ABC1C2B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349587" y="3961631"/>
            <a:ext cx="404393" cy="404393"/>
          </a:xfrm>
          <a:prstGeom prst="rect">
            <a:avLst/>
          </a:prstGeom>
        </p:spPr>
      </p:pic>
      <p:pic>
        <p:nvPicPr>
          <p:cNvPr id="30" name="Picture 29">
            <a:extLst>
              <a:ext uri="{FF2B5EF4-FFF2-40B4-BE49-F238E27FC236}">
                <a16:creationId xmlns:a16="http://schemas.microsoft.com/office/drawing/2014/main" id="{79D58E31-9CC9-4CE5-BC46-172C031F86C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050260" y="3153489"/>
            <a:ext cx="404393" cy="404393"/>
          </a:xfrm>
          <a:prstGeom prst="rect">
            <a:avLst/>
          </a:prstGeom>
        </p:spPr>
      </p:pic>
      <p:pic>
        <p:nvPicPr>
          <p:cNvPr id="31" name="Picture 30">
            <a:extLst>
              <a:ext uri="{FF2B5EF4-FFF2-40B4-BE49-F238E27FC236}">
                <a16:creationId xmlns:a16="http://schemas.microsoft.com/office/drawing/2014/main" id="{15BF5380-4AAF-4ECB-8E6D-FC761FD870C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917229" y="3366517"/>
            <a:ext cx="404393" cy="404393"/>
          </a:xfrm>
          <a:prstGeom prst="rect">
            <a:avLst/>
          </a:prstGeom>
        </p:spPr>
      </p:pic>
      <p:pic>
        <p:nvPicPr>
          <p:cNvPr id="32" name="Picture 31">
            <a:extLst>
              <a:ext uri="{FF2B5EF4-FFF2-40B4-BE49-F238E27FC236}">
                <a16:creationId xmlns:a16="http://schemas.microsoft.com/office/drawing/2014/main" id="{91C18EA7-2D62-4A4C-A4F1-6F3766F3CB7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20365" y="4790899"/>
            <a:ext cx="404393" cy="404393"/>
          </a:xfrm>
          <a:prstGeom prst="rect">
            <a:avLst/>
          </a:prstGeom>
        </p:spPr>
      </p:pic>
      <p:pic>
        <p:nvPicPr>
          <p:cNvPr id="33" name="Picture 32">
            <a:extLst>
              <a:ext uri="{FF2B5EF4-FFF2-40B4-BE49-F238E27FC236}">
                <a16:creationId xmlns:a16="http://schemas.microsoft.com/office/drawing/2014/main" id="{1BF44C33-AF47-4A31-82FB-9871632EADA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391412" y="5032226"/>
            <a:ext cx="404393" cy="404393"/>
          </a:xfrm>
          <a:prstGeom prst="rect">
            <a:avLst/>
          </a:prstGeom>
        </p:spPr>
      </p:pic>
      <p:pic>
        <p:nvPicPr>
          <p:cNvPr id="34" name="Picture 33">
            <a:extLst>
              <a:ext uri="{FF2B5EF4-FFF2-40B4-BE49-F238E27FC236}">
                <a16:creationId xmlns:a16="http://schemas.microsoft.com/office/drawing/2014/main" id="{FB9DE668-457D-4F1B-BA13-A24EB012E11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602784" y="4419352"/>
            <a:ext cx="404393" cy="404393"/>
          </a:xfrm>
          <a:prstGeom prst="rect">
            <a:avLst/>
          </a:prstGeom>
        </p:spPr>
      </p:pic>
      <p:pic>
        <p:nvPicPr>
          <p:cNvPr id="35" name="Picture 34">
            <a:extLst>
              <a:ext uri="{FF2B5EF4-FFF2-40B4-BE49-F238E27FC236}">
                <a16:creationId xmlns:a16="http://schemas.microsoft.com/office/drawing/2014/main" id="{FD7DA2A4-2F80-4FE3-BF27-2E965A25F0C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876256" y="3995539"/>
            <a:ext cx="404393" cy="404393"/>
          </a:xfrm>
          <a:prstGeom prst="rect">
            <a:avLst/>
          </a:prstGeom>
        </p:spPr>
      </p:pic>
      <p:sp>
        <p:nvSpPr>
          <p:cNvPr id="36" name="Rectangle 35">
            <a:extLst>
              <a:ext uri="{FF2B5EF4-FFF2-40B4-BE49-F238E27FC236}">
                <a16:creationId xmlns:a16="http://schemas.microsoft.com/office/drawing/2014/main" id="{DDC8E123-C882-46B4-B2EC-904AE42CF8C7}"/>
              </a:ext>
            </a:extLst>
          </p:cNvPr>
          <p:cNvSpPr/>
          <p:nvPr/>
        </p:nvSpPr>
        <p:spPr>
          <a:xfrm>
            <a:off x="395536" y="2449463"/>
            <a:ext cx="857927" cy="461665"/>
          </a:xfrm>
          <a:prstGeom prst="rect">
            <a:avLst/>
          </a:prstGeom>
        </p:spPr>
        <p:txBody>
          <a:bodyPr wrap="none">
            <a:spAutoFit/>
          </a:bodyPr>
          <a:lstStyle/>
          <a:p>
            <a:r>
              <a:rPr lang="en-GB" sz="2400" dirty="0">
                <a:latin typeface="Myriad Pro" panose="020B0503030403020204" pitchFamily="34" charset="0"/>
                <a:ea typeface="Times New Roman" panose="02020603050405020304" pitchFamily="18" charset="0"/>
                <a:cs typeface="Times New Roman" panose="02020603050405020304" pitchFamily="18" charset="0"/>
              </a:rPr>
              <a:t>Bags:</a:t>
            </a:r>
            <a:endParaRPr lang="en-GB" sz="2400" dirty="0">
              <a:latin typeface="Myriad Pro" panose="020B0503030403020204" pitchFamily="34" charset="0"/>
            </a:endParaRPr>
          </a:p>
        </p:txBody>
      </p:sp>
    </p:spTree>
    <p:extLst>
      <p:ext uri="{BB962C8B-B14F-4D97-AF65-F5344CB8AC3E}">
        <p14:creationId xmlns:p14="http://schemas.microsoft.com/office/powerpoint/2010/main" val="1959190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par>
                                <p:cTn id="13" presetID="10" presetClass="entr" presetSubtype="0" fill="hold" nodeType="with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fade">
                                      <p:cBhvr>
                                        <p:cTn id="15" dur="500"/>
                                        <p:tgtEl>
                                          <p:spTgt spid="27"/>
                                        </p:tgtEl>
                                      </p:cBhvr>
                                    </p:animEffect>
                                  </p:childTnLst>
                                </p:cTn>
                              </p:par>
                              <p:par>
                                <p:cTn id="16" presetID="10" presetClass="entr" presetSubtype="0" fill="hold" nodeType="with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fade">
                                      <p:cBhvr>
                                        <p:cTn id="18" dur="500"/>
                                        <p:tgtEl>
                                          <p:spTgt spid="26"/>
                                        </p:tgtEl>
                                      </p:cBhvr>
                                    </p:animEffect>
                                  </p:childTnLst>
                                </p:cTn>
                              </p:par>
                              <p:par>
                                <p:cTn id="19" presetID="10" presetClass="entr" presetSubtype="0" fill="hold"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par>
                                <p:cTn id="22" presetID="10" presetClass="entr" presetSubtype="0" fill="hold" nodeType="withEffect">
                                  <p:stCondLst>
                                    <p:cond delay="0"/>
                                  </p:stCondLst>
                                  <p:childTnLst>
                                    <p:set>
                                      <p:cBhvr>
                                        <p:cTn id="23" dur="1" fill="hold">
                                          <p:stCondLst>
                                            <p:cond delay="0"/>
                                          </p:stCondLst>
                                        </p:cTn>
                                        <p:tgtEl>
                                          <p:spTgt spid="28"/>
                                        </p:tgtEl>
                                        <p:attrNameLst>
                                          <p:attrName>style.visibility</p:attrName>
                                        </p:attrNameLst>
                                      </p:cBhvr>
                                      <p:to>
                                        <p:strVal val="visible"/>
                                      </p:to>
                                    </p:set>
                                    <p:animEffect transition="in" filter="fade">
                                      <p:cBhvr>
                                        <p:cTn id="24" dur="500"/>
                                        <p:tgtEl>
                                          <p:spTgt spid="28"/>
                                        </p:tgtEl>
                                      </p:cBhvr>
                                    </p:animEffect>
                                  </p:childTnLst>
                                </p:cTn>
                              </p:par>
                              <p:par>
                                <p:cTn id="25" presetID="10" presetClass="entr" presetSubtype="0" fill="hold"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par>
                                <p:cTn id="28" presetID="10" presetClass="entr" presetSubtype="0" fill="hold" nodeType="withEffect">
                                  <p:stCondLst>
                                    <p:cond delay="0"/>
                                  </p:stCondLst>
                                  <p:childTnLst>
                                    <p:set>
                                      <p:cBhvr>
                                        <p:cTn id="29" dur="1" fill="hold">
                                          <p:stCondLst>
                                            <p:cond delay="0"/>
                                          </p:stCondLst>
                                        </p:cTn>
                                        <p:tgtEl>
                                          <p:spTgt spid="32"/>
                                        </p:tgtEl>
                                        <p:attrNameLst>
                                          <p:attrName>style.visibility</p:attrName>
                                        </p:attrNameLst>
                                      </p:cBhvr>
                                      <p:to>
                                        <p:strVal val="visible"/>
                                      </p:to>
                                    </p:set>
                                    <p:animEffect transition="in" filter="fade">
                                      <p:cBhvr>
                                        <p:cTn id="30" dur="500"/>
                                        <p:tgtEl>
                                          <p:spTgt spid="32"/>
                                        </p:tgtEl>
                                      </p:cBhvr>
                                    </p:animEffect>
                                  </p:childTnLst>
                                </p:cTn>
                              </p:par>
                              <p:par>
                                <p:cTn id="31" presetID="10" presetClass="entr" presetSubtype="0" fill="hold" nodeType="withEffect">
                                  <p:stCondLst>
                                    <p:cond delay="0"/>
                                  </p:stCondLst>
                                  <p:childTnLst>
                                    <p:set>
                                      <p:cBhvr>
                                        <p:cTn id="32" dur="1" fill="hold">
                                          <p:stCondLst>
                                            <p:cond delay="0"/>
                                          </p:stCondLst>
                                        </p:cTn>
                                        <p:tgtEl>
                                          <p:spTgt spid="33"/>
                                        </p:tgtEl>
                                        <p:attrNameLst>
                                          <p:attrName>style.visibility</p:attrName>
                                        </p:attrNameLst>
                                      </p:cBhvr>
                                      <p:to>
                                        <p:strVal val="visible"/>
                                      </p:to>
                                    </p:set>
                                    <p:animEffect transition="in" filter="fade">
                                      <p:cBhvr>
                                        <p:cTn id="33" dur="500"/>
                                        <p:tgtEl>
                                          <p:spTgt spid="33"/>
                                        </p:tgtEl>
                                      </p:cBhvr>
                                    </p:animEffect>
                                  </p:childTnLst>
                                </p:cTn>
                              </p:par>
                              <p:par>
                                <p:cTn id="34" presetID="10" presetClass="entr" presetSubtype="0" fill="hold" nodeType="withEffect">
                                  <p:stCondLst>
                                    <p:cond delay="0"/>
                                  </p:stCondLst>
                                  <p:childTnLst>
                                    <p:set>
                                      <p:cBhvr>
                                        <p:cTn id="35" dur="1" fill="hold">
                                          <p:stCondLst>
                                            <p:cond delay="0"/>
                                          </p:stCondLst>
                                        </p:cTn>
                                        <p:tgtEl>
                                          <p:spTgt spid="34"/>
                                        </p:tgtEl>
                                        <p:attrNameLst>
                                          <p:attrName>style.visibility</p:attrName>
                                        </p:attrNameLst>
                                      </p:cBhvr>
                                      <p:to>
                                        <p:strVal val="visible"/>
                                      </p:to>
                                    </p:set>
                                    <p:animEffect transition="in" filter="fade">
                                      <p:cBhvr>
                                        <p:cTn id="36" dur="500"/>
                                        <p:tgtEl>
                                          <p:spTgt spid="34"/>
                                        </p:tgtEl>
                                      </p:cBhvr>
                                    </p:animEffect>
                                  </p:childTnLst>
                                </p:cTn>
                              </p:par>
                              <p:par>
                                <p:cTn id="37" presetID="10" presetClass="entr" presetSubtype="0" fill="hold" nodeType="withEffect">
                                  <p:stCondLst>
                                    <p:cond delay="0"/>
                                  </p:stCondLst>
                                  <p:childTnLst>
                                    <p:set>
                                      <p:cBhvr>
                                        <p:cTn id="38" dur="1" fill="hold">
                                          <p:stCondLst>
                                            <p:cond delay="0"/>
                                          </p:stCondLst>
                                        </p:cTn>
                                        <p:tgtEl>
                                          <p:spTgt spid="35"/>
                                        </p:tgtEl>
                                        <p:attrNameLst>
                                          <p:attrName>style.visibility</p:attrName>
                                        </p:attrNameLst>
                                      </p:cBhvr>
                                      <p:to>
                                        <p:strVal val="visible"/>
                                      </p:to>
                                    </p:set>
                                    <p:animEffect transition="in" filter="fade">
                                      <p:cBhvr>
                                        <p:cTn id="39" dur="500"/>
                                        <p:tgtEl>
                                          <p:spTgt spid="35"/>
                                        </p:tgtEl>
                                      </p:cBhvr>
                                    </p:animEffect>
                                  </p:childTnLst>
                                </p:cTn>
                              </p:par>
                              <p:par>
                                <p:cTn id="40" presetID="10" presetClass="entr" presetSubtype="0" fill="hold" nodeType="with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fade">
                                      <p:cBhvr>
                                        <p:cTn id="42" dur="500"/>
                                        <p:tgtEl>
                                          <p:spTgt spid="30"/>
                                        </p:tgtEl>
                                      </p:cBhvr>
                                    </p:animEffect>
                                  </p:childTnLst>
                                </p:cTn>
                              </p:par>
                              <p:par>
                                <p:cTn id="43" presetID="42" presetClass="path" presetSubtype="0" accel="50000" decel="50000" fill="hold" nodeType="withEffect">
                                  <p:stCondLst>
                                    <p:cond delay="0"/>
                                  </p:stCondLst>
                                  <p:childTnLst>
                                    <p:animMotion origin="layout" path="M -8.33333E-7 -3.7037E-7 L -0.05937 -0.05926 " pathEditMode="relative" rAng="0" ptsTypes="AA">
                                      <p:cBhvr>
                                        <p:cTn id="44" dur="2000" fill="hold"/>
                                        <p:tgtEl>
                                          <p:spTgt spid="31"/>
                                        </p:tgtEl>
                                        <p:attrNameLst>
                                          <p:attrName>ppt_x</p:attrName>
                                          <p:attrName>ppt_y</p:attrName>
                                        </p:attrNameLst>
                                      </p:cBhvr>
                                      <p:rCtr x="-2969" y="-2963"/>
                                    </p:animMotion>
                                  </p:childTnLst>
                                </p:cTn>
                              </p:par>
                              <p:par>
                                <p:cTn id="45" presetID="42" presetClass="path" presetSubtype="0" accel="50000" decel="50000" fill="hold" nodeType="withEffect">
                                  <p:stCondLst>
                                    <p:cond delay="0"/>
                                  </p:stCondLst>
                                  <p:childTnLst>
                                    <p:animMotion origin="layout" path="M 3.05556E-6 -4.44444E-6 L -0.3283 -0.22546 " pathEditMode="relative" rAng="0" ptsTypes="AA">
                                      <p:cBhvr>
                                        <p:cTn id="46" dur="2000" fill="hold"/>
                                        <p:tgtEl>
                                          <p:spTgt spid="33"/>
                                        </p:tgtEl>
                                        <p:attrNameLst>
                                          <p:attrName>ppt_x</p:attrName>
                                          <p:attrName>ppt_y</p:attrName>
                                        </p:attrNameLst>
                                      </p:cBhvr>
                                      <p:rCtr x="-16424" y="-11273"/>
                                    </p:animMotion>
                                  </p:childTnLst>
                                </p:cTn>
                              </p:par>
                            </p:childTnLst>
                          </p:cTn>
                        </p:par>
                        <p:par>
                          <p:cTn id="47" fill="hold">
                            <p:stCondLst>
                              <p:cond delay="2000"/>
                            </p:stCondLst>
                            <p:childTnLst>
                              <p:par>
                                <p:cTn id="48" presetID="10" presetClass="entr" presetSubtype="0" fill="hold" nodeType="after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fade">
                                      <p:cBhvr>
                                        <p:cTn id="50" dur="500"/>
                                        <p:tgtEl>
                                          <p:spTgt spid="21"/>
                                        </p:tgtEl>
                                      </p:cBhvr>
                                    </p:animEffect>
                                  </p:childTnLst>
                                </p:cTn>
                              </p:par>
                            </p:childTnLst>
                          </p:cTn>
                        </p:par>
                        <p:par>
                          <p:cTn id="51" fill="hold">
                            <p:stCondLst>
                              <p:cond delay="2500"/>
                            </p:stCondLst>
                            <p:childTnLst>
                              <p:par>
                                <p:cTn id="52" presetID="10" presetClass="exit" presetSubtype="0" fill="hold" nodeType="afterEffect">
                                  <p:stCondLst>
                                    <p:cond delay="0"/>
                                  </p:stCondLst>
                                  <p:childTnLst>
                                    <p:animEffect transition="out" filter="fade">
                                      <p:cBhvr>
                                        <p:cTn id="53" dur="500"/>
                                        <p:tgtEl>
                                          <p:spTgt spid="31"/>
                                        </p:tgtEl>
                                      </p:cBhvr>
                                    </p:animEffect>
                                    <p:set>
                                      <p:cBhvr>
                                        <p:cTn id="54" dur="1" fill="hold">
                                          <p:stCondLst>
                                            <p:cond delay="499"/>
                                          </p:stCondLst>
                                        </p:cTn>
                                        <p:tgtEl>
                                          <p:spTgt spid="31"/>
                                        </p:tgtEl>
                                        <p:attrNameLst>
                                          <p:attrName>style.visibility</p:attrName>
                                        </p:attrNameLst>
                                      </p:cBhvr>
                                      <p:to>
                                        <p:strVal val="hidden"/>
                                      </p:to>
                                    </p:set>
                                  </p:childTnLst>
                                </p:cTn>
                              </p:par>
                              <p:par>
                                <p:cTn id="55" presetID="10" presetClass="exit" presetSubtype="0" fill="hold" nodeType="withEffect">
                                  <p:stCondLst>
                                    <p:cond delay="0"/>
                                  </p:stCondLst>
                                  <p:childTnLst>
                                    <p:animEffect transition="out" filter="fade">
                                      <p:cBhvr>
                                        <p:cTn id="56" dur="500"/>
                                        <p:tgtEl>
                                          <p:spTgt spid="33"/>
                                        </p:tgtEl>
                                      </p:cBhvr>
                                    </p:animEffect>
                                    <p:set>
                                      <p:cBhvr>
                                        <p:cTn id="57" dur="1" fill="hold">
                                          <p:stCondLst>
                                            <p:cond delay="499"/>
                                          </p:stCondLst>
                                        </p:cTn>
                                        <p:tgtEl>
                                          <p:spTgt spid="33"/>
                                        </p:tgtEl>
                                        <p:attrNameLst>
                                          <p:attrName>style.visibility</p:attrName>
                                        </p:attrNameLst>
                                      </p:cBhvr>
                                      <p:to>
                                        <p:strVal val="hidden"/>
                                      </p:to>
                                    </p:set>
                                  </p:childTnLst>
                                </p:cTn>
                              </p:par>
                            </p:childTnLst>
                          </p:cTn>
                        </p:par>
                      </p:childTnLst>
                    </p:cTn>
                  </p:par>
                  <p:par>
                    <p:cTn id="58" fill="hold">
                      <p:stCondLst>
                        <p:cond delay="indefinite"/>
                      </p:stCondLst>
                      <p:childTnLst>
                        <p:par>
                          <p:cTn id="59" fill="hold">
                            <p:stCondLst>
                              <p:cond delay="0"/>
                            </p:stCondLst>
                            <p:childTnLst>
                              <p:par>
                                <p:cTn id="60" presetID="42" presetClass="path" presetSubtype="0" accel="50000" decel="50000" fill="hold" nodeType="clickEffect">
                                  <p:stCondLst>
                                    <p:cond delay="0"/>
                                  </p:stCondLst>
                                  <p:childTnLst>
                                    <p:animMotion origin="layout" path="M 4.44444E-6 7.40741E-7 L -0.05504 -0.26574 " pathEditMode="relative" rAng="0" ptsTypes="AA">
                                      <p:cBhvr>
                                        <p:cTn id="61" dur="2000" fill="hold"/>
                                        <p:tgtEl>
                                          <p:spTgt spid="32"/>
                                        </p:tgtEl>
                                        <p:attrNameLst>
                                          <p:attrName>ppt_x</p:attrName>
                                          <p:attrName>ppt_y</p:attrName>
                                        </p:attrNameLst>
                                      </p:cBhvr>
                                      <p:rCtr x="-2760" y="-13287"/>
                                    </p:animMotion>
                                  </p:childTnLst>
                                </p:cTn>
                              </p:par>
                              <p:par>
                                <p:cTn id="62" presetID="42" presetClass="path" presetSubtype="0" accel="50000" decel="50000" fill="hold" nodeType="withEffect">
                                  <p:stCondLst>
                                    <p:cond delay="0"/>
                                  </p:stCondLst>
                                  <p:childTnLst>
                                    <p:animMotion origin="layout" path="M -2.22222E-6 -2.59259E-6 L -0.40243 -0.1331 " pathEditMode="relative" rAng="0" ptsTypes="AA">
                                      <p:cBhvr>
                                        <p:cTn id="63" dur="2000" fill="hold"/>
                                        <p:tgtEl>
                                          <p:spTgt spid="34"/>
                                        </p:tgtEl>
                                        <p:attrNameLst>
                                          <p:attrName>ppt_x</p:attrName>
                                          <p:attrName>ppt_y</p:attrName>
                                        </p:attrNameLst>
                                      </p:cBhvr>
                                      <p:rCtr x="-20122" y="-6667"/>
                                    </p:animMotion>
                                  </p:childTnLst>
                                </p:cTn>
                              </p:par>
                            </p:childTnLst>
                          </p:cTn>
                        </p:par>
                        <p:par>
                          <p:cTn id="64" fill="hold">
                            <p:stCondLst>
                              <p:cond delay="2000"/>
                            </p:stCondLst>
                            <p:childTnLst>
                              <p:par>
                                <p:cTn id="65" presetID="10" presetClass="entr" presetSubtype="0" fill="hold" nodeType="after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fade">
                                      <p:cBhvr>
                                        <p:cTn id="67" dur="500"/>
                                        <p:tgtEl>
                                          <p:spTgt spid="20"/>
                                        </p:tgtEl>
                                      </p:cBhvr>
                                    </p:animEffect>
                                  </p:childTnLst>
                                </p:cTn>
                              </p:par>
                            </p:childTnLst>
                          </p:cTn>
                        </p:par>
                        <p:par>
                          <p:cTn id="68" fill="hold">
                            <p:stCondLst>
                              <p:cond delay="2500"/>
                            </p:stCondLst>
                            <p:childTnLst>
                              <p:par>
                                <p:cTn id="69" presetID="10" presetClass="exit" presetSubtype="0" fill="hold" nodeType="afterEffect">
                                  <p:stCondLst>
                                    <p:cond delay="0"/>
                                  </p:stCondLst>
                                  <p:childTnLst>
                                    <p:animEffect transition="out" filter="fade">
                                      <p:cBhvr>
                                        <p:cTn id="70" dur="500"/>
                                        <p:tgtEl>
                                          <p:spTgt spid="32"/>
                                        </p:tgtEl>
                                      </p:cBhvr>
                                    </p:animEffect>
                                    <p:set>
                                      <p:cBhvr>
                                        <p:cTn id="71" dur="1" fill="hold">
                                          <p:stCondLst>
                                            <p:cond delay="499"/>
                                          </p:stCondLst>
                                        </p:cTn>
                                        <p:tgtEl>
                                          <p:spTgt spid="32"/>
                                        </p:tgtEl>
                                        <p:attrNameLst>
                                          <p:attrName>style.visibility</p:attrName>
                                        </p:attrNameLst>
                                      </p:cBhvr>
                                      <p:to>
                                        <p:strVal val="hidden"/>
                                      </p:to>
                                    </p:set>
                                  </p:childTnLst>
                                </p:cTn>
                              </p:par>
                              <p:par>
                                <p:cTn id="72" presetID="10" presetClass="exit" presetSubtype="0" fill="hold" nodeType="withEffect">
                                  <p:stCondLst>
                                    <p:cond delay="0"/>
                                  </p:stCondLst>
                                  <p:childTnLst>
                                    <p:animEffect transition="out" filter="fade">
                                      <p:cBhvr>
                                        <p:cTn id="73" dur="500"/>
                                        <p:tgtEl>
                                          <p:spTgt spid="34"/>
                                        </p:tgtEl>
                                      </p:cBhvr>
                                    </p:animEffect>
                                    <p:set>
                                      <p:cBhvr>
                                        <p:cTn id="74" dur="1" fill="hold">
                                          <p:stCondLst>
                                            <p:cond delay="499"/>
                                          </p:stCondLst>
                                        </p:cTn>
                                        <p:tgtEl>
                                          <p:spTgt spid="34"/>
                                        </p:tgtEl>
                                        <p:attrNameLst>
                                          <p:attrName>style.visibility</p:attrName>
                                        </p:attrNameLst>
                                      </p:cBhvr>
                                      <p:to>
                                        <p:strVal val="hidden"/>
                                      </p:to>
                                    </p:set>
                                  </p:childTnLst>
                                </p:cTn>
                              </p:par>
                            </p:childTnLst>
                          </p:cTn>
                        </p:par>
                      </p:childTnLst>
                    </p:cTn>
                  </p:par>
                  <p:par>
                    <p:cTn id="75" fill="hold">
                      <p:stCondLst>
                        <p:cond delay="indefinite"/>
                      </p:stCondLst>
                      <p:childTnLst>
                        <p:par>
                          <p:cTn id="76" fill="hold">
                            <p:stCondLst>
                              <p:cond delay="0"/>
                            </p:stCondLst>
                            <p:childTnLst>
                              <p:par>
                                <p:cTn id="77" presetID="42" presetClass="path" presetSubtype="0" accel="50000" decel="50000" fill="hold" nodeType="clickEffect">
                                  <p:stCondLst>
                                    <p:cond delay="0"/>
                                  </p:stCondLst>
                                  <p:childTnLst>
                                    <p:animMotion origin="layout" path="M -4.16667E-6 4.44444E-6 L -0.04479 0.08194 " pathEditMode="relative" rAng="0" ptsTypes="AA">
                                      <p:cBhvr>
                                        <p:cTn id="78" dur="2000" fill="hold"/>
                                        <p:tgtEl>
                                          <p:spTgt spid="26"/>
                                        </p:tgtEl>
                                        <p:attrNameLst>
                                          <p:attrName>ppt_x</p:attrName>
                                          <p:attrName>ppt_y</p:attrName>
                                        </p:attrNameLst>
                                      </p:cBhvr>
                                      <p:rCtr x="-2240" y="4097"/>
                                    </p:animMotion>
                                  </p:childTnLst>
                                </p:cTn>
                              </p:par>
                              <p:par>
                                <p:cTn id="79" presetID="42" presetClass="path" presetSubtype="0" accel="50000" decel="50000" fill="hold" nodeType="withEffect">
                                  <p:stCondLst>
                                    <p:cond delay="0"/>
                                  </p:stCondLst>
                                  <p:childTnLst>
                                    <p:animMotion origin="layout" path="M 1.94444E-6 4.07407E-6 L -0.1 -0.06737 " pathEditMode="relative" rAng="0" ptsTypes="AA">
                                      <p:cBhvr>
                                        <p:cTn id="80" dur="2000" fill="hold"/>
                                        <p:tgtEl>
                                          <p:spTgt spid="29"/>
                                        </p:tgtEl>
                                        <p:attrNameLst>
                                          <p:attrName>ppt_x</p:attrName>
                                          <p:attrName>ppt_y</p:attrName>
                                        </p:attrNameLst>
                                      </p:cBhvr>
                                      <p:rCtr x="-5000" y="-3380"/>
                                    </p:animMotion>
                                  </p:childTnLst>
                                </p:cTn>
                              </p:par>
                            </p:childTnLst>
                          </p:cTn>
                        </p:par>
                        <p:par>
                          <p:cTn id="81" fill="hold">
                            <p:stCondLst>
                              <p:cond delay="2000"/>
                            </p:stCondLst>
                            <p:childTnLst>
                              <p:par>
                                <p:cTn id="82" presetID="10" presetClass="entr" presetSubtype="0" fill="hold" nodeType="afterEffect">
                                  <p:stCondLst>
                                    <p:cond delay="0"/>
                                  </p:stCondLst>
                                  <p:childTnLst>
                                    <p:set>
                                      <p:cBhvr>
                                        <p:cTn id="83" dur="1" fill="hold">
                                          <p:stCondLst>
                                            <p:cond delay="0"/>
                                          </p:stCondLst>
                                        </p:cTn>
                                        <p:tgtEl>
                                          <p:spTgt spid="19"/>
                                        </p:tgtEl>
                                        <p:attrNameLst>
                                          <p:attrName>style.visibility</p:attrName>
                                        </p:attrNameLst>
                                      </p:cBhvr>
                                      <p:to>
                                        <p:strVal val="visible"/>
                                      </p:to>
                                    </p:set>
                                    <p:animEffect transition="in" filter="fade">
                                      <p:cBhvr>
                                        <p:cTn id="84" dur="500"/>
                                        <p:tgtEl>
                                          <p:spTgt spid="19"/>
                                        </p:tgtEl>
                                      </p:cBhvr>
                                    </p:animEffect>
                                  </p:childTnLst>
                                </p:cTn>
                              </p:par>
                            </p:childTnLst>
                          </p:cTn>
                        </p:par>
                        <p:par>
                          <p:cTn id="85" fill="hold">
                            <p:stCondLst>
                              <p:cond delay="2500"/>
                            </p:stCondLst>
                            <p:childTnLst>
                              <p:par>
                                <p:cTn id="86" presetID="10" presetClass="exit" presetSubtype="0" fill="hold" nodeType="afterEffect">
                                  <p:stCondLst>
                                    <p:cond delay="0"/>
                                  </p:stCondLst>
                                  <p:childTnLst>
                                    <p:animEffect transition="out" filter="fade">
                                      <p:cBhvr>
                                        <p:cTn id="87" dur="500"/>
                                        <p:tgtEl>
                                          <p:spTgt spid="26"/>
                                        </p:tgtEl>
                                      </p:cBhvr>
                                    </p:animEffect>
                                    <p:set>
                                      <p:cBhvr>
                                        <p:cTn id="88" dur="1" fill="hold">
                                          <p:stCondLst>
                                            <p:cond delay="499"/>
                                          </p:stCondLst>
                                        </p:cTn>
                                        <p:tgtEl>
                                          <p:spTgt spid="26"/>
                                        </p:tgtEl>
                                        <p:attrNameLst>
                                          <p:attrName>style.visibility</p:attrName>
                                        </p:attrNameLst>
                                      </p:cBhvr>
                                      <p:to>
                                        <p:strVal val="hidden"/>
                                      </p:to>
                                    </p:set>
                                  </p:childTnLst>
                                </p:cTn>
                              </p:par>
                              <p:par>
                                <p:cTn id="89" presetID="10" presetClass="exit" presetSubtype="0" fill="hold" nodeType="withEffect">
                                  <p:stCondLst>
                                    <p:cond delay="0"/>
                                  </p:stCondLst>
                                  <p:childTnLst>
                                    <p:animEffect transition="out" filter="fade">
                                      <p:cBhvr>
                                        <p:cTn id="90" dur="500"/>
                                        <p:tgtEl>
                                          <p:spTgt spid="29"/>
                                        </p:tgtEl>
                                      </p:cBhvr>
                                    </p:animEffect>
                                    <p:set>
                                      <p:cBhvr>
                                        <p:cTn id="91" dur="1" fill="hold">
                                          <p:stCondLst>
                                            <p:cond delay="499"/>
                                          </p:stCondLst>
                                        </p:cTn>
                                        <p:tgtEl>
                                          <p:spTgt spid="29"/>
                                        </p:tgtEl>
                                        <p:attrNameLst>
                                          <p:attrName>style.visibility</p:attrName>
                                        </p:attrNameLst>
                                      </p:cBhvr>
                                      <p:to>
                                        <p:strVal val="hidden"/>
                                      </p:to>
                                    </p:set>
                                  </p:childTnLst>
                                </p:cTn>
                              </p:par>
                            </p:childTnLst>
                          </p:cTn>
                        </p:par>
                      </p:childTnLst>
                    </p:cTn>
                  </p:par>
                  <p:par>
                    <p:cTn id="92" fill="hold">
                      <p:stCondLst>
                        <p:cond delay="indefinite"/>
                      </p:stCondLst>
                      <p:childTnLst>
                        <p:par>
                          <p:cTn id="93" fill="hold">
                            <p:stCondLst>
                              <p:cond delay="0"/>
                            </p:stCondLst>
                            <p:childTnLst>
                              <p:par>
                                <p:cTn id="94" presetID="42" presetClass="path" presetSubtype="0" accel="50000" decel="50000" fill="hold" nodeType="clickEffect">
                                  <p:stCondLst>
                                    <p:cond delay="0"/>
                                  </p:stCondLst>
                                  <p:childTnLst>
                                    <p:animMotion origin="layout" path="M 1.66667E-6 2.96296E-6 L -0.42691 -0.07223 " pathEditMode="relative" rAng="0" ptsTypes="AA">
                                      <p:cBhvr>
                                        <p:cTn id="95" dur="2000" fill="hold"/>
                                        <p:tgtEl>
                                          <p:spTgt spid="35"/>
                                        </p:tgtEl>
                                        <p:attrNameLst>
                                          <p:attrName>ppt_x</p:attrName>
                                          <p:attrName>ppt_y</p:attrName>
                                        </p:attrNameLst>
                                      </p:cBhvr>
                                      <p:rCtr x="-21354" y="-3611"/>
                                    </p:animMotion>
                                  </p:childTnLst>
                                </p:cTn>
                              </p:par>
                              <p:par>
                                <p:cTn id="96" presetID="42" presetClass="path" presetSubtype="0" accel="50000" decel="50000" fill="hold" nodeType="withEffect">
                                  <p:stCondLst>
                                    <p:cond delay="0"/>
                                  </p:stCondLst>
                                  <p:childTnLst>
                                    <p:animMotion origin="layout" path="M -2.77778E-7 3.7037E-7 L -0.25156 0.10162 " pathEditMode="relative" rAng="0" ptsTypes="AA">
                                      <p:cBhvr>
                                        <p:cTn id="97" dur="2000" fill="hold"/>
                                        <p:tgtEl>
                                          <p:spTgt spid="27"/>
                                        </p:tgtEl>
                                        <p:attrNameLst>
                                          <p:attrName>ppt_x</p:attrName>
                                          <p:attrName>ppt_y</p:attrName>
                                        </p:attrNameLst>
                                      </p:cBhvr>
                                      <p:rCtr x="-12587" y="5069"/>
                                    </p:animMotion>
                                  </p:childTnLst>
                                </p:cTn>
                              </p:par>
                            </p:childTnLst>
                          </p:cTn>
                        </p:par>
                        <p:par>
                          <p:cTn id="98" fill="hold">
                            <p:stCondLst>
                              <p:cond delay="2000"/>
                            </p:stCondLst>
                            <p:childTnLst>
                              <p:par>
                                <p:cTn id="99" presetID="10" presetClass="entr" presetSubtype="0" fill="hold" nodeType="afterEffect">
                                  <p:stCondLst>
                                    <p:cond delay="0"/>
                                  </p:stCondLst>
                                  <p:childTnLst>
                                    <p:set>
                                      <p:cBhvr>
                                        <p:cTn id="100" dur="1" fill="hold">
                                          <p:stCondLst>
                                            <p:cond delay="0"/>
                                          </p:stCondLst>
                                        </p:cTn>
                                        <p:tgtEl>
                                          <p:spTgt spid="18"/>
                                        </p:tgtEl>
                                        <p:attrNameLst>
                                          <p:attrName>style.visibility</p:attrName>
                                        </p:attrNameLst>
                                      </p:cBhvr>
                                      <p:to>
                                        <p:strVal val="visible"/>
                                      </p:to>
                                    </p:set>
                                    <p:animEffect transition="in" filter="fade">
                                      <p:cBhvr>
                                        <p:cTn id="101" dur="500"/>
                                        <p:tgtEl>
                                          <p:spTgt spid="18"/>
                                        </p:tgtEl>
                                      </p:cBhvr>
                                    </p:animEffect>
                                  </p:childTnLst>
                                </p:cTn>
                              </p:par>
                            </p:childTnLst>
                          </p:cTn>
                        </p:par>
                        <p:par>
                          <p:cTn id="102" fill="hold">
                            <p:stCondLst>
                              <p:cond delay="2500"/>
                            </p:stCondLst>
                            <p:childTnLst>
                              <p:par>
                                <p:cTn id="103" presetID="10" presetClass="exit" presetSubtype="0" fill="hold" nodeType="afterEffect">
                                  <p:stCondLst>
                                    <p:cond delay="0"/>
                                  </p:stCondLst>
                                  <p:childTnLst>
                                    <p:animEffect transition="out" filter="fade">
                                      <p:cBhvr>
                                        <p:cTn id="104" dur="500"/>
                                        <p:tgtEl>
                                          <p:spTgt spid="27"/>
                                        </p:tgtEl>
                                      </p:cBhvr>
                                    </p:animEffect>
                                    <p:set>
                                      <p:cBhvr>
                                        <p:cTn id="105" dur="1" fill="hold">
                                          <p:stCondLst>
                                            <p:cond delay="499"/>
                                          </p:stCondLst>
                                        </p:cTn>
                                        <p:tgtEl>
                                          <p:spTgt spid="27"/>
                                        </p:tgtEl>
                                        <p:attrNameLst>
                                          <p:attrName>style.visibility</p:attrName>
                                        </p:attrNameLst>
                                      </p:cBhvr>
                                      <p:to>
                                        <p:strVal val="hidden"/>
                                      </p:to>
                                    </p:set>
                                  </p:childTnLst>
                                </p:cTn>
                              </p:par>
                              <p:par>
                                <p:cTn id="106" presetID="10" presetClass="exit" presetSubtype="0" fill="hold" nodeType="withEffect">
                                  <p:stCondLst>
                                    <p:cond delay="0"/>
                                  </p:stCondLst>
                                  <p:childTnLst>
                                    <p:animEffect transition="out" filter="fade">
                                      <p:cBhvr>
                                        <p:cTn id="107" dur="500"/>
                                        <p:tgtEl>
                                          <p:spTgt spid="35"/>
                                        </p:tgtEl>
                                      </p:cBhvr>
                                    </p:animEffect>
                                    <p:set>
                                      <p:cBhvr>
                                        <p:cTn id="108" dur="1" fill="hold">
                                          <p:stCondLst>
                                            <p:cond delay="499"/>
                                          </p:stCondLst>
                                        </p:cTn>
                                        <p:tgtEl>
                                          <p:spTgt spid="35"/>
                                        </p:tgtEl>
                                        <p:attrNameLst>
                                          <p:attrName>style.visibility</p:attrName>
                                        </p:attrNameLst>
                                      </p:cBhvr>
                                      <p:to>
                                        <p:strVal val="hidden"/>
                                      </p:to>
                                    </p:set>
                                  </p:childTnLst>
                                </p:cTn>
                              </p:par>
                            </p:childTnLst>
                          </p:cTn>
                        </p:par>
                      </p:childTnLst>
                    </p:cTn>
                  </p:par>
                  <p:par>
                    <p:cTn id="109" fill="hold">
                      <p:stCondLst>
                        <p:cond delay="indefinite"/>
                      </p:stCondLst>
                      <p:childTnLst>
                        <p:par>
                          <p:cTn id="110" fill="hold">
                            <p:stCondLst>
                              <p:cond delay="0"/>
                            </p:stCondLst>
                            <p:childTnLst>
                              <p:par>
                                <p:cTn id="111" presetID="42" presetClass="path" presetSubtype="0" accel="50000" decel="50000" fill="hold" nodeType="clickEffect">
                                  <p:stCondLst>
                                    <p:cond delay="0"/>
                                  </p:stCondLst>
                                  <p:childTnLst>
                                    <p:animMotion origin="layout" path="M -5.55556E-7 -3.7037E-7 L -0.27691 0.04907 " pathEditMode="relative" rAng="0" ptsTypes="AA">
                                      <p:cBhvr>
                                        <p:cTn id="112" dur="2000" fill="hold"/>
                                        <p:tgtEl>
                                          <p:spTgt spid="30"/>
                                        </p:tgtEl>
                                        <p:attrNameLst>
                                          <p:attrName>ppt_x</p:attrName>
                                          <p:attrName>ppt_y</p:attrName>
                                        </p:attrNameLst>
                                      </p:cBhvr>
                                      <p:rCtr x="-13854" y="2454"/>
                                    </p:animMotion>
                                  </p:childTnLst>
                                </p:cTn>
                              </p:par>
                              <p:par>
                                <p:cTn id="113" presetID="42" presetClass="path" presetSubtype="0" accel="50000" decel="50000" fill="hold" nodeType="withEffect">
                                  <p:stCondLst>
                                    <p:cond delay="0"/>
                                  </p:stCondLst>
                                  <p:childTnLst>
                                    <p:animMotion origin="layout" path="M 3.61111E-6 -2.59259E-6 L -0.07986 -0.00648 " pathEditMode="relative" rAng="0" ptsTypes="AA">
                                      <p:cBhvr>
                                        <p:cTn id="114" dur="2000" fill="hold"/>
                                        <p:tgtEl>
                                          <p:spTgt spid="28"/>
                                        </p:tgtEl>
                                        <p:attrNameLst>
                                          <p:attrName>ppt_x</p:attrName>
                                          <p:attrName>ppt_y</p:attrName>
                                        </p:attrNameLst>
                                      </p:cBhvr>
                                      <p:rCtr x="-3993" y="-324"/>
                                    </p:animMotion>
                                  </p:childTnLst>
                                </p:cTn>
                              </p:par>
                            </p:childTnLst>
                          </p:cTn>
                        </p:par>
                        <p:par>
                          <p:cTn id="115" fill="hold">
                            <p:stCondLst>
                              <p:cond delay="2000"/>
                            </p:stCondLst>
                            <p:childTnLst>
                              <p:par>
                                <p:cTn id="116" presetID="10" presetClass="entr" presetSubtype="0" fill="hold" nodeType="afterEffect">
                                  <p:stCondLst>
                                    <p:cond delay="0"/>
                                  </p:stCondLst>
                                  <p:childTnLst>
                                    <p:set>
                                      <p:cBhvr>
                                        <p:cTn id="117" dur="1" fill="hold">
                                          <p:stCondLst>
                                            <p:cond delay="0"/>
                                          </p:stCondLst>
                                        </p:cTn>
                                        <p:tgtEl>
                                          <p:spTgt spid="22"/>
                                        </p:tgtEl>
                                        <p:attrNameLst>
                                          <p:attrName>style.visibility</p:attrName>
                                        </p:attrNameLst>
                                      </p:cBhvr>
                                      <p:to>
                                        <p:strVal val="visible"/>
                                      </p:to>
                                    </p:set>
                                    <p:animEffect transition="in" filter="fade">
                                      <p:cBhvr>
                                        <p:cTn id="118" dur="500"/>
                                        <p:tgtEl>
                                          <p:spTgt spid="22"/>
                                        </p:tgtEl>
                                      </p:cBhvr>
                                    </p:animEffect>
                                  </p:childTnLst>
                                </p:cTn>
                              </p:par>
                            </p:childTnLst>
                          </p:cTn>
                        </p:par>
                        <p:par>
                          <p:cTn id="119" fill="hold">
                            <p:stCondLst>
                              <p:cond delay="2500"/>
                            </p:stCondLst>
                            <p:childTnLst>
                              <p:par>
                                <p:cTn id="120" presetID="10" presetClass="exit" presetSubtype="0" fill="hold" nodeType="afterEffect">
                                  <p:stCondLst>
                                    <p:cond delay="0"/>
                                  </p:stCondLst>
                                  <p:childTnLst>
                                    <p:animEffect transition="out" filter="fade">
                                      <p:cBhvr>
                                        <p:cTn id="121" dur="500"/>
                                        <p:tgtEl>
                                          <p:spTgt spid="28"/>
                                        </p:tgtEl>
                                      </p:cBhvr>
                                    </p:animEffect>
                                    <p:set>
                                      <p:cBhvr>
                                        <p:cTn id="122" dur="1" fill="hold">
                                          <p:stCondLst>
                                            <p:cond delay="499"/>
                                          </p:stCondLst>
                                        </p:cTn>
                                        <p:tgtEl>
                                          <p:spTgt spid="28"/>
                                        </p:tgtEl>
                                        <p:attrNameLst>
                                          <p:attrName>style.visibility</p:attrName>
                                        </p:attrNameLst>
                                      </p:cBhvr>
                                      <p:to>
                                        <p:strVal val="hidden"/>
                                      </p:to>
                                    </p:set>
                                  </p:childTnLst>
                                </p:cTn>
                              </p:par>
                              <p:par>
                                <p:cTn id="123" presetID="10" presetClass="exit" presetSubtype="0" fill="hold" nodeType="withEffect">
                                  <p:stCondLst>
                                    <p:cond delay="0"/>
                                  </p:stCondLst>
                                  <p:childTnLst>
                                    <p:animEffect transition="out" filter="fade">
                                      <p:cBhvr>
                                        <p:cTn id="124" dur="500"/>
                                        <p:tgtEl>
                                          <p:spTgt spid="30"/>
                                        </p:tgtEl>
                                      </p:cBhvr>
                                    </p:animEffect>
                                    <p:set>
                                      <p:cBhvr>
                                        <p:cTn id="125" dur="1" fill="hold">
                                          <p:stCondLst>
                                            <p:cond delay="499"/>
                                          </p:stCondLst>
                                        </p:cTn>
                                        <p:tgtEl>
                                          <p:spTgt spid="30"/>
                                        </p:tgtEl>
                                        <p:attrNameLst>
                                          <p:attrName>style.visibility</p:attrName>
                                        </p:attrNameLst>
                                      </p:cBhvr>
                                      <p:to>
                                        <p:strVal val="hidden"/>
                                      </p:to>
                                    </p:set>
                                  </p:childTnLst>
                                </p:cTn>
                              </p:par>
                            </p:childTnLst>
                          </p:cTn>
                        </p:par>
                      </p:childTnLst>
                    </p:cTn>
                  </p:par>
                  <p:par>
                    <p:cTn id="126" fill="hold">
                      <p:stCondLst>
                        <p:cond delay="indefinite"/>
                      </p:stCondLst>
                      <p:childTnLst>
                        <p:par>
                          <p:cTn id="127" fill="hold">
                            <p:stCondLst>
                              <p:cond delay="0"/>
                            </p:stCondLst>
                            <p:childTnLst>
                              <p:par>
                                <p:cTn id="128" presetID="10" presetClass="entr" presetSubtype="0" fill="hold" grpId="0" nodeType="clickEffect">
                                  <p:stCondLst>
                                    <p:cond delay="0"/>
                                  </p:stCondLst>
                                  <p:childTnLst>
                                    <p:set>
                                      <p:cBhvr>
                                        <p:cTn id="129" dur="1" fill="hold">
                                          <p:stCondLst>
                                            <p:cond delay="0"/>
                                          </p:stCondLst>
                                        </p:cTn>
                                        <p:tgtEl>
                                          <p:spTgt spid="23"/>
                                        </p:tgtEl>
                                        <p:attrNameLst>
                                          <p:attrName>style.visibility</p:attrName>
                                        </p:attrNameLst>
                                      </p:cBhvr>
                                      <p:to>
                                        <p:strVal val="visible"/>
                                      </p:to>
                                    </p:set>
                                    <p:animEffect transition="in" filter="fade">
                                      <p:cBhvr>
                                        <p:cTn id="13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EFE13C2-C580-4FF3-A137-75D86753AEB9}"/>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3:2</a:t>
            </a:r>
          </a:p>
        </p:txBody>
      </p:sp>
      <p:sp>
        <p:nvSpPr>
          <p:cNvPr id="3" name="Rectangle 2">
            <a:extLst>
              <a:ext uri="{FF2B5EF4-FFF2-40B4-BE49-F238E27FC236}">
                <a16:creationId xmlns:a16="http://schemas.microsoft.com/office/drawing/2014/main" id="{00251F02-4F97-4587-A382-1D77FCE4E2E5}"/>
              </a:ext>
            </a:extLst>
          </p:cNvPr>
          <p:cNvSpPr/>
          <p:nvPr/>
        </p:nvSpPr>
        <p:spPr>
          <a:xfrm>
            <a:off x="1427165" y="835200"/>
            <a:ext cx="6289671" cy="830997"/>
          </a:xfrm>
          <a:prstGeom prst="rect">
            <a:avLst/>
          </a:prstGeom>
        </p:spPr>
        <p:txBody>
          <a:bodyPr wrap="none">
            <a:spAutoFit/>
          </a:bodyPr>
          <a:lstStyle/>
          <a:p>
            <a:pPr algn="ctr"/>
            <a:r>
              <a:rPr lang="en-US" sz="2400" dirty="0">
                <a:latin typeface="Myriad Pro" panose="020B0503030403020204" pitchFamily="34" charset="0"/>
                <a:ea typeface="Times New Roman" panose="02020603050405020304" pitchFamily="18" charset="0"/>
                <a:cs typeface="Times New Roman" panose="02020603050405020304" pitchFamily="18" charset="0"/>
              </a:rPr>
              <a:t>24 bean bags, shared equally between 2 teams. </a:t>
            </a:r>
            <a:br>
              <a:rPr lang="en-US" sz="2400" dirty="0">
                <a:latin typeface="Myriad Pro" panose="020B0503030403020204" pitchFamily="34" charset="0"/>
                <a:ea typeface="Times New Roman" panose="02020603050405020304" pitchFamily="18" charset="0"/>
                <a:cs typeface="Times New Roman" panose="02020603050405020304" pitchFamily="18" charset="0"/>
              </a:rPr>
            </a:br>
            <a:r>
              <a:rPr lang="en-US" sz="2400" dirty="0">
                <a:latin typeface="Myriad Pro" panose="020B0503030403020204" pitchFamily="34" charset="0"/>
                <a:ea typeface="Times New Roman" panose="02020603050405020304" pitchFamily="18" charset="0"/>
                <a:cs typeface="Times New Roman" panose="02020603050405020304" pitchFamily="18" charset="0"/>
              </a:rPr>
              <a:t>How many for each team?</a:t>
            </a:r>
            <a:endParaRPr lang="en-GB" sz="2400" dirty="0">
              <a:latin typeface="Myriad Pro" panose="020B0503030403020204" pitchFamily="34" charset="0"/>
            </a:endParaRPr>
          </a:p>
        </p:txBody>
      </p:sp>
      <p:pic>
        <p:nvPicPr>
          <p:cNvPr id="5" name="Picture 4">
            <a:extLst>
              <a:ext uri="{FF2B5EF4-FFF2-40B4-BE49-F238E27FC236}">
                <a16:creationId xmlns:a16="http://schemas.microsoft.com/office/drawing/2014/main" id="{49FC57FF-D031-450C-AADC-E30896F1FB4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1824212" y="3600437"/>
            <a:ext cx="5495576" cy="2779722"/>
          </a:xfrm>
          <a:prstGeom prst="rect">
            <a:avLst/>
          </a:prstGeom>
        </p:spPr>
      </p:pic>
      <p:sp>
        <p:nvSpPr>
          <p:cNvPr id="6" name="Rectangle 5">
            <a:extLst>
              <a:ext uri="{FF2B5EF4-FFF2-40B4-BE49-F238E27FC236}">
                <a16:creationId xmlns:a16="http://schemas.microsoft.com/office/drawing/2014/main" id="{94828570-1485-4FC1-AC60-7307FF39CF3B}"/>
              </a:ext>
            </a:extLst>
          </p:cNvPr>
          <p:cNvSpPr/>
          <p:nvPr/>
        </p:nvSpPr>
        <p:spPr>
          <a:xfrm>
            <a:off x="2555776" y="3861048"/>
            <a:ext cx="1129412" cy="461665"/>
          </a:xfrm>
          <a:prstGeom prst="rect">
            <a:avLst/>
          </a:prstGeom>
        </p:spPr>
        <p:txBody>
          <a:bodyPr wrap="none">
            <a:spAutoFit/>
          </a:bodyPr>
          <a:lstStyle/>
          <a:p>
            <a:pPr algn="ctr"/>
            <a:r>
              <a:rPr lang="en-GB" sz="2400" dirty="0">
                <a:latin typeface="Myriad Pro" panose="020B0503030403020204" pitchFamily="34" charset="0"/>
                <a:cs typeface="Times New Roman" panose="02020603050405020304" pitchFamily="18" charset="0"/>
              </a:rPr>
              <a:t>Team A</a:t>
            </a:r>
            <a:endParaRPr lang="en-GB" sz="2400" dirty="0">
              <a:latin typeface="Myriad Pro" panose="020B0503030403020204" pitchFamily="34" charset="0"/>
            </a:endParaRPr>
          </a:p>
        </p:txBody>
      </p:sp>
      <p:sp>
        <p:nvSpPr>
          <p:cNvPr id="7" name="Rectangle 6">
            <a:extLst>
              <a:ext uri="{FF2B5EF4-FFF2-40B4-BE49-F238E27FC236}">
                <a16:creationId xmlns:a16="http://schemas.microsoft.com/office/drawing/2014/main" id="{9FA0702E-5D82-4848-B88E-41A00B208720}"/>
              </a:ext>
            </a:extLst>
          </p:cNvPr>
          <p:cNvSpPr/>
          <p:nvPr/>
        </p:nvSpPr>
        <p:spPr>
          <a:xfrm>
            <a:off x="5470034" y="3861048"/>
            <a:ext cx="1106971" cy="461665"/>
          </a:xfrm>
          <a:prstGeom prst="rect">
            <a:avLst/>
          </a:prstGeom>
        </p:spPr>
        <p:txBody>
          <a:bodyPr wrap="none">
            <a:spAutoFit/>
          </a:bodyPr>
          <a:lstStyle/>
          <a:p>
            <a:pPr algn="ctr"/>
            <a:r>
              <a:rPr lang="en-GB" sz="2400" dirty="0">
                <a:latin typeface="Myriad Pro" panose="020B0503030403020204" pitchFamily="34" charset="0"/>
                <a:cs typeface="Times New Roman" panose="02020603050405020304" pitchFamily="18" charset="0"/>
              </a:rPr>
              <a:t>Team B</a:t>
            </a:r>
            <a:endParaRPr lang="en-GB" sz="2400" dirty="0">
              <a:latin typeface="Myriad Pro" panose="020B0503030403020204" pitchFamily="34" charset="0"/>
            </a:endParaRPr>
          </a:p>
        </p:txBody>
      </p:sp>
      <p:pic>
        <p:nvPicPr>
          <p:cNvPr id="9" name="Picture 8">
            <a:extLst>
              <a:ext uri="{FF2B5EF4-FFF2-40B4-BE49-F238E27FC236}">
                <a16:creationId xmlns:a16="http://schemas.microsoft.com/office/drawing/2014/main" id="{E4671165-A8C8-41C6-903B-1C4D8D1DC74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13701" y="2286041"/>
            <a:ext cx="548749" cy="535365"/>
          </a:xfrm>
          <a:prstGeom prst="rect">
            <a:avLst/>
          </a:prstGeom>
        </p:spPr>
      </p:pic>
      <p:pic>
        <p:nvPicPr>
          <p:cNvPr id="10" name="Picture 9">
            <a:extLst>
              <a:ext uri="{FF2B5EF4-FFF2-40B4-BE49-F238E27FC236}">
                <a16:creationId xmlns:a16="http://schemas.microsoft.com/office/drawing/2014/main" id="{80964DA9-13B8-495B-BA5C-1AFB26AD39B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88075" y="1916832"/>
            <a:ext cx="548749" cy="535365"/>
          </a:xfrm>
          <a:prstGeom prst="rect">
            <a:avLst/>
          </a:prstGeom>
        </p:spPr>
      </p:pic>
      <p:pic>
        <p:nvPicPr>
          <p:cNvPr id="11" name="Picture 10">
            <a:extLst>
              <a:ext uri="{FF2B5EF4-FFF2-40B4-BE49-F238E27FC236}">
                <a16:creationId xmlns:a16="http://schemas.microsoft.com/office/drawing/2014/main" id="{76573FE8-C110-4C16-BDB9-116E9ADC011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1401" y="2625686"/>
            <a:ext cx="548749" cy="535365"/>
          </a:xfrm>
          <a:prstGeom prst="rect">
            <a:avLst/>
          </a:prstGeom>
        </p:spPr>
      </p:pic>
      <p:pic>
        <p:nvPicPr>
          <p:cNvPr id="12" name="Picture 11">
            <a:extLst>
              <a:ext uri="{FF2B5EF4-FFF2-40B4-BE49-F238E27FC236}">
                <a16:creationId xmlns:a16="http://schemas.microsoft.com/office/drawing/2014/main" id="{CE810BFF-D890-4A52-B579-CE16ED6C1CE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87070" y="2317968"/>
            <a:ext cx="548749" cy="535365"/>
          </a:xfrm>
          <a:prstGeom prst="rect">
            <a:avLst/>
          </a:prstGeom>
        </p:spPr>
      </p:pic>
      <p:pic>
        <p:nvPicPr>
          <p:cNvPr id="13" name="Picture 12">
            <a:extLst>
              <a:ext uri="{FF2B5EF4-FFF2-40B4-BE49-F238E27FC236}">
                <a16:creationId xmlns:a16="http://schemas.microsoft.com/office/drawing/2014/main" id="{35A92D0B-07A4-4A44-B8C1-B7E585B2DC3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46131" y="1802484"/>
            <a:ext cx="548749" cy="535365"/>
          </a:xfrm>
          <a:prstGeom prst="rect">
            <a:avLst/>
          </a:prstGeom>
        </p:spPr>
      </p:pic>
      <p:pic>
        <p:nvPicPr>
          <p:cNvPr id="14" name="Picture 13">
            <a:extLst>
              <a:ext uri="{FF2B5EF4-FFF2-40B4-BE49-F238E27FC236}">
                <a16:creationId xmlns:a16="http://schemas.microsoft.com/office/drawing/2014/main" id="{6418F752-76BF-4331-96F1-018C81C9C1D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72341" y="2948938"/>
            <a:ext cx="548749" cy="535365"/>
          </a:xfrm>
          <a:prstGeom prst="rect">
            <a:avLst/>
          </a:prstGeom>
        </p:spPr>
      </p:pic>
      <p:pic>
        <p:nvPicPr>
          <p:cNvPr id="15" name="Picture 14">
            <a:extLst>
              <a:ext uri="{FF2B5EF4-FFF2-40B4-BE49-F238E27FC236}">
                <a16:creationId xmlns:a16="http://schemas.microsoft.com/office/drawing/2014/main" id="{A98F6E2B-6A09-40D2-88B9-379A1B5B0CC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21138" y="2572193"/>
            <a:ext cx="548749" cy="535365"/>
          </a:xfrm>
          <a:prstGeom prst="rect">
            <a:avLst/>
          </a:prstGeom>
        </p:spPr>
      </p:pic>
      <p:pic>
        <p:nvPicPr>
          <p:cNvPr id="16" name="Picture 15">
            <a:extLst>
              <a:ext uri="{FF2B5EF4-FFF2-40B4-BE49-F238E27FC236}">
                <a16:creationId xmlns:a16="http://schemas.microsoft.com/office/drawing/2014/main" id="{A8D480D4-AE80-41F6-8A64-287F293834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87948" y="2241869"/>
            <a:ext cx="548749" cy="535365"/>
          </a:xfrm>
          <a:prstGeom prst="rect">
            <a:avLst/>
          </a:prstGeom>
        </p:spPr>
      </p:pic>
      <p:pic>
        <p:nvPicPr>
          <p:cNvPr id="17" name="Picture 16">
            <a:extLst>
              <a:ext uri="{FF2B5EF4-FFF2-40B4-BE49-F238E27FC236}">
                <a16:creationId xmlns:a16="http://schemas.microsoft.com/office/drawing/2014/main" id="{BFB1A988-BBB2-40FD-84D0-768208294F8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54396" y="2090321"/>
            <a:ext cx="548749" cy="535365"/>
          </a:xfrm>
          <a:prstGeom prst="rect">
            <a:avLst/>
          </a:prstGeom>
        </p:spPr>
      </p:pic>
      <p:pic>
        <p:nvPicPr>
          <p:cNvPr id="18" name="Picture 17">
            <a:extLst>
              <a:ext uri="{FF2B5EF4-FFF2-40B4-BE49-F238E27FC236}">
                <a16:creationId xmlns:a16="http://schemas.microsoft.com/office/drawing/2014/main" id="{FD18EAB5-8C1B-4A70-8284-895D369AA1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58743" y="1762604"/>
            <a:ext cx="548749" cy="535365"/>
          </a:xfrm>
          <a:prstGeom prst="rect">
            <a:avLst/>
          </a:prstGeom>
        </p:spPr>
      </p:pic>
      <p:pic>
        <p:nvPicPr>
          <p:cNvPr id="19" name="Picture 18">
            <a:extLst>
              <a:ext uri="{FF2B5EF4-FFF2-40B4-BE49-F238E27FC236}">
                <a16:creationId xmlns:a16="http://schemas.microsoft.com/office/drawing/2014/main" id="{DDE3669E-55DC-41D9-A1DA-4C8C02AB960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61002" y="2782127"/>
            <a:ext cx="548749" cy="535365"/>
          </a:xfrm>
          <a:prstGeom prst="rect">
            <a:avLst/>
          </a:prstGeom>
        </p:spPr>
      </p:pic>
      <p:pic>
        <p:nvPicPr>
          <p:cNvPr id="20" name="Picture 19">
            <a:extLst>
              <a:ext uri="{FF2B5EF4-FFF2-40B4-BE49-F238E27FC236}">
                <a16:creationId xmlns:a16="http://schemas.microsoft.com/office/drawing/2014/main" id="{94681AAD-57D4-4C3B-9325-B7286543A8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47125" y="2681255"/>
            <a:ext cx="548749" cy="535365"/>
          </a:xfrm>
          <a:prstGeom prst="rect">
            <a:avLst/>
          </a:prstGeom>
        </p:spPr>
      </p:pic>
      <p:pic>
        <p:nvPicPr>
          <p:cNvPr id="21" name="Picture 20">
            <a:extLst>
              <a:ext uri="{FF2B5EF4-FFF2-40B4-BE49-F238E27FC236}">
                <a16:creationId xmlns:a16="http://schemas.microsoft.com/office/drawing/2014/main" id="{5D66F4BD-788A-41B4-A3E2-9F46A84478E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59823" y="2184210"/>
            <a:ext cx="548749" cy="535365"/>
          </a:xfrm>
          <a:prstGeom prst="rect">
            <a:avLst/>
          </a:prstGeom>
        </p:spPr>
      </p:pic>
      <p:pic>
        <p:nvPicPr>
          <p:cNvPr id="22" name="Picture 21">
            <a:extLst>
              <a:ext uri="{FF2B5EF4-FFF2-40B4-BE49-F238E27FC236}">
                <a16:creationId xmlns:a16="http://schemas.microsoft.com/office/drawing/2014/main" id="{1B9B0E44-E427-4C88-8D23-F8775FC3712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86170" y="1618707"/>
            <a:ext cx="548749" cy="535365"/>
          </a:xfrm>
          <a:prstGeom prst="rect">
            <a:avLst/>
          </a:prstGeom>
        </p:spPr>
      </p:pic>
      <p:pic>
        <p:nvPicPr>
          <p:cNvPr id="23" name="Picture 22">
            <a:extLst>
              <a:ext uri="{FF2B5EF4-FFF2-40B4-BE49-F238E27FC236}">
                <a16:creationId xmlns:a16="http://schemas.microsoft.com/office/drawing/2014/main" id="{D0CE9BE4-2692-4286-A70C-79CB79DEDFD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14550" y="1924926"/>
            <a:ext cx="548749" cy="535365"/>
          </a:xfrm>
          <a:prstGeom prst="rect">
            <a:avLst/>
          </a:prstGeom>
        </p:spPr>
      </p:pic>
      <p:pic>
        <p:nvPicPr>
          <p:cNvPr id="24" name="Picture 23">
            <a:extLst>
              <a:ext uri="{FF2B5EF4-FFF2-40B4-BE49-F238E27FC236}">
                <a16:creationId xmlns:a16="http://schemas.microsoft.com/office/drawing/2014/main" id="{E35B1564-95E7-4638-A56B-32ADF8AA32C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83725" y="2451337"/>
            <a:ext cx="548749" cy="535365"/>
          </a:xfrm>
          <a:prstGeom prst="rect">
            <a:avLst/>
          </a:prstGeom>
        </p:spPr>
      </p:pic>
      <p:pic>
        <p:nvPicPr>
          <p:cNvPr id="25" name="Picture 24">
            <a:extLst>
              <a:ext uri="{FF2B5EF4-FFF2-40B4-BE49-F238E27FC236}">
                <a16:creationId xmlns:a16="http://schemas.microsoft.com/office/drawing/2014/main" id="{E0C669D3-B8AC-4578-AC86-4969A36E8C1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24363" y="2893635"/>
            <a:ext cx="548749" cy="535365"/>
          </a:xfrm>
          <a:prstGeom prst="rect">
            <a:avLst/>
          </a:prstGeom>
        </p:spPr>
      </p:pic>
      <p:pic>
        <p:nvPicPr>
          <p:cNvPr id="26" name="Picture 25">
            <a:extLst>
              <a:ext uri="{FF2B5EF4-FFF2-40B4-BE49-F238E27FC236}">
                <a16:creationId xmlns:a16="http://schemas.microsoft.com/office/drawing/2014/main" id="{D7C06194-8002-49F7-BC12-2463EBCCC57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93274" y="1822638"/>
            <a:ext cx="548749" cy="535365"/>
          </a:xfrm>
          <a:prstGeom prst="rect">
            <a:avLst/>
          </a:prstGeom>
        </p:spPr>
      </p:pic>
      <p:pic>
        <p:nvPicPr>
          <p:cNvPr id="27" name="Picture 26">
            <a:extLst>
              <a:ext uri="{FF2B5EF4-FFF2-40B4-BE49-F238E27FC236}">
                <a16:creationId xmlns:a16="http://schemas.microsoft.com/office/drawing/2014/main" id="{7B8ABBF1-1EFD-486B-B949-541198FF357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68019" y="2358003"/>
            <a:ext cx="548749" cy="535365"/>
          </a:xfrm>
          <a:prstGeom prst="rect">
            <a:avLst/>
          </a:prstGeom>
        </p:spPr>
      </p:pic>
      <p:pic>
        <p:nvPicPr>
          <p:cNvPr id="28" name="Picture 27">
            <a:extLst>
              <a:ext uri="{FF2B5EF4-FFF2-40B4-BE49-F238E27FC236}">
                <a16:creationId xmlns:a16="http://schemas.microsoft.com/office/drawing/2014/main" id="{A47E1A65-ABF4-45D2-8B07-0AE3B08AF00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94837" y="2876016"/>
            <a:ext cx="548749" cy="535365"/>
          </a:xfrm>
          <a:prstGeom prst="rect">
            <a:avLst/>
          </a:prstGeom>
        </p:spPr>
      </p:pic>
      <p:pic>
        <p:nvPicPr>
          <p:cNvPr id="29" name="Picture 28">
            <a:extLst>
              <a:ext uri="{FF2B5EF4-FFF2-40B4-BE49-F238E27FC236}">
                <a16:creationId xmlns:a16="http://schemas.microsoft.com/office/drawing/2014/main" id="{4A79AB21-5394-46AB-BFB5-C941691C586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51044" y="2018358"/>
            <a:ext cx="548749" cy="535365"/>
          </a:xfrm>
          <a:prstGeom prst="rect">
            <a:avLst/>
          </a:prstGeom>
        </p:spPr>
      </p:pic>
      <p:pic>
        <p:nvPicPr>
          <p:cNvPr id="30" name="Picture 29">
            <a:extLst>
              <a:ext uri="{FF2B5EF4-FFF2-40B4-BE49-F238E27FC236}">
                <a16:creationId xmlns:a16="http://schemas.microsoft.com/office/drawing/2014/main" id="{341FB917-D30B-43BF-AA03-F5B3B1125B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25418" y="2794661"/>
            <a:ext cx="548749" cy="535365"/>
          </a:xfrm>
          <a:prstGeom prst="rect">
            <a:avLst/>
          </a:prstGeom>
        </p:spPr>
      </p:pic>
      <p:pic>
        <p:nvPicPr>
          <p:cNvPr id="31" name="Picture 30">
            <a:extLst>
              <a:ext uri="{FF2B5EF4-FFF2-40B4-BE49-F238E27FC236}">
                <a16:creationId xmlns:a16="http://schemas.microsoft.com/office/drawing/2014/main" id="{72B5A3F6-B32B-4AD6-9431-43125129175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45761" y="2462794"/>
            <a:ext cx="548749" cy="535365"/>
          </a:xfrm>
          <a:prstGeom prst="rect">
            <a:avLst/>
          </a:prstGeom>
        </p:spPr>
      </p:pic>
      <p:pic>
        <p:nvPicPr>
          <p:cNvPr id="32" name="Picture 31">
            <a:extLst>
              <a:ext uri="{FF2B5EF4-FFF2-40B4-BE49-F238E27FC236}">
                <a16:creationId xmlns:a16="http://schemas.microsoft.com/office/drawing/2014/main" id="{7AB1C50F-EDE7-4530-A3FF-D75D4F5C098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65454" y="1844776"/>
            <a:ext cx="548749" cy="535365"/>
          </a:xfrm>
          <a:prstGeom prst="rect">
            <a:avLst/>
          </a:prstGeom>
        </p:spPr>
      </p:pic>
      <p:sp>
        <p:nvSpPr>
          <p:cNvPr id="35" name="Rectangle 34">
            <a:extLst>
              <a:ext uri="{FF2B5EF4-FFF2-40B4-BE49-F238E27FC236}">
                <a16:creationId xmlns:a16="http://schemas.microsoft.com/office/drawing/2014/main" id="{D4210FC6-723B-4AF0-A439-DEC5F0125E75}"/>
              </a:ext>
            </a:extLst>
          </p:cNvPr>
          <p:cNvSpPr/>
          <p:nvPr/>
        </p:nvSpPr>
        <p:spPr>
          <a:xfrm>
            <a:off x="1328349" y="1837648"/>
            <a:ext cx="6174897" cy="461665"/>
          </a:xfrm>
          <a:prstGeom prst="rect">
            <a:avLst/>
          </a:prstGeom>
        </p:spPr>
        <p:txBody>
          <a:bodyPr wrap="none">
            <a:spAutoFit/>
          </a:bodyPr>
          <a:lstStyle/>
          <a:p>
            <a:pPr algn="ctr"/>
            <a:r>
              <a:rPr lang="en-GB" sz="2400" dirty="0">
                <a:latin typeface="Myriad Pro" panose="020B0503030403020204" pitchFamily="34" charset="0"/>
                <a:ea typeface="Times New Roman" panose="02020603050405020304" pitchFamily="18" charset="0"/>
                <a:cs typeface="Times New Roman" panose="02020603050405020304" pitchFamily="18" charset="0"/>
              </a:rPr>
              <a:t>We can represent this as 24 divided between 2.</a:t>
            </a:r>
            <a:endParaRPr lang="en-GB" sz="2400" dirty="0">
              <a:latin typeface="Myriad Pro" panose="020B0503030403020204" pitchFamily="34" charset="0"/>
            </a:endParaRPr>
          </a:p>
        </p:txBody>
      </p:sp>
      <p:sp>
        <p:nvSpPr>
          <p:cNvPr id="36" name="Rectangle 35">
            <a:extLst>
              <a:ext uri="{FF2B5EF4-FFF2-40B4-BE49-F238E27FC236}">
                <a16:creationId xmlns:a16="http://schemas.microsoft.com/office/drawing/2014/main" id="{5C3C4EF8-CC23-4DBF-9B30-922C178DD5AF}"/>
              </a:ext>
            </a:extLst>
          </p:cNvPr>
          <p:cNvSpPr/>
          <p:nvPr/>
        </p:nvSpPr>
        <p:spPr>
          <a:xfrm>
            <a:off x="3974753" y="2421942"/>
            <a:ext cx="970137" cy="461665"/>
          </a:xfrm>
          <a:prstGeom prst="rect">
            <a:avLst/>
          </a:prstGeom>
        </p:spPr>
        <p:txBody>
          <a:bodyPr wrap="none">
            <a:spAutoFit/>
          </a:bodyPr>
          <a:lstStyle/>
          <a:p>
            <a:pPr algn="ctr"/>
            <a:r>
              <a:rPr lang="en-GB" sz="2400" dirty="0">
                <a:latin typeface="Myriad Pro" panose="020B0503030403020204" pitchFamily="34" charset="0"/>
              </a:rPr>
              <a:t>24 ÷ 2</a:t>
            </a:r>
          </a:p>
        </p:txBody>
      </p:sp>
      <p:sp>
        <p:nvSpPr>
          <p:cNvPr id="37" name="Rectangle 36">
            <a:extLst>
              <a:ext uri="{FF2B5EF4-FFF2-40B4-BE49-F238E27FC236}">
                <a16:creationId xmlns:a16="http://schemas.microsoft.com/office/drawing/2014/main" id="{15E46AE6-4C15-4049-B774-A97D7F07EEFE}"/>
              </a:ext>
            </a:extLst>
          </p:cNvPr>
          <p:cNvSpPr/>
          <p:nvPr/>
        </p:nvSpPr>
        <p:spPr>
          <a:xfrm>
            <a:off x="1865026" y="3039343"/>
            <a:ext cx="5454762" cy="461665"/>
          </a:xfrm>
          <a:prstGeom prst="rect">
            <a:avLst/>
          </a:prstGeom>
        </p:spPr>
        <p:txBody>
          <a:bodyPr wrap="none">
            <a:spAutoFit/>
          </a:bodyPr>
          <a:lstStyle/>
          <a:p>
            <a:pPr algn="ctr"/>
            <a:r>
              <a:rPr lang="en-GB" sz="2400" dirty="0">
                <a:latin typeface="Myriad Pro" panose="020B0503030403020204" pitchFamily="34" charset="0"/>
              </a:rPr>
              <a:t>24 divided between 2 is equal to 12 each.</a:t>
            </a:r>
          </a:p>
        </p:txBody>
      </p:sp>
      <p:sp>
        <p:nvSpPr>
          <p:cNvPr id="38" name="Rectangle 37">
            <a:extLst>
              <a:ext uri="{FF2B5EF4-FFF2-40B4-BE49-F238E27FC236}">
                <a16:creationId xmlns:a16="http://schemas.microsoft.com/office/drawing/2014/main" id="{6882CAA0-B385-47F7-919B-E57BD03FA775}"/>
              </a:ext>
            </a:extLst>
          </p:cNvPr>
          <p:cNvSpPr/>
          <p:nvPr/>
        </p:nvSpPr>
        <p:spPr>
          <a:xfrm>
            <a:off x="4827308" y="2406201"/>
            <a:ext cx="747320" cy="461665"/>
          </a:xfrm>
          <a:prstGeom prst="rect">
            <a:avLst/>
          </a:prstGeom>
        </p:spPr>
        <p:txBody>
          <a:bodyPr wrap="none">
            <a:spAutoFit/>
          </a:bodyPr>
          <a:lstStyle/>
          <a:p>
            <a:pPr algn="ctr"/>
            <a:r>
              <a:rPr lang="en-GB" sz="2400" dirty="0">
                <a:latin typeface="Myriad Pro" panose="020B0503030403020204" pitchFamily="34" charset="0"/>
              </a:rPr>
              <a:t>= 12</a:t>
            </a:r>
          </a:p>
        </p:txBody>
      </p:sp>
    </p:spTree>
    <p:extLst>
      <p:ext uri="{BB962C8B-B14F-4D97-AF65-F5344CB8AC3E}">
        <p14:creationId xmlns:p14="http://schemas.microsoft.com/office/powerpoint/2010/main" val="2055261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1.38889E-6 -2.22222E-6 L 0.05955 0.29584 " pathEditMode="relative" rAng="0" ptsTypes="AA">
                                      <p:cBhvr>
                                        <p:cTn id="6" dur="2000" fill="hold"/>
                                        <p:tgtEl>
                                          <p:spTgt spid="9"/>
                                        </p:tgtEl>
                                        <p:attrNameLst>
                                          <p:attrName>ppt_x</p:attrName>
                                          <p:attrName>ppt_y</p:attrName>
                                        </p:attrNameLst>
                                      </p:cBhvr>
                                      <p:rCtr x="2969" y="14792"/>
                                    </p:animMotion>
                                  </p:childTnLst>
                                </p:cTn>
                              </p:par>
                            </p:childTnLst>
                          </p:cTn>
                        </p:par>
                      </p:childTnLst>
                    </p:cTn>
                  </p:par>
                  <p:par>
                    <p:cTn id="7" fill="hold">
                      <p:stCondLst>
                        <p:cond delay="indefinite"/>
                      </p:stCondLst>
                      <p:childTnLst>
                        <p:par>
                          <p:cTn id="8" fill="hold">
                            <p:stCondLst>
                              <p:cond delay="0"/>
                            </p:stCondLst>
                            <p:childTnLst>
                              <p:par>
                                <p:cTn id="9" presetID="42" presetClass="path" presetSubtype="0" accel="50000" decel="50000" fill="hold" nodeType="clickEffect">
                                  <p:stCondLst>
                                    <p:cond delay="0"/>
                                  </p:stCondLst>
                                  <p:childTnLst>
                                    <p:animMotion origin="layout" path="M -3.33333E-6 1.48148E-6 L 0.35747 0.37106 " pathEditMode="relative" rAng="0" ptsTypes="AA">
                                      <p:cBhvr>
                                        <p:cTn id="10" dur="2000" fill="hold"/>
                                        <p:tgtEl>
                                          <p:spTgt spid="10"/>
                                        </p:tgtEl>
                                        <p:attrNameLst>
                                          <p:attrName>ppt_x</p:attrName>
                                          <p:attrName>ppt_y</p:attrName>
                                        </p:attrNameLst>
                                      </p:cBhvr>
                                      <p:rCtr x="17865" y="18542"/>
                                    </p:animMotion>
                                  </p:childTnLst>
                                </p:cTn>
                              </p:par>
                            </p:childTnLst>
                          </p:cTn>
                        </p:par>
                      </p:childTnLst>
                    </p:cTn>
                  </p:par>
                  <p:par>
                    <p:cTn id="11" fill="hold">
                      <p:stCondLst>
                        <p:cond delay="indefinite"/>
                      </p:stCondLst>
                      <p:childTnLst>
                        <p:par>
                          <p:cTn id="12" fill="hold">
                            <p:stCondLst>
                              <p:cond delay="0"/>
                            </p:stCondLst>
                            <p:childTnLst>
                              <p:par>
                                <p:cTn id="13" presetID="42" presetClass="path" presetSubtype="0" accel="50000" decel="50000" fill="hold" nodeType="clickEffect">
                                  <p:stCondLst>
                                    <p:cond delay="0"/>
                                  </p:stCondLst>
                                  <p:childTnLst>
                                    <p:animMotion origin="layout" path="M -3.88889E-6 7.40741E-7 L 0.08091 0.24305 " pathEditMode="relative" rAng="0" ptsTypes="AA">
                                      <p:cBhvr>
                                        <p:cTn id="14" dur="2000" fill="hold"/>
                                        <p:tgtEl>
                                          <p:spTgt spid="11"/>
                                        </p:tgtEl>
                                        <p:attrNameLst>
                                          <p:attrName>ppt_x</p:attrName>
                                          <p:attrName>ppt_y</p:attrName>
                                        </p:attrNameLst>
                                      </p:cBhvr>
                                      <p:rCtr x="4045" y="12153"/>
                                    </p:animMotion>
                                  </p:childTnLst>
                                </p:cTn>
                              </p:par>
                            </p:childTnLst>
                          </p:cTn>
                        </p:par>
                      </p:childTnLst>
                    </p:cTn>
                  </p:par>
                  <p:par>
                    <p:cTn id="15" fill="hold">
                      <p:stCondLst>
                        <p:cond delay="indefinite"/>
                      </p:stCondLst>
                      <p:childTnLst>
                        <p:par>
                          <p:cTn id="16" fill="hold">
                            <p:stCondLst>
                              <p:cond delay="0"/>
                            </p:stCondLst>
                            <p:childTnLst>
                              <p:par>
                                <p:cTn id="17" presetID="42" presetClass="path" presetSubtype="0" accel="50000" decel="50000" fill="hold" nodeType="clickEffect">
                                  <p:stCondLst>
                                    <p:cond delay="0"/>
                                  </p:stCondLst>
                                  <p:childTnLst>
                                    <p:animMotion origin="layout" path="M 2.77778E-6 -1.85185E-6 L 0.35 0.28727 " pathEditMode="relative" rAng="0" ptsTypes="AA">
                                      <p:cBhvr>
                                        <p:cTn id="18" dur="2000" fill="hold"/>
                                        <p:tgtEl>
                                          <p:spTgt spid="12"/>
                                        </p:tgtEl>
                                        <p:attrNameLst>
                                          <p:attrName>ppt_x</p:attrName>
                                          <p:attrName>ppt_y</p:attrName>
                                        </p:attrNameLst>
                                      </p:cBhvr>
                                      <p:rCtr x="17500" y="14352"/>
                                    </p:animMotion>
                                  </p:childTnLst>
                                </p:cTn>
                              </p:par>
                            </p:childTnLst>
                          </p:cTn>
                        </p:par>
                      </p:childTnLst>
                    </p:cTn>
                  </p:par>
                  <p:par>
                    <p:cTn id="19" fill="hold">
                      <p:stCondLst>
                        <p:cond delay="indefinite"/>
                      </p:stCondLst>
                      <p:childTnLst>
                        <p:par>
                          <p:cTn id="20" fill="hold">
                            <p:stCondLst>
                              <p:cond delay="0"/>
                            </p:stCondLst>
                            <p:childTnLst>
                              <p:par>
                                <p:cTn id="21" presetID="42" presetClass="path" presetSubtype="0" accel="50000" decel="50000" fill="hold" nodeType="clickEffect">
                                  <p:stCondLst>
                                    <p:cond delay="0"/>
                                  </p:stCondLst>
                                  <p:childTnLst>
                                    <p:animMotion origin="layout" path="M -1.94444E-6 -1.85185E-6 L 0.09306 0.36296 " pathEditMode="relative" rAng="0" ptsTypes="AA">
                                      <p:cBhvr>
                                        <p:cTn id="22" dur="2000" fill="hold"/>
                                        <p:tgtEl>
                                          <p:spTgt spid="13"/>
                                        </p:tgtEl>
                                        <p:attrNameLst>
                                          <p:attrName>ppt_x</p:attrName>
                                          <p:attrName>ppt_y</p:attrName>
                                        </p:attrNameLst>
                                      </p:cBhvr>
                                      <p:rCtr x="4653" y="18148"/>
                                    </p:animMotion>
                                  </p:childTnLst>
                                </p:cTn>
                              </p:par>
                            </p:childTnLst>
                          </p:cTn>
                        </p:par>
                      </p:childTnLst>
                    </p:cTn>
                  </p:par>
                  <p:par>
                    <p:cTn id="23" fill="hold">
                      <p:stCondLst>
                        <p:cond delay="indefinite"/>
                      </p:stCondLst>
                      <p:childTnLst>
                        <p:par>
                          <p:cTn id="24" fill="hold">
                            <p:stCondLst>
                              <p:cond delay="0"/>
                            </p:stCondLst>
                            <p:childTnLst>
                              <p:par>
                                <p:cTn id="25" presetID="42" presetClass="path" presetSubtype="0" accel="50000" decel="50000" fill="hold" nodeType="clickEffect">
                                  <p:stCondLst>
                                    <p:cond delay="0"/>
                                  </p:stCondLst>
                                  <p:childTnLst>
                                    <p:animMotion origin="layout" path="M 2.77778E-6 -1.48148E-6 L 0.39357 0.18102 " pathEditMode="relative" rAng="0" ptsTypes="AA">
                                      <p:cBhvr>
                                        <p:cTn id="26" dur="2000" fill="hold"/>
                                        <p:tgtEl>
                                          <p:spTgt spid="14"/>
                                        </p:tgtEl>
                                        <p:attrNameLst>
                                          <p:attrName>ppt_x</p:attrName>
                                          <p:attrName>ppt_y</p:attrName>
                                        </p:attrNameLst>
                                      </p:cBhvr>
                                      <p:rCtr x="19670" y="9051"/>
                                    </p:animMotion>
                                  </p:childTnLst>
                                </p:cTn>
                              </p:par>
                            </p:childTnLst>
                          </p:cTn>
                        </p:par>
                      </p:childTnLst>
                    </p:cTn>
                  </p:par>
                  <p:par>
                    <p:cTn id="27" fill="hold">
                      <p:stCondLst>
                        <p:cond delay="indefinite"/>
                      </p:stCondLst>
                      <p:childTnLst>
                        <p:par>
                          <p:cTn id="28" fill="hold">
                            <p:stCondLst>
                              <p:cond delay="0"/>
                            </p:stCondLst>
                            <p:childTnLst>
                              <p:par>
                                <p:cTn id="29" presetID="42" presetClass="path" presetSubtype="0" accel="50000" decel="50000" fill="hold" nodeType="clickEffect">
                                  <p:stCondLst>
                                    <p:cond delay="0"/>
                                  </p:stCondLst>
                                  <p:childTnLst>
                                    <p:animMotion origin="layout" path="M -4.16667E-6 -3.7037E-7 L -0.121 0.2794 " pathEditMode="relative" rAng="0" ptsTypes="AA">
                                      <p:cBhvr>
                                        <p:cTn id="30" dur="2000" fill="hold"/>
                                        <p:tgtEl>
                                          <p:spTgt spid="15"/>
                                        </p:tgtEl>
                                        <p:attrNameLst>
                                          <p:attrName>ppt_x</p:attrName>
                                          <p:attrName>ppt_y</p:attrName>
                                        </p:attrNameLst>
                                      </p:cBhvr>
                                      <p:rCtr x="-6059" y="13958"/>
                                    </p:animMotion>
                                  </p:childTnLst>
                                </p:cTn>
                              </p:par>
                            </p:childTnLst>
                          </p:cTn>
                        </p:par>
                      </p:childTnLst>
                    </p:cTn>
                  </p:par>
                  <p:par>
                    <p:cTn id="31" fill="hold">
                      <p:stCondLst>
                        <p:cond delay="indefinite"/>
                      </p:stCondLst>
                      <p:childTnLst>
                        <p:par>
                          <p:cTn id="32" fill="hold">
                            <p:stCondLst>
                              <p:cond delay="0"/>
                            </p:stCondLst>
                            <p:childTnLst>
                              <p:par>
                                <p:cTn id="33" presetID="42" presetClass="path" presetSubtype="0" accel="50000" decel="50000" fill="hold" nodeType="clickEffect">
                                  <p:stCondLst>
                                    <p:cond delay="0"/>
                                  </p:stCondLst>
                                  <p:childTnLst>
                                    <p:animMotion origin="layout" path="M 2.5E-6 5.55112E-17 L 0.18107 0.35579 " pathEditMode="relative" rAng="0" ptsTypes="AA">
                                      <p:cBhvr>
                                        <p:cTn id="34" dur="2000" fill="hold"/>
                                        <p:tgtEl>
                                          <p:spTgt spid="17"/>
                                        </p:tgtEl>
                                        <p:attrNameLst>
                                          <p:attrName>ppt_x</p:attrName>
                                          <p:attrName>ppt_y</p:attrName>
                                        </p:attrNameLst>
                                      </p:cBhvr>
                                      <p:rCtr x="9045" y="17778"/>
                                    </p:animMotion>
                                  </p:childTnLst>
                                </p:cTn>
                              </p:par>
                            </p:childTnLst>
                          </p:cTn>
                        </p:par>
                      </p:childTnLst>
                    </p:cTn>
                  </p:par>
                  <p:par>
                    <p:cTn id="35" fill="hold">
                      <p:stCondLst>
                        <p:cond delay="indefinite"/>
                      </p:stCondLst>
                      <p:childTnLst>
                        <p:par>
                          <p:cTn id="36" fill="hold">
                            <p:stCondLst>
                              <p:cond delay="0"/>
                            </p:stCondLst>
                            <p:childTnLst>
                              <p:par>
                                <p:cTn id="37" presetID="42" presetClass="path" presetSubtype="0" accel="50000" decel="50000" fill="hold" nodeType="clickEffect">
                                  <p:stCondLst>
                                    <p:cond delay="0"/>
                                  </p:stCondLst>
                                  <p:childTnLst>
                                    <p:animMotion origin="layout" path="M 2.77778E-6 -4.81481E-6 L -0.07882 0.42454 " pathEditMode="relative" rAng="0" ptsTypes="AA">
                                      <p:cBhvr>
                                        <p:cTn id="38" dur="2000" fill="hold"/>
                                        <p:tgtEl>
                                          <p:spTgt spid="18"/>
                                        </p:tgtEl>
                                        <p:attrNameLst>
                                          <p:attrName>ppt_x</p:attrName>
                                          <p:attrName>ppt_y</p:attrName>
                                        </p:attrNameLst>
                                      </p:cBhvr>
                                      <p:rCtr x="-3941" y="21227"/>
                                    </p:animMotion>
                                  </p:childTnLst>
                                </p:cTn>
                              </p:par>
                            </p:childTnLst>
                          </p:cTn>
                        </p:par>
                      </p:childTnLst>
                    </p:cTn>
                  </p:par>
                  <p:par>
                    <p:cTn id="39" fill="hold">
                      <p:stCondLst>
                        <p:cond delay="indefinite"/>
                      </p:stCondLst>
                      <p:childTnLst>
                        <p:par>
                          <p:cTn id="40" fill="hold">
                            <p:stCondLst>
                              <p:cond delay="0"/>
                            </p:stCondLst>
                            <p:childTnLst>
                              <p:par>
                                <p:cTn id="41" presetID="42" presetClass="path" presetSubtype="0" accel="50000" decel="50000" fill="hold" nodeType="clickEffect">
                                  <p:stCondLst>
                                    <p:cond delay="0"/>
                                  </p:stCondLst>
                                  <p:childTnLst>
                                    <p:animMotion origin="layout" path="M -1.94444E-6 4.07407E-6 L 0.23056 0.31921 " pathEditMode="relative" rAng="0" ptsTypes="AA">
                                      <p:cBhvr>
                                        <p:cTn id="42" dur="2000" fill="hold"/>
                                        <p:tgtEl>
                                          <p:spTgt spid="19"/>
                                        </p:tgtEl>
                                        <p:attrNameLst>
                                          <p:attrName>ppt_x</p:attrName>
                                          <p:attrName>ppt_y</p:attrName>
                                        </p:attrNameLst>
                                      </p:cBhvr>
                                      <p:rCtr x="11528" y="15949"/>
                                    </p:animMotion>
                                  </p:childTnLst>
                                </p:cTn>
                              </p:par>
                            </p:childTnLst>
                          </p:cTn>
                        </p:par>
                      </p:childTnLst>
                    </p:cTn>
                  </p:par>
                  <p:par>
                    <p:cTn id="43" fill="hold">
                      <p:stCondLst>
                        <p:cond delay="indefinite"/>
                      </p:stCondLst>
                      <p:childTnLst>
                        <p:par>
                          <p:cTn id="44" fill="hold">
                            <p:stCondLst>
                              <p:cond delay="0"/>
                            </p:stCondLst>
                            <p:childTnLst>
                              <p:par>
                                <p:cTn id="45" presetID="42" presetClass="path" presetSubtype="0" accel="50000" decel="50000" fill="hold" nodeType="clickEffect">
                                  <p:stCondLst>
                                    <p:cond delay="0"/>
                                  </p:stCondLst>
                                  <p:childTnLst>
                                    <p:animMotion origin="layout" path="M 1.66667E-6 -7.40741E-7 L -0.04931 0.36528 " pathEditMode="relative" rAng="0" ptsTypes="AA">
                                      <p:cBhvr>
                                        <p:cTn id="46" dur="2000" fill="hold"/>
                                        <p:tgtEl>
                                          <p:spTgt spid="16"/>
                                        </p:tgtEl>
                                        <p:attrNameLst>
                                          <p:attrName>ppt_x</p:attrName>
                                          <p:attrName>ppt_y</p:attrName>
                                        </p:attrNameLst>
                                      </p:cBhvr>
                                      <p:rCtr x="-2465" y="18264"/>
                                    </p:animMotion>
                                  </p:childTnLst>
                                </p:cTn>
                              </p:par>
                            </p:childTnLst>
                          </p:cTn>
                        </p:par>
                      </p:childTnLst>
                    </p:cTn>
                  </p:par>
                  <p:par>
                    <p:cTn id="47" fill="hold">
                      <p:stCondLst>
                        <p:cond delay="indefinite"/>
                      </p:stCondLst>
                      <p:childTnLst>
                        <p:par>
                          <p:cTn id="48" fill="hold">
                            <p:stCondLst>
                              <p:cond delay="0"/>
                            </p:stCondLst>
                            <p:childTnLst>
                              <p:par>
                                <p:cTn id="49" presetID="42" presetClass="path" presetSubtype="0" accel="50000" decel="50000" fill="hold" nodeType="clickEffect">
                                  <p:stCondLst>
                                    <p:cond delay="0"/>
                                  </p:stCondLst>
                                  <p:childTnLst>
                                    <p:animMotion origin="layout" path="M 2.77778E-6 0 L 0.22378 0.43495 " pathEditMode="relative" rAng="0" ptsTypes="AA">
                                      <p:cBhvr>
                                        <p:cTn id="50" dur="2000" fill="hold"/>
                                        <p:tgtEl>
                                          <p:spTgt spid="22"/>
                                        </p:tgtEl>
                                        <p:attrNameLst>
                                          <p:attrName>ppt_x</p:attrName>
                                          <p:attrName>ppt_y</p:attrName>
                                        </p:attrNameLst>
                                      </p:cBhvr>
                                      <p:rCtr x="11181" y="21736"/>
                                    </p:animMotion>
                                  </p:childTnLst>
                                </p:cTn>
                              </p:par>
                            </p:childTnLst>
                          </p:cTn>
                        </p:par>
                      </p:childTnLst>
                    </p:cTn>
                  </p:par>
                  <p:par>
                    <p:cTn id="51" fill="hold">
                      <p:stCondLst>
                        <p:cond delay="indefinite"/>
                      </p:stCondLst>
                      <p:childTnLst>
                        <p:par>
                          <p:cTn id="52" fill="hold">
                            <p:stCondLst>
                              <p:cond delay="0"/>
                            </p:stCondLst>
                            <p:childTnLst>
                              <p:par>
                                <p:cTn id="53" presetID="42" presetClass="path" presetSubtype="0" accel="50000" decel="50000" fill="hold" nodeType="clickEffect">
                                  <p:stCondLst>
                                    <p:cond delay="0"/>
                                  </p:stCondLst>
                                  <p:childTnLst>
                                    <p:animMotion origin="layout" path="M -4.44444E-6 -1.11111E-6 L -0.24496 0.3537 " pathEditMode="relative" rAng="0" ptsTypes="AA">
                                      <p:cBhvr>
                                        <p:cTn id="54" dur="2000" fill="hold"/>
                                        <p:tgtEl>
                                          <p:spTgt spid="20"/>
                                        </p:tgtEl>
                                        <p:attrNameLst>
                                          <p:attrName>ppt_x</p:attrName>
                                          <p:attrName>ppt_y</p:attrName>
                                        </p:attrNameLst>
                                      </p:cBhvr>
                                      <p:rCtr x="-12257" y="17685"/>
                                    </p:animMotion>
                                  </p:childTnLst>
                                </p:cTn>
                              </p:par>
                            </p:childTnLst>
                          </p:cTn>
                        </p:par>
                      </p:childTnLst>
                    </p:cTn>
                  </p:par>
                  <p:par>
                    <p:cTn id="55" fill="hold">
                      <p:stCondLst>
                        <p:cond delay="indefinite"/>
                      </p:stCondLst>
                      <p:childTnLst>
                        <p:par>
                          <p:cTn id="56" fill="hold">
                            <p:stCondLst>
                              <p:cond delay="0"/>
                            </p:stCondLst>
                            <p:childTnLst>
                              <p:par>
                                <p:cTn id="57" presetID="42" presetClass="path" presetSubtype="0" accel="50000" decel="50000" fill="hold" nodeType="clickEffect">
                                  <p:stCondLst>
                                    <p:cond delay="0"/>
                                  </p:stCondLst>
                                  <p:childTnLst>
                                    <p:animMotion origin="layout" path="M 1.66667E-6 2.59259E-6 L 0.23403 0.41551 " pathEditMode="relative" rAng="0" ptsTypes="AA">
                                      <p:cBhvr>
                                        <p:cTn id="58" dur="2000" fill="hold"/>
                                        <p:tgtEl>
                                          <p:spTgt spid="21"/>
                                        </p:tgtEl>
                                        <p:attrNameLst>
                                          <p:attrName>ppt_x</p:attrName>
                                          <p:attrName>ppt_y</p:attrName>
                                        </p:attrNameLst>
                                      </p:cBhvr>
                                      <p:rCtr x="11701" y="20764"/>
                                    </p:animMotion>
                                  </p:childTnLst>
                                </p:cTn>
                              </p:par>
                            </p:childTnLst>
                          </p:cTn>
                        </p:par>
                      </p:childTnLst>
                    </p:cTn>
                  </p:par>
                  <p:par>
                    <p:cTn id="59" fill="hold">
                      <p:stCondLst>
                        <p:cond delay="indefinite"/>
                      </p:stCondLst>
                      <p:childTnLst>
                        <p:par>
                          <p:cTn id="60" fill="hold">
                            <p:stCondLst>
                              <p:cond delay="0"/>
                            </p:stCondLst>
                            <p:childTnLst>
                              <p:par>
                                <p:cTn id="61" presetID="42" presetClass="path" presetSubtype="0" accel="50000" decel="50000" fill="hold" nodeType="clickEffect">
                                  <p:stCondLst>
                                    <p:cond delay="0"/>
                                  </p:stCondLst>
                                  <p:childTnLst>
                                    <p:animMotion origin="layout" path="M 1.11111E-6 3.7037E-7 L -0.17882 0.32106 " pathEditMode="relative" rAng="0" ptsTypes="AA">
                                      <p:cBhvr>
                                        <p:cTn id="62" dur="2000" fill="hold"/>
                                        <p:tgtEl>
                                          <p:spTgt spid="25"/>
                                        </p:tgtEl>
                                        <p:attrNameLst>
                                          <p:attrName>ppt_x</p:attrName>
                                          <p:attrName>ppt_y</p:attrName>
                                        </p:attrNameLst>
                                      </p:cBhvr>
                                      <p:rCtr x="-8941" y="16042"/>
                                    </p:animMotion>
                                  </p:childTnLst>
                                </p:cTn>
                              </p:par>
                            </p:childTnLst>
                          </p:cTn>
                        </p:par>
                      </p:childTnLst>
                    </p:cTn>
                  </p:par>
                  <p:par>
                    <p:cTn id="63" fill="hold">
                      <p:stCondLst>
                        <p:cond delay="indefinite"/>
                      </p:stCondLst>
                      <p:childTnLst>
                        <p:par>
                          <p:cTn id="64" fill="hold">
                            <p:stCondLst>
                              <p:cond delay="0"/>
                            </p:stCondLst>
                            <p:childTnLst>
                              <p:par>
                                <p:cTn id="65" presetID="42" presetClass="path" presetSubtype="0" accel="50000" decel="50000" fill="hold" nodeType="clickEffect">
                                  <p:stCondLst>
                                    <p:cond delay="0"/>
                                  </p:stCondLst>
                                  <p:childTnLst>
                                    <p:animMotion origin="layout" path="M -3.61111E-6 4.07407E-6 L 0.00556 0.45324 " pathEditMode="relative" rAng="0" ptsTypes="AA">
                                      <p:cBhvr>
                                        <p:cTn id="66" dur="2000" fill="hold"/>
                                        <p:tgtEl>
                                          <p:spTgt spid="23"/>
                                        </p:tgtEl>
                                        <p:attrNameLst>
                                          <p:attrName>ppt_x</p:attrName>
                                          <p:attrName>ppt_y</p:attrName>
                                        </p:attrNameLst>
                                      </p:cBhvr>
                                      <p:rCtr x="278" y="22662"/>
                                    </p:animMotion>
                                  </p:childTnLst>
                                </p:cTn>
                              </p:par>
                            </p:childTnLst>
                          </p:cTn>
                        </p:par>
                      </p:childTnLst>
                    </p:cTn>
                  </p:par>
                  <p:par>
                    <p:cTn id="67" fill="hold">
                      <p:stCondLst>
                        <p:cond delay="indefinite"/>
                      </p:stCondLst>
                      <p:childTnLst>
                        <p:par>
                          <p:cTn id="68" fill="hold">
                            <p:stCondLst>
                              <p:cond delay="0"/>
                            </p:stCondLst>
                            <p:childTnLst>
                              <p:par>
                                <p:cTn id="69" presetID="42" presetClass="path" presetSubtype="0" accel="50000" decel="50000" fill="hold" nodeType="clickEffect">
                                  <p:stCondLst>
                                    <p:cond delay="0"/>
                                  </p:stCondLst>
                                  <p:childTnLst>
                                    <p:animMotion origin="layout" path="M 2.5E-6 3.7037E-6 L -0.14462 0.38726 " pathEditMode="relative" rAng="0" ptsTypes="AA">
                                      <p:cBhvr>
                                        <p:cTn id="70" dur="2000" fill="hold"/>
                                        <p:tgtEl>
                                          <p:spTgt spid="24"/>
                                        </p:tgtEl>
                                        <p:attrNameLst>
                                          <p:attrName>ppt_x</p:attrName>
                                          <p:attrName>ppt_y</p:attrName>
                                        </p:attrNameLst>
                                      </p:cBhvr>
                                      <p:rCtr x="-7240" y="19352"/>
                                    </p:animMotion>
                                  </p:childTnLst>
                                </p:cTn>
                              </p:par>
                            </p:childTnLst>
                          </p:cTn>
                        </p:par>
                      </p:childTnLst>
                    </p:cTn>
                  </p:par>
                  <p:par>
                    <p:cTn id="71" fill="hold">
                      <p:stCondLst>
                        <p:cond delay="indefinite"/>
                      </p:stCondLst>
                      <p:childTnLst>
                        <p:par>
                          <p:cTn id="72" fill="hold">
                            <p:stCondLst>
                              <p:cond delay="0"/>
                            </p:stCondLst>
                            <p:childTnLst>
                              <p:par>
                                <p:cTn id="73" presetID="42" presetClass="path" presetSubtype="0" accel="50000" decel="50000" fill="hold" nodeType="clickEffect">
                                  <p:stCondLst>
                                    <p:cond delay="0"/>
                                  </p:stCondLst>
                                  <p:childTnLst>
                                    <p:animMotion origin="layout" path="M -4.16667E-6 3.7037E-7 L 0.01216 0.48935 " pathEditMode="relative" rAng="0" ptsTypes="AA">
                                      <p:cBhvr>
                                        <p:cTn id="74" dur="2000" fill="hold"/>
                                        <p:tgtEl>
                                          <p:spTgt spid="26"/>
                                        </p:tgtEl>
                                        <p:attrNameLst>
                                          <p:attrName>ppt_x</p:attrName>
                                          <p:attrName>ppt_y</p:attrName>
                                        </p:attrNameLst>
                                      </p:cBhvr>
                                      <p:rCtr x="608" y="24468"/>
                                    </p:animMotion>
                                  </p:childTnLst>
                                </p:cTn>
                              </p:par>
                            </p:childTnLst>
                          </p:cTn>
                        </p:par>
                      </p:childTnLst>
                    </p:cTn>
                  </p:par>
                  <p:par>
                    <p:cTn id="75" fill="hold">
                      <p:stCondLst>
                        <p:cond delay="indefinite"/>
                      </p:stCondLst>
                      <p:childTnLst>
                        <p:par>
                          <p:cTn id="76" fill="hold">
                            <p:stCondLst>
                              <p:cond delay="0"/>
                            </p:stCondLst>
                            <p:childTnLst>
                              <p:par>
                                <p:cTn id="77" presetID="42" presetClass="path" presetSubtype="0" accel="50000" decel="50000" fill="hold" nodeType="clickEffect">
                                  <p:stCondLst>
                                    <p:cond delay="0"/>
                                  </p:stCondLst>
                                  <p:childTnLst>
                                    <p:animMotion origin="layout" path="M 3.61111E-6 -3.7037E-7 L -0.32848 0.40532 " pathEditMode="relative" rAng="0" ptsTypes="AA">
                                      <p:cBhvr>
                                        <p:cTn id="78" dur="2000" fill="hold"/>
                                        <p:tgtEl>
                                          <p:spTgt spid="27"/>
                                        </p:tgtEl>
                                        <p:attrNameLst>
                                          <p:attrName>ppt_x</p:attrName>
                                          <p:attrName>ppt_y</p:attrName>
                                        </p:attrNameLst>
                                      </p:cBhvr>
                                      <p:rCtr x="-16424" y="20255"/>
                                    </p:animMotion>
                                  </p:childTnLst>
                                </p:cTn>
                              </p:par>
                            </p:childTnLst>
                          </p:cTn>
                        </p:par>
                      </p:childTnLst>
                    </p:cTn>
                  </p:par>
                  <p:par>
                    <p:cTn id="79" fill="hold">
                      <p:stCondLst>
                        <p:cond delay="indefinite"/>
                      </p:stCondLst>
                      <p:childTnLst>
                        <p:par>
                          <p:cTn id="80" fill="hold">
                            <p:stCondLst>
                              <p:cond delay="0"/>
                            </p:stCondLst>
                            <p:childTnLst>
                              <p:par>
                                <p:cTn id="81" presetID="42" presetClass="path" presetSubtype="0" accel="50000" decel="50000" fill="hold" nodeType="clickEffect">
                                  <p:stCondLst>
                                    <p:cond delay="0"/>
                                  </p:stCondLst>
                                  <p:childTnLst>
                                    <p:animMotion origin="layout" path="M -2.77778E-6 -3.33333E-6 L 0.04341 0.40533 " pathEditMode="relative" rAng="0" ptsTypes="AA">
                                      <p:cBhvr>
                                        <p:cTn id="82" dur="2000" fill="hold"/>
                                        <p:tgtEl>
                                          <p:spTgt spid="28"/>
                                        </p:tgtEl>
                                        <p:attrNameLst>
                                          <p:attrName>ppt_x</p:attrName>
                                          <p:attrName>ppt_y</p:attrName>
                                        </p:attrNameLst>
                                      </p:cBhvr>
                                      <p:rCtr x="2170" y="20255"/>
                                    </p:animMotion>
                                  </p:childTnLst>
                                </p:cTn>
                              </p:par>
                            </p:childTnLst>
                          </p:cTn>
                        </p:par>
                      </p:childTnLst>
                    </p:cTn>
                  </p:par>
                  <p:par>
                    <p:cTn id="83" fill="hold">
                      <p:stCondLst>
                        <p:cond delay="indefinite"/>
                      </p:stCondLst>
                      <p:childTnLst>
                        <p:par>
                          <p:cTn id="84" fill="hold">
                            <p:stCondLst>
                              <p:cond delay="0"/>
                            </p:stCondLst>
                            <p:childTnLst>
                              <p:par>
                                <p:cTn id="85" presetID="42" presetClass="path" presetSubtype="0" accel="50000" decel="50000" fill="hold" nodeType="clickEffect">
                                  <p:stCondLst>
                                    <p:cond delay="0"/>
                                  </p:stCondLst>
                                  <p:childTnLst>
                                    <p:animMotion origin="layout" path="M 3.33333E-6 -3.33333E-6 L -0.39879 0.52361 " pathEditMode="relative" rAng="0" ptsTypes="AA">
                                      <p:cBhvr>
                                        <p:cTn id="86" dur="2000" fill="hold"/>
                                        <p:tgtEl>
                                          <p:spTgt spid="29"/>
                                        </p:tgtEl>
                                        <p:attrNameLst>
                                          <p:attrName>ppt_x</p:attrName>
                                          <p:attrName>ppt_y</p:attrName>
                                        </p:attrNameLst>
                                      </p:cBhvr>
                                      <p:rCtr x="-19948" y="26181"/>
                                    </p:animMotion>
                                  </p:childTnLst>
                                </p:cTn>
                              </p:par>
                            </p:childTnLst>
                          </p:cTn>
                        </p:par>
                      </p:childTnLst>
                    </p:cTn>
                  </p:par>
                  <p:par>
                    <p:cTn id="87" fill="hold">
                      <p:stCondLst>
                        <p:cond delay="indefinite"/>
                      </p:stCondLst>
                      <p:childTnLst>
                        <p:par>
                          <p:cTn id="88" fill="hold">
                            <p:stCondLst>
                              <p:cond delay="0"/>
                            </p:stCondLst>
                            <p:childTnLst>
                              <p:par>
                                <p:cTn id="89" presetID="42" presetClass="path" presetSubtype="0" accel="50000" decel="50000" fill="hold" nodeType="clickEffect">
                                  <p:stCondLst>
                                    <p:cond delay="0"/>
                                  </p:stCondLst>
                                  <p:childTnLst>
                                    <p:animMotion origin="layout" path="M 8.33333E-7 -3.7037E-7 L -0.13872 0.54907 " pathEditMode="relative" rAng="0" ptsTypes="AA">
                                      <p:cBhvr>
                                        <p:cTn id="90" dur="2000" fill="hold"/>
                                        <p:tgtEl>
                                          <p:spTgt spid="32"/>
                                        </p:tgtEl>
                                        <p:attrNameLst>
                                          <p:attrName>ppt_x</p:attrName>
                                          <p:attrName>ppt_y</p:attrName>
                                        </p:attrNameLst>
                                      </p:cBhvr>
                                      <p:rCtr x="-6944" y="27454"/>
                                    </p:animMotion>
                                  </p:childTnLst>
                                </p:cTn>
                              </p:par>
                            </p:childTnLst>
                          </p:cTn>
                        </p:par>
                      </p:childTnLst>
                    </p:cTn>
                  </p:par>
                  <p:par>
                    <p:cTn id="91" fill="hold">
                      <p:stCondLst>
                        <p:cond delay="indefinite"/>
                      </p:stCondLst>
                      <p:childTnLst>
                        <p:par>
                          <p:cTn id="92" fill="hold">
                            <p:stCondLst>
                              <p:cond delay="0"/>
                            </p:stCondLst>
                            <p:childTnLst>
                              <p:par>
                                <p:cTn id="93" presetID="42" presetClass="path" presetSubtype="0" accel="50000" decel="50000" fill="hold" nodeType="clickEffect">
                                  <p:stCondLst>
                                    <p:cond delay="0"/>
                                  </p:stCondLst>
                                  <p:childTnLst>
                                    <p:animMotion origin="layout" path="M -1.38889E-6 2.22222E-6 L -0.34757 0.42106 " pathEditMode="relative" rAng="0" ptsTypes="AA">
                                      <p:cBhvr>
                                        <p:cTn id="94" dur="2000" fill="hold"/>
                                        <p:tgtEl>
                                          <p:spTgt spid="30"/>
                                        </p:tgtEl>
                                        <p:attrNameLst>
                                          <p:attrName>ppt_x</p:attrName>
                                          <p:attrName>ppt_y</p:attrName>
                                        </p:attrNameLst>
                                      </p:cBhvr>
                                      <p:rCtr x="-17378" y="21042"/>
                                    </p:animMotion>
                                  </p:childTnLst>
                                </p:cTn>
                              </p:par>
                            </p:childTnLst>
                          </p:cTn>
                        </p:par>
                      </p:childTnLst>
                    </p:cTn>
                  </p:par>
                  <p:par>
                    <p:cTn id="95" fill="hold">
                      <p:stCondLst>
                        <p:cond delay="indefinite"/>
                      </p:stCondLst>
                      <p:childTnLst>
                        <p:par>
                          <p:cTn id="96" fill="hold">
                            <p:stCondLst>
                              <p:cond delay="0"/>
                            </p:stCondLst>
                            <p:childTnLst>
                              <p:par>
                                <p:cTn id="97" presetID="42" presetClass="path" presetSubtype="0" accel="50000" decel="50000" fill="hold" nodeType="clickEffect">
                                  <p:stCondLst>
                                    <p:cond delay="0"/>
                                  </p:stCondLst>
                                  <p:childTnLst>
                                    <p:animMotion origin="layout" path="M 1.66667E-6 1.85185E-6 L -0.05452 0.4169 " pathEditMode="relative" rAng="0" ptsTypes="AA">
                                      <p:cBhvr>
                                        <p:cTn id="98" dur="2000" fill="hold"/>
                                        <p:tgtEl>
                                          <p:spTgt spid="31"/>
                                        </p:tgtEl>
                                        <p:attrNameLst>
                                          <p:attrName>ppt_x</p:attrName>
                                          <p:attrName>ppt_y</p:attrName>
                                        </p:attrNameLst>
                                      </p:cBhvr>
                                      <p:rCtr x="-2726" y="20833"/>
                                    </p:animMotion>
                                  </p:childTnLst>
                                </p:cTn>
                              </p:par>
                            </p:childTnLst>
                          </p:cTn>
                        </p:par>
                      </p:childTnLst>
                    </p:cTn>
                  </p:par>
                  <p:par>
                    <p:cTn id="99" fill="hold">
                      <p:stCondLst>
                        <p:cond delay="indefinite"/>
                      </p:stCondLst>
                      <p:childTnLst>
                        <p:par>
                          <p:cTn id="100" fill="hold">
                            <p:stCondLst>
                              <p:cond delay="0"/>
                            </p:stCondLst>
                            <p:childTnLst>
                              <p:par>
                                <p:cTn id="101" presetID="10" presetClass="entr" presetSubtype="0" fill="hold" grpId="0" nodeType="clickEffect">
                                  <p:stCondLst>
                                    <p:cond delay="0"/>
                                  </p:stCondLst>
                                  <p:childTnLst>
                                    <p:set>
                                      <p:cBhvr>
                                        <p:cTn id="102" dur="1" fill="hold">
                                          <p:stCondLst>
                                            <p:cond delay="0"/>
                                          </p:stCondLst>
                                        </p:cTn>
                                        <p:tgtEl>
                                          <p:spTgt spid="35"/>
                                        </p:tgtEl>
                                        <p:attrNameLst>
                                          <p:attrName>style.visibility</p:attrName>
                                        </p:attrNameLst>
                                      </p:cBhvr>
                                      <p:to>
                                        <p:strVal val="visible"/>
                                      </p:to>
                                    </p:set>
                                    <p:animEffect transition="in" filter="fade">
                                      <p:cBhvr>
                                        <p:cTn id="103" dur="500"/>
                                        <p:tgtEl>
                                          <p:spTgt spid="35"/>
                                        </p:tgtEl>
                                      </p:cBhvr>
                                    </p:animEffect>
                                  </p:childTnLst>
                                </p:cTn>
                              </p:par>
                            </p:childTnLst>
                          </p:cTn>
                        </p:par>
                      </p:childTnLst>
                    </p:cTn>
                  </p:par>
                  <p:par>
                    <p:cTn id="104" fill="hold">
                      <p:stCondLst>
                        <p:cond delay="indefinite"/>
                      </p:stCondLst>
                      <p:childTnLst>
                        <p:par>
                          <p:cTn id="105" fill="hold">
                            <p:stCondLst>
                              <p:cond delay="0"/>
                            </p:stCondLst>
                            <p:childTnLst>
                              <p:par>
                                <p:cTn id="106" presetID="10" presetClass="entr" presetSubtype="0" fill="hold" grpId="0" nodeType="clickEffect">
                                  <p:stCondLst>
                                    <p:cond delay="0"/>
                                  </p:stCondLst>
                                  <p:childTnLst>
                                    <p:set>
                                      <p:cBhvr>
                                        <p:cTn id="107" dur="1" fill="hold">
                                          <p:stCondLst>
                                            <p:cond delay="0"/>
                                          </p:stCondLst>
                                        </p:cTn>
                                        <p:tgtEl>
                                          <p:spTgt spid="36"/>
                                        </p:tgtEl>
                                        <p:attrNameLst>
                                          <p:attrName>style.visibility</p:attrName>
                                        </p:attrNameLst>
                                      </p:cBhvr>
                                      <p:to>
                                        <p:strVal val="visible"/>
                                      </p:to>
                                    </p:set>
                                    <p:animEffect transition="in" filter="fade">
                                      <p:cBhvr>
                                        <p:cTn id="108" dur="500"/>
                                        <p:tgtEl>
                                          <p:spTgt spid="36"/>
                                        </p:tgtEl>
                                      </p:cBhvr>
                                    </p:animEffect>
                                  </p:childTnLst>
                                </p:cTn>
                              </p:par>
                            </p:childTnLst>
                          </p:cTn>
                        </p:par>
                      </p:childTnLst>
                    </p:cTn>
                  </p:par>
                  <p:par>
                    <p:cTn id="109" fill="hold">
                      <p:stCondLst>
                        <p:cond delay="indefinite"/>
                      </p:stCondLst>
                      <p:childTnLst>
                        <p:par>
                          <p:cTn id="110" fill="hold">
                            <p:stCondLst>
                              <p:cond delay="0"/>
                            </p:stCondLst>
                            <p:childTnLst>
                              <p:par>
                                <p:cTn id="111" presetID="10" presetClass="entr" presetSubtype="0" fill="hold" grpId="0" nodeType="clickEffect">
                                  <p:stCondLst>
                                    <p:cond delay="0"/>
                                  </p:stCondLst>
                                  <p:childTnLst>
                                    <p:set>
                                      <p:cBhvr>
                                        <p:cTn id="112" dur="1" fill="hold">
                                          <p:stCondLst>
                                            <p:cond delay="0"/>
                                          </p:stCondLst>
                                        </p:cTn>
                                        <p:tgtEl>
                                          <p:spTgt spid="37"/>
                                        </p:tgtEl>
                                        <p:attrNameLst>
                                          <p:attrName>style.visibility</p:attrName>
                                        </p:attrNameLst>
                                      </p:cBhvr>
                                      <p:to>
                                        <p:strVal val="visible"/>
                                      </p:to>
                                    </p:set>
                                    <p:animEffect transition="in" filter="fade">
                                      <p:cBhvr>
                                        <p:cTn id="113" dur="500"/>
                                        <p:tgtEl>
                                          <p:spTgt spid="37"/>
                                        </p:tgtEl>
                                      </p:cBhvr>
                                    </p:animEffect>
                                  </p:childTnLst>
                                </p:cTn>
                              </p:par>
                            </p:childTnLst>
                          </p:cTn>
                        </p:par>
                      </p:childTnLst>
                    </p:cTn>
                  </p:par>
                  <p:par>
                    <p:cTn id="114" fill="hold">
                      <p:stCondLst>
                        <p:cond delay="indefinite"/>
                      </p:stCondLst>
                      <p:childTnLst>
                        <p:par>
                          <p:cTn id="115" fill="hold">
                            <p:stCondLst>
                              <p:cond delay="0"/>
                            </p:stCondLst>
                            <p:childTnLst>
                              <p:par>
                                <p:cTn id="116" presetID="10" presetClass="entr" presetSubtype="0" fill="hold" grpId="0" nodeType="clickEffect">
                                  <p:stCondLst>
                                    <p:cond delay="0"/>
                                  </p:stCondLst>
                                  <p:childTnLst>
                                    <p:set>
                                      <p:cBhvr>
                                        <p:cTn id="117" dur="1" fill="hold">
                                          <p:stCondLst>
                                            <p:cond delay="0"/>
                                          </p:stCondLst>
                                        </p:cTn>
                                        <p:tgtEl>
                                          <p:spTgt spid="38"/>
                                        </p:tgtEl>
                                        <p:attrNameLst>
                                          <p:attrName>style.visibility</p:attrName>
                                        </p:attrNameLst>
                                      </p:cBhvr>
                                      <p:to>
                                        <p:strVal val="visible"/>
                                      </p:to>
                                    </p:set>
                                    <p:animEffect transition="in" filter="fade">
                                      <p:cBhvr>
                                        <p:cTn id="118"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37" grpId="0"/>
      <p:bldP spid="3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EB7A1A2-C421-4835-95D7-3B02B8A7AD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81025" y="1770026"/>
            <a:ext cx="5453411" cy="3099134"/>
          </a:xfrm>
          <a:prstGeom prst="rect">
            <a:avLst/>
          </a:prstGeom>
        </p:spPr>
      </p:pic>
      <p:pic>
        <p:nvPicPr>
          <p:cNvPr id="27" name="Picture 26">
            <a:extLst>
              <a:ext uri="{FF2B5EF4-FFF2-40B4-BE49-F238E27FC236}">
                <a16:creationId xmlns:a16="http://schemas.microsoft.com/office/drawing/2014/main" id="{DC966C0B-CD17-4436-B2E1-A34ECF4113D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1858684" y="5052306"/>
            <a:ext cx="524656" cy="927330"/>
          </a:xfrm>
          <a:prstGeom prst="rect">
            <a:avLst/>
          </a:prstGeom>
        </p:spPr>
      </p:pic>
      <p:pic>
        <p:nvPicPr>
          <p:cNvPr id="28" name="Picture 27">
            <a:extLst>
              <a:ext uri="{FF2B5EF4-FFF2-40B4-BE49-F238E27FC236}">
                <a16:creationId xmlns:a16="http://schemas.microsoft.com/office/drawing/2014/main" id="{457725FB-00DD-4E92-B18F-9C65C31EF52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2399465" y="5052306"/>
            <a:ext cx="524656" cy="927330"/>
          </a:xfrm>
          <a:prstGeom prst="rect">
            <a:avLst/>
          </a:prstGeom>
        </p:spPr>
      </p:pic>
      <p:sp>
        <p:nvSpPr>
          <p:cNvPr id="2" name="Text Placeholder 1">
            <a:extLst>
              <a:ext uri="{FF2B5EF4-FFF2-40B4-BE49-F238E27FC236}">
                <a16:creationId xmlns:a16="http://schemas.microsoft.com/office/drawing/2014/main" id="{CCE3F9B0-BC31-427A-B95F-06D14C60B8B1}"/>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3:8</a:t>
            </a:r>
          </a:p>
        </p:txBody>
      </p:sp>
      <p:sp>
        <p:nvSpPr>
          <p:cNvPr id="5" name="Rectangle 4">
            <a:extLst>
              <a:ext uri="{FF2B5EF4-FFF2-40B4-BE49-F238E27FC236}">
                <a16:creationId xmlns:a16="http://schemas.microsoft.com/office/drawing/2014/main" id="{FA6970D4-3A22-42AD-AD09-244A96B4BA5B}"/>
              </a:ext>
            </a:extLst>
          </p:cNvPr>
          <p:cNvSpPr/>
          <p:nvPr/>
        </p:nvSpPr>
        <p:spPr>
          <a:xfrm>
            <a:off x="3779912" y="1299335"/>
            <a:ext cx="1021433" cy="461665"/>
          </a:xfrm>
          <a:prstGeom prst="rect">
            <a:avLst/>
          </a:prstGeom>
        </p:spPr>
        <p:txBody>
          <a:bodyPr wrap="none">
            <a:spAutoFit/>
          </a:bodyPr>
          <a:lstStyle/>
          <a:p>
            <a:pPr algn="ctr"/>
            <a:r>
              <a:rPr lang="en-GB" sz="2400" dirty="0">
                <a:latin typeface="Myriad Pro" panose="020B0503030403020204" pitchFamily="34" charset="0"/>
                <a:ea typeface="Times New Roman" panose="02020603050405020304" pitchFamily="18" charset="0"/>
                <a:cs typeface="Times New Roman" panose="02020603050405020304" pitchFamily="18" charset="0"/>
              </a:rPr>
              <a:t>10 ÷ 2 </a:t>
            </a:r>
            <a:endParaRPr lang="en-GB" sz="2400" dirty="0">
              <a:latin typeface="Myriad Pro" panose="020B0503030403020204" pitchFamily="34" charset="0"/>
            </a:endParaRPr>
          </a:p>
        </p:txBody>
      </p:sp>
      <p:pic>
        <p:nvPicPr>
          <p:cNvPr id="6" name="Picture 5">
            <a:extLst>
              <a:ext uri="{FF2B5EF4-FFF2-40B4-BE49-F238E27FC236}">
                <a16:creationId xmlns:a16="http://schemas.microsoft.com/office/drawing/2014/main" id="{44F40E5E-4188-4191-B94F-9A8623E179A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7527" y="2204864"/>
            <a:ext cx="404393" cy="404393"/>
          </a:xfrm>
          <a:prstGeom prst="rect">
            <a:avLst/>
          </a:prstGeom>
        </p:spPr>
      </p:pic>
      <p:pic>
        <p:nvPicPr>
          <p:cNvPr id="7" name="Picture 6">
            <a:extLst>
              <a:ext uri="{FF2B5EF4-FFF2-40B4-BE49-F238E27FC236}">
                <a16:creationId xmlns:a16="http://schemas.microsoft.com/office/drawing/2014/main" id="{CBD63864-8492-48DB-8EDC-8753B50B85C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02771" y="1834379"/>
            <a:ext cx="404393" cy="404393"/>
          </a:xfrm>
          <a:prstGeom prst="rect">
            <a:avLst/>
          </a:prstGeom>
        </p:spPr>
      </p:pic>
      <p:pic>
        <p:nvPicPr>
          <p:cNvPr id="8" name="Picture 7">
            <a:extLst>
              <a:ext uri="{FF2B5EF4-FFF2-40B4-BE49-F238E27FC236}">
                <a16:creationId xmlns:a16="http://schemas.microsoft.com/office/drawing/2014/main" id="{35374380-34C9-44CF-917E-CBBFE443E30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19042" y="2567328"/>
            <a:ext cx="404393" cy="404393"/>
          </a:xfrm>
          <a:prstGeom prst="rect">
            <a:avLst/>
          </a:prstGeom>
        </p:spPr>
      </p:pic>
      <p:pic>
        <p:nvPicPr>
          <p:cNvPr id="9" name="Picture 8">
            <a:extLst>
              <a:ext uri="{FF2B5EF4-FFF2-40B4-BE49-F238E27FC236}">
                <a16:creationId xmlns:a16="http://schemas.microsoft.com/office/drawing/2014/main" id="{63D36CCA-52B9-4BA6-9CC8-1E0A286C9F8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27537" y="3451030"/>
            <a:ext cx="404393" cy="404393"/>
          </a:xfrm>
          <a:prstGeom prst="rect">
            <a:avLst/>
          </a:prstGeom>
        </p:spPr>
      </p:pic>
      <p:pic>
        <p:nvPicPr>
          <p:cNvPr id="10" name="Picture 9">
            <a:extLst>
              <a:ext uri="{FF2B5EF4-FFF2-40B4-BE49-F238E27FC236}">
                <a16:creationId xmlns:a16="http://schemas.microsoft.com/office/drawing/2014/main" id="{57674590-ABFD-4084-B6BD-6674A883ED7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46295" y="2669186"/>
            <a:ext cx="404393" cy="404393"/>
          </a:xfrm>
          <a:prstGeom prst="rect">
            <a:avLst/>
          </a:prstGeom>
        </p:spPr>
      </p:pic>
      <p:pic>
        <p:nvPicPr>
          <p:cNvPr id="11" name="Picture 10">
            <a:extLst>
              <a:ext uri="{FF2B5EF4-FFF2-40B4-BE49-F238E27FC236}">
                <a16:creationId xmlns:a16="http://schemas.microsoft.com/office/drawing/2014/main" id="{CB809807-DC07-4239-BA92-71FCC4C69FB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34069" y="2891914"/>
            <a:ext cx="404393" cy="404393"/>
          </a:xfrm>
          <a:prstGeom prst="rect">
            <a:avLst/>
          </a:prstGeom>
        </p:spPr>
      </p:pic>
      <p:pic>
        <p:nvPicPr>
          <p:cNvPr id="12" name="Picture 11">
            <a:extLst>
              <a:ext uri="{FF2B5EF4-FFF2-40B4-BE49-F238E27FC236}">
                <a16:creationId xmlns:a16="http://schemas.microsoft.com/office/drawing/2014/main" id="{399735F8-C5E5-4780-8DB5-79C8E856841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15479" y="4124697"/>
            <a:ext cx="404393" cy="404393"/>
          </a:xfrm>
          <a:prstGeom prst="rect">
            <a:avLst/>
          </a:prstGeom>
        </p:spPr>
      </p:pic>
      <p:pic>
        <p:nvPicPr>
          <p:cNvPr id="13" name="Picture 12">
            <a:extLst>
              <a:ext uri="{FF2B5EF4-FFF2-40B4-BE49-F238E27FC236}">
                <a16:creationId xmlns:a16="http://schemas.microsoft.com/office/drawing/2014/main" id="{72F2C3BA-7B0D-442E-B313-B2AED8910F3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81771" y="4374629"/>
            <a:ext cx="404393" cy="404393"/>
          </a:xfrm>
          <a:prstGeom prst="rect">
            <a:avLst/>
          </a:prstGeom>
        </p:spPr>
      </p:pic>
      <p:pic>
        <p:nvPicPr>
          <p:cNvPr id="14" name="Picture 13">
            <a:extLst>
              <a:ext uri="{FF2B5EF4-FFF2-40B4-BE49-F238E27FC236}">
                <a16:creationId xmlns:a16="http://schemas.microsoft.com/office/drawing/2014/main" id="{B7C4E732-2713-4C12-9A66-A26D5073CFC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70477" y="3841078"/>
            <a:ext cx="404393" cy="404393"/>
          </a:xfrm>
          <a:prstGeom prst="rect">
            <a:avLst/>
          </a:prstGeom>
        </p:spPr>
      </p:pic>
      <p:pic>
        <p:nvPicPr>
          <p:cNvPr id="15" name="Picture 14">
            <a:extLst>
              <a:ext uri="{FF2B5EF4-FFF2-40B4-BE49-F238E27FC236}">
                <a16:creationId xmlns:a16="http://schemas.microsoft.com/office/drawing/2014/main" id="{8826F7AD-2198-465A-BD63-9C1A7F25D46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21728" y="3401894"/>
            <a:ext cx="404393" cy="404393"/>
          </a:xfrm>
          <a:prstGeom prst="rect">
            <a:avLst/>
          </a:prstGeom>
        </p:spPr>
      </p:pic>
      <p:sp>
        <p:nvSpPr>
          <p:cNvPr id="18" name="Rectangle 17">
            <a:extLst>
              <a:ext uri="{FF2B5EF4-FFF2-40B4-BE49-F238E27FC236}">
                <a16:creationId xmlns:a16="http://schemas.microsoft.com/office/drawing/2014/main" id="{013CB42C-B941-4EF9-8967-D81C98944683}"/>
              </a:ext>
            </a:extLst>
          </p:cNvPr>
          <p:cNvSpPr/>
          <p:nvPr/>
        </p:nvSpPr>
        <p:spPr>
          <a:xfrm>
            <a:off x="1621641" y="1709291"/>
            <a:ext cx="5453159" cy="461665"/>
          </a:xfrm>
          <a:prstGeom prst="rect">
            <a:avLst/>
          </a:prstGeom>
        </p:spPr>
        <p:txBody>
          <a:bodyPr wrap="none">
            <a:spAutoFit/>
          </a:bodyPr>
          <a:lstStyle/>
          <a:p>
            <a:r>
              <a:rPr lang="en-GB" sz="2400" dirty="0">
                <a:latin typeface="Myriad Pro" panose="020B0503030403020204" pitchFamily="34" charset="0"/>
                <a:ea typeface="Times New Roman" panose="02020603050405020304" pitchFamily="18" charset="0"/>
                <a:cs typeface="Times New Roman" panose="02020603050405020304" pitchFamily="18" charset="0"/>
              </a:rPr>
              <a:t>10 divided between 2 is equal to 5 each.</a:t>
            </a:r>
            <a:endParaRPr lang="en-GB" sz="2400" dirty="0">
              <a:latin typeface="Myriad Pro" panose="020B0503030403020204" pitchFamily="34" charset="0"/>
            </a:endParaRPr>
          </a:p>
        </p:txBody>
      </p:sp>
      <p:sp>
        <p:nvSpPr>
          <p:cNvPr id="19" name="Rectangle 18">
            <a:extLst>
              <a:ext uri="{FF2B5EF4-FFF2-40B4-BE49-F238E27FC236}">
                <a16:creationId xmlns:a16="http://schemas.microsoft.com/office/drawing/2014/main" id="{993DCFF7-BA55-431D-971C-5BCA41D1A1F8}"/>
              </a:ext>
            </a:extLst>
          </p:cNvPr>
          <p:cNvSpPr/>
          <p:nvPr/>
        </p:nvSpPr>
        <p:spPr>
          <a:xfrm>
            <a:off x="4641750" y="1297181"/>
            <a:ext cx="590226" cy="461665"/>
          </a:xfrm>
          <a:prstGeom prst="rect">
            <a:avLst/>
          </a:prstGeom>
        </p:spPr>
        <p:txBody>
          <a:bodyPr wrap="none">
            <a:spAutoFit/>
          </a:bodyPr>
          <a:lstStyle/>
          <a:p>
            <a:r>
              <a:rPr lang="en-GB" sz="2400" dirty="0">
                <a:latin typeface="Myriad Pro" panose="020B0503030403020204" pitchFamily="34" charset="0"/>
                <a:ea typeface="Times New Roman" panose="02020603050405020304" pitchFamily="18" charset="0"/>
                <a:cs typeface="Times New Roman" panose="02020603050405020304" pitchFamily="18" charset="0"/>
              </a:rPr>
              <a:t>= 5</a:t>
            </a:r>
            <a:endParaRPr lang="en-GB" sz="2400" dirty="0"/>
          </a:p>
        </p:txBody>
      </p:sp>
      <p:pic>
        <p:nvPicPr>
          <p:cNvPr id="21" name="Picture 20">
            <a:extLst>
              <a:ext uri="{FF2B5EF4-FFF2-40B4-BE49-F238E27FC236}">
                <a16:creationId xmlns:a16="http://schemas.microsoft.com/office/drawing/2014/main" id="{EBA95D99-FA9C-413E-8933-1FD09438EEEC}"/>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516406" y="5508977"/>
            <a:ext cx="783704" cy="512311"/>
          </a:xfrm>
          <a:prstGeom prst="rect">
            <a:avLst/>
          </a:prstGeom>
        </p:spPr>
      </p:pic>
      <p:pic>
        <p:nvPicPr>
          <p:cNvPr id="22" name="Picture 21">
            <a:extLst>
              <a:ext uri="{FF2B5EF4-FFF2-40B4-BE49-F238E27FC236}">
                <a16:creationId xmlns:a16="http://schemas.microsoft.com/office/drawing/2014/main" id="{B99CE596-7A4A-4EC1-A4B7-84E9ABA5501C}"/>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505896" y="5024166"/>
            <a:ext cx="783704" cy="524936"/>
          </a:xfrm>
          <a:prstGeom prst="rect">
            <a:avLst/>
          </a:prstGeom>
        </p:spPr>
      </p:pic>
      <p:pic>
        <p:nvPicPr>
          <p:cNvPr id="26" name="Picture 25">
            <a:extLst>
              <a:ext uri="{FF2B5EF4-FFF2-40B4-BE49-F238E27FC236}">
                <a16:creationId xmlns:a16="http://schemas.microsoft.com/office/drawing/2014/main" id="{321E6644-715E-4C79-AA87-9A81CC782596}"/>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1317903" y="5052306"/>
            <a:ext cx="524656" cy="927330"/>
          </a:xfrm>
          <a:prstGeom prst="rect">
            <a:avLst/>
          </a:prstGeom>
        </p:spPr>
      </p:pic>
      <p:pic>
        <p:nvPicPr>
          <p:cNvPr id="29" name="Picture 28">
            <a:extLst>
              <a:ext uri="{FF2B5EF4-FFF2-40B4-BE49-F238E27FC236}">
                <a16:creationId xmlns:a16="http://schemas.microsoft.com/office/drawing/2014/main" id="{5EA95AA1-817E-49C6-ACD8-32673F2C0C41}"/>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2940246" y="5052306"/>
            <a:ext cx="524656" cy="927330"/>
          </a:xfrm>
          <a:prstGeom prst="rect">
            <a:avLst/>
          </a:prstGeom>
        </p:spPr>
      </p:pic>
      <p:pic>
        <p:nvPicPr>
          <p:cNvPr id="30" name="Picture 29">
            <a:extLst>
              <a:ext uri="{FF2B5EF4-FFF2-40B4-BE49-F238E27FC236}">
                <a16:creationId xmlns:a16="http://schemas.microsoft.com/office/drawing/2014/main" id="{4095266A-8F5A-4E97-BF80-24EB612728A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3481027" y="5052306"/>
            <a:ext cx="524656" cy="927330"/>
          </a:xfrm>
          <a:prstGeom prst="rect">
            <a:avLst/>
          </a:prstGeom>
        </p:spPr>
      </p:pic>
      <p:sp>
        <p:nvSpPr>
          <p:cNvPr id="25" name="Rectangle 24">
            <a:extLst>
              <a:ext uri="{FF2B5EF4-FFF2-40B4-BE49-F238E27FC236}">
                <a16:creationId xmlns:a16="http://schemas.microsoft.com/office/drawing/2014/main" id="{B71E0F4E-1790-44D5-8030-DB4D70E0FBB6}"/>
              </a:ext>
            </a:extLst>
          </p:cNvPr>
          <p:cNvSpPr/>
          <p:nvPr/>
        </p:nvSpPr>
        <p:spPr>
          <a:xfrm>
            <a:off x="247450" y="807095"/>
            <a:ext cx="8649099" cy="461665"/>
          </a:xfrm>
          <a:prstGeom prst="rect">
            <a:avLst/>
          </a:prstGeom>
        </p:spPr>
        <p:txBody>
          <a:bodyPr wrap="none">
            <a:spAutoFit/>
          </a:bodyPr>
          <a:lstStyle/>
          <a:p>
            <a:pPr algn="ctr"/>
            <a:r>
              <a:rPr lang="en-US" sz="2400" dirty="0">
                <a:latin typeface="Myriad Pro" panose="020B0503030403020204" pitchFamily="34" charset="0"/>
              </a:rPr>
              <a:t>10 loaves, shared equally between </a:t>
            </a:r>
            <a:r>
              <a:rPr lang="en-US" sz="2400" b="1" dirty="0">
                <a:latin typeface="Myriad Pro" panose="020B0503030403020204" pitchFamily="34" charset="0"/>
              </a:rPr>
              <a:t>2</a:t>
            </a:r>
            <a:r>
              <a:rPr lang="en-US" sz="2400" dirty="0">
                <a:latin typeface="Myriad Pro" panose="020B0503030403020204" pitchFamily="34" charset="0"/>
              </a:rPr>
              <a:t> bags. How many in each bag?</a:t>
            </a:r>
            <a:endParaRPr lang="en-GB" sz="2400" dirty="0">
              <a:latin typeface="Myriad Pro" panose="020B0503030403020204" pitchFamily="34" charset="0"/>
            </a:endParaRPr>
          </a:p>
        </p:txBody>
      </p:sp>
    </p:spTree>
    <p:extLst>
      <p:ext uri="{BB962C8B-B14F-4D97-AF65-F5344CB8AC3E}">
        <p14:creationId xmlns:p14="http://schemas.microsoft.com/office/powerpoint/2010/main" val="51494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par>
                                <p:cTn id="13" presetID="10"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par>
                                <p:cTn id="16" presetID="10" presetClass="entr" presetSubtype="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10" presetClass="entr" presetSubtype="0"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par>
                                <p:cTn id="22" presetID="10" presetClass="entr" presetSubtype="0"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500"/>
                                        <p:tgtEl>
                                          <p:spTgt spid="8"/>
                                        </p:tgtEl>
                                      </p:cBhvr>
                                    </p:animEffect>
                                  </p:childTnLst>
                                </p:cTn>
                              </p:par>
                              <p:par>
                                <p:cTn id="25" presetID="10" presetClass="entr" presetSubtype="0"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par>
                                <p:cTn id="28" presetID="10" presetClass="entr" presetSubtype="0"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
                                        <p:tgtEl>
                                          <p:spTgt spid="12"/>
                                        </p:tgtEl>
                                      </p:cBhvr>
                                    </p:animEffect>
                                  </p:childTnLst>
                                </p:cTn>
                              </p:par>
                              <p:par>
                                <p:cTn id="31" presetID="10" presetClass="entr" presetSubtype="0"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par>
                                <p:cTn id="34" presetID="10" presetClass="entr" presetSubtype="0" fill="hold"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childTnLst>
                                </p:cTn>
                              </p:par>
                              <p:par>
                                <p:cTn id="37" presetID="10" presetClass="entr" presetSubtype="0"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500"/>
                                        <p:tgtEl>
                                          <p:spTgt spid="15"/>
                                        </p:tgtEl>
                                      </p:cBhvr>
                                    </p:animEffect>
                                  </p:childTnLst>
                                </p:cTn>
                              </p:par>
                              <p:par>
                                <p:cTn id="40" presetID="10" presetClass="entr" presetSubtype="0"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500"/>
                                        <p:tgtEl>
                                          <p:spTgt spid="10"/>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fade">
                                      <p:cBhvr>
                                        <p:cTn id="47" dur="500"/>
                                        <p:tgtEl>
                                          <p:spTgt spid="22"/>
                                        </p:tgtEl>
                                      </p:cBhvr>
                                    </p:animEffect>
                                  </p:childTnLst>
                                </p:cTn>
                              </p:par>
                              <p:par>
                                <p:cTn id="48" presetID="10" presetClass="entr" presetSubtype="0" fill="hold" nodeType="with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fade">
                                      <p:cBhvr>
                                        <p:cTn id="50" dur="500"/>
                                        <p:tgtEl>
                                          <p:spTgt spid="21"/>
                                        </p:tgtEl>
                                      </p:cBhvr>
                                    </p:animEffect>
                                  </p:childTnLst>
                                </p:cTn>
                              </p:par>
                            </p:childTnLst>
                          </p:cTn>
                        </p:par>
                        <p:par>
                          <p:cTn id="51" fill="hold">
                            <p:stCondLst>
                              <p:cond delay="500"/>
                            </p:stCondLst>
                            <p:childTnLst>
                              <p:par>
                                <p:cTn id="52" presetID="42" presetClass="path" presetSubtype="0" accel="50000" decel="50000" fill="hold" nodeType="afterEffect">
                                  <p:stCondLst>
                                    <p:cond delay="200"/>
                                  </p:stCondLst>
                                  <p:childTnLst>
                                    <p:animMotion origin="layout" path="M -1.94444E-6 2.59259E-6 L -0.12535 0.31481 " pathEditMode="relative" rAng="0" ptsTypes="AA">
                                      <p:cBhvr>
                                        <p:cTn id="53" dur="2000" fill="hold"/>
                                        <p:tgtEl>
                                          <p:spTgt spid="11"/>
                                        </p:tgtEl>
                                        <p:attrNameLst>
                                          <p:attrName>ppt_x</p:attrName>
                                          <p:attrName>ppt_y</p:attrName>
                                        </p:attrNameLst>
                                      </p:cBhvr>
                                      <p:rCtr x="-6267" y="15741"/>
                                    </p:animMotion>
                                  </p:childTnLst>
                                </p:cTn>
                              </p:par>
                              <p:par>
                                <p:cTn id="54" presetID="42" presetClass="path" presetSubtype="0" accel="50000" decel="50000" fill="hold" nodeType="withEffect">
                                  <p:stCondLst>
                                    <p:cond delay="0"/>
                                  </p:stCondLst>
                                  <p:childTnLst>
                                    <p:animMotion origin="layout" path="M -1.94444E-6 4.07407E-6 L -0.22708 0.49166 " pathEditMode="relative" rAng="0" ptsTypes="AA">
                                      <p:cBhvr>
                                        <p:cTn id="55" dur="2000" fill="hold"/>
                                        <p:tgtEl>
                                          <p:spTgt spid="6"/>
                                        </p:tgtEl>
                                        <p:attrNameLst>
                                          <p:attrName>ppt_x</p:attrName>
                                          <p:attrName>ppt_y</p:attrName>
                                        </p:attrNameLst>
                                      </p:cBhvr>
                                      <p:rCtr x="-11354" y="24583"/>
                                    </p:animMotion>
                                  </p:childTnLst>
                                </p:cTn>
                              </p:par>
                            </p:childTnLst>
                          </p:cTn>
                        </p:par>
                        <p:par>
                          <p:cTn id="56" fill="hold">
                            <p:stCondLst>
                              <p:cond delay="2700"/>
                            </p:stCondLst>
                            <p:childTnLst>
                              <p:par>
                                <p:cTn id="57" presetID="10" presetClass="entr" presetSubtype="0" fill="hold" nodeType="afterEffect">
                                  <p:stCondLst>
                                    <p:cond delay="250"/>
                                  </p:stCondLst>
                                  <p:childTnLst>
                                    <p:set>
                                      <p:cBhvr>
                                        <p:cTn id="58" dur="1" fill="hold">
                                          <p:stCondLst>
                                            <p:cond delay="0"/>
                                          </p:stCondLst>
                                        </p:cTn>
                                        <p:tgtEl>
                                          <p:spTgt spid="26"/>
                                        </p:tgtEl>
                                        <p:attrNameLst>
                                          <p:attrName>style.visibility</p:attrName>
                                        </p:attrNameLst>
                                      </p:cBhvr>
                                      <p:to>
                                        <p:strVal val="visible"/>
                                      </p:to>
                                    </p:set>
                                    <p:animEffect transition="in" filter="fade">
                                      <p:cBhvr>
                                        <p:cTn id="59" dur="500"/>
                                        <p:tgtEl>
                                          <p:spTgt spid="26"/>
                                        </p:tgtEl>
                                      </p:cBhvr>
                                    </p:animEffect>
                                  </p:childTnLst>
                                </p:cTn>
                              </p:par>
                            </p:childTnLst>
                          </p:cTn>
                        </p:par>
                        <p:par>
                          <p:cTn id="60" fill="hold">
                            <p:stCondLst>
                              <p:cond delay="3450"/>
                            </p:stCondLst>
                            <p:childTnLst>
                              <p:par>
                                <p:cTn id="61" presetID="10" presetClass="exit" presetSubtype="0" fill="hold" nodeType="afterEffect">
                                  <p:stCondLst>
                                    <p:cond delay="0"/>
                                  </p:stCondLst>
                                  <p:childTnLst>
                                    <p:animEffect transition="out" filter="fade">
                                      <p:cBhvr>
                                        <p:cTn id="62" dur="500"/>
                                        <p:tgtEl>
                                          <p:spTgt spid="11"/>
                                        </p:tgtEl>
                                      </p:cBhvr>
                                    </p:animEffect>
                                    <p:set>
                                      <p:cBhvr>
                                        <p:cTn id="63" dur="1" fill="hold">
                                          <p:stCondLst>
                                            <p:cond delay="499"/>
                                          </p:stCondLst>
                                        </p:cTn>
                                        <p:tgtEl>
                                          <p:spTgt spid="11"/>
                                        </p:tgtEl>
                                        <p:attrNameLst>
                                          <p:attrName>style.visibility</p:attrName>
                                        </p:attrNameLst>
                                      </p:cBhvr>
                                      <p:to>
                                        <p:strVal val="hidden"/>
                                      </p:to>
                                    </p:set>
                                  </p:childTnLst>
                                </p:cTn>
                              </p:par>
                              <p:par>
                                <p:cTn id="64" presetID="10" presetClass="exit" presetSubtype="0" fill="hold" nodeType="withEffect">
                                  <p:stCondLst>
                                    <p:cond delay="0"/>
                                  </p:stCondLst>
                                  <p:childTnLst>
                                    <p:animEffect transition="out" filter="fade">
                                      <p:cBhvr>
                                        <p:cTn id="65" dur="500"/>
                                        <p:tgtEl>
                                          <p:spTgt spid="6"/>
                                        </p:tgtEl>
                                      </p:cBhvr>
                                    </p:animEffect>
                                    <p:set>
                                      <p:cBhvr>
                                        <p:cTn id="66" dur="1" fill="hold">
                                          <p:stCondLst>
                                            <p:cond delay="499"/>
                                          </p:stCondLst>
                                        </p:cTn>
                                        <p:tgtEl>
                                          <p:spTgt spid="6"/>
                                        </p:tgtEl>
                                        <p:attrNameLst>
                                          <p:attrName>style.visibility</p:attrName>
                                        </p:attrNameLst>
                                      </p:cBhvr>
                                      <p:to>
                                        <p:strVal val="hidden"/>
                                      </p:to>
                                    </p:set>
                                  </p:childTnLst>
                                </p:cTn>
                              </p:par>
                            </p:childTnLst>
                          </p:cTn>
                        </p:par>
                      </p:childTnLst>
                    </p:cTn>
                  </p:par>
                  <p:par>
                    <p:cTn id="67" fill="hold">
                      <p:stCondLst>
                        <p:cond delay="indefinite"/>
                      </p:stCondLst>
                      <p:childTnLst>
                        <p:par>
                          <p:cTn id="68" fill="hold">
                            <p:stCondLst>
                              <p:cond delay="0"/>
                            </p:stCondLst>
                            <p:childTnLst>
                              <p:par>
                                <p:cTn id="69" presetID="42" presetClass="path" presetSubtype="0" accel="50000" decel="50000" fill="hold" nodeType="clickEffect">
                                  <p:stCondLst>
                                    <p:cond delay="0"/>
                                  </p:stCondLst>
                                  <p:childTnLst>
                                    <p:animMotion origin="layout" path="M 2.77778E-7 2.96296E-6 L -0.11962 0.13518 " pathEditMode="relative" rAng="0" ptsTypes="AA">
                                      <p:cBhvr>
                                        <p:cTn id="70" dur="2000" fill="hold"/>
                                        <p:tgtEl>
                                          <p:spTgt spid="12"/>
                                        </p:tgtEl>
                                        <p:attrNameLst>
                                          <p:attrName>ppt_x</p:attrName>
                                          <p:attrName>ppt_y</p:attrName>
                                        </p:attrNameLst>
                                      </p:cBhvr>
                                      <p:rCtr x="-5990" y="6759"/>
                                    </p:animMotion>
                                  </p:childTnLst>
                                </p:cTn>
                              </p:par>
                              <p:par>
                                <p:cTn id="71" presetID="42" presetClass="path" presetSubtype="0" accel="50000" decel="50000" fill="hold" nodeType="withEffect">
                                  <p:stCondLst>
                                    <p:cond delay="0"/>
                                  </p:stCondLst>
                                  <p:childTnLst>
                                    <p:animMotion origin="layout" path="M 5E-6 1.11111E-6 L -0.20834 0.30972 " pathEditMode="relative" rAng="0" ptsTypes="AA">
                                      <p:cBhvr>
                                        <p:cTn id="72" dur="2000" fill="hold"/>
                                        <p:tgtEl>
                                          <p:spTgt spid="9"/>
                                        </p:tgtEl>
                                        <p:attrNameLst>
                                          <p:attrName>ppt_x</p:attrName>
                                          <p:attrName>ppt_y</p:attrName>
                                        </p:attrNameLst>
                                      </p:cBhvr>
                                      <p:rCtr x="-10417" y="15486"/>
                                    </p:animMotion>
                                  </p:childTnLst>
                                </p:cTn>
                              </p:par>
                            </p:childTnLst>
                          </p:cTn>
                        </p:par>
                        <p:par>
                          <p:cTn id="73" fill="hold">
                            <p:stCondLst>
                              <p:cond delay="2000"/>
                            </p:stCondLst>
                            <p:childTnLst>
                              <p:par>
                                <p:cTn id="74" presetID="10" presetClass="entr" presetSubtype="0" fill="hold" nodeType="afterEffect">
                                  <p:stCondLst>
                                    <p:cond delay="250"/>
                                  </p:stCondLst>
                                  <p:childTnLst>
                                    <p:set>
                                      <p:cBhvr>
                                        <p:cTn id="75" dur="1" fill="hold">
                                          <p:stCondLst>
                                            <p:cond delay="0"/>
                                          </p:stCondLst>
                                        </p:cTn>
                                        <p:tgtEl>
                                          <p:spTgt spid="27"/>
                                        </p:tgtEl>
                                        <p:attrNameLst>
                                          <p:attrName>style.visibility</p:attrName>
                                        </p:attrNameLst>
                                      </p:cBhvr>
                                      <p:to>
                                        <p:strVal val="visible"/>
                                      </p:to>
                                    </p:set>
                                    <p:animEffect transition="in" filter="fade">
                                      <p:cBhvr>
                                        <p:cTn id="76" dur="500"/>
                                        <p:tgtEl>
                                          <p:spTgt spid="27"/>
                                        </p:tgtEl>
                                      </p:cBhvr>
                                    </p:animEffect>
                                  </p:childTnLst>
                                </p:cTn>
                              </p:par>
                            </p:childTnLst>
                          </p:cTn>
                        </p:par>
                        <p:par>
                          <p:cTn id="77" fill="hold">
                            <p:stCondLst>
                              <p:cond delay="2750"/>
                            </p:stCondLst>
                            <p:childTnLst>
                              <p:par>
                                <p:cTn id="78" presetID="10" presetClass="exit" presetSubtype="0" fill="hold" nodeType="afterEffect">
                                  <p:stCondLst>
                                    <p:cond delay="0"/>
                                  </p:stCondLst>
                                  <p:childTnLst>
                                    <p:animEffect transition="out" filter="fade">
                                      <p:cBhvr>
                                        <p:cTn id="79" dur="500"/>
                                        <p:tgtEl>
                                          <p:spTgt spid="12"/>
                                        </p:tgtEl>
                                      </p:cBhvr>
                                    </p:animEffect>
                                    <p:set>
                                      <p:cBhvr>
                                        <p:cTn id="80" dur="1" fill="hold">
                                          <p:stCondLst>
                                            <p:cond delay="499"/>
                                          </p:stCondLst>
                                        </p:cTn>
                                        <p:tgtEl>
                                          <p:spTgt spid="12"/>
                                        </p:tgtEl>
                                        <p:attrNameLst>
                                          <p:attrName>style.visibility</p:attrName>
                                        </p:attrNameLst>
                                      </p:cBhvr>
                                      <p:to>
                                        <p:strVal val="hidden"/>
                                      </p:to>
                                    </p:set>
                                  </p:childTnLst>
                                </p:cTn>
                              </p:par>
                              <p:par>
                                <p:cTn id="81" presetID="10" presetClass="exit" presetSubtype="0" fill="hold" nodeType="withEffect">
                                  <p:stCondLst>
                                    <p:cond delay="0"/>
                                  </p:stCondLst>
                                  <p:childTnLst>
                                    <p:animEffect transition="out" filter="fade">
                                      <p:cBhvr>
                                        <p:cTn id="82" dur="500"/>
                                        <p:tgtEl>
                                          <p:spTgt spid="9"/>
                                        </p:tgtEl>
                                      </p:cBhvr>
                                    </p:animEffect>
                                    <p:set>
                                      <p:cBhvr>
                                        <p:cTn id="83" dur="1" fill="hold">
                                          <p:stCondLst>
                                            <p:cond delay="499"/>
                                          </p:stCondLst>
                                        </p:cTn>
                                        <p:tgtEl>
                                          <p:spTgt spid="9"/>
                                        </p:tgtEl>
                                        <p:attrNameLst>
                                          <p:attrName>style.visibility</p:attrName>
                                        </p:attrNameLst>
                                      </p:cBhvr>
                                      <p:to>
                                        <p:strVal val="hidden"/>
                                      </p:to>
                                    </p:set>
                                  </p:childTnLst>
                                </p:cTn>
                              </p:par>
                            </p:childTnLst>
                          </p:cTn>
                        </p:par>
                      </p:childTnLst>
                    </p:cTn>
                  </p:par>
                  <p:par>
                    <p:cTn id="84" fill="hold">
                      <p:stCondLst>
                        <p:cond delay="indefinite"/>
                      </p:stCondLst>
                      <p:childTnLst>
                        <p:par>
                          <p:cTn id="85" fill="hold">
                            <p:stCondLst>
                              <p:cond delay="0"/>
                            </p:stCondLst>
                            <p:childTnLst>
                              <p:par>
                                <p:cTn id="86" presetID="42" presetClass="path" presetSubtype="0" accel="50000" decel="50000" fill="hold" nodeType="clickEffect">
                                  <p:stCondLst>
                                    <p:cond delay="0"/>
                                  </p:stCondLst>
                                  <p:childTnLst>
                                    <p:animMotion origin="layout" path="M 4.72222E-6 -0.00185 L -0.25348 0.175 " pathEditMode="relative" rAng="0" ptsTypes="AA">
                                      <p:cBhvr>
                                        <p:cTn id="87" dur="2000" fill="hold"/>
                                        <p:tgtEl>
                                          <p:spTgt spid="13"/>
                                        </p:tgtEl>
                                        <p:attrNameLst>
                                          <p:attrName>ppt_x</p:attrName>
                                          <p:attrName>ppt_y</p:attrName>
                                        </p:attrNameLst>
                                      </p:cBhvr>
                                      <p:rCtr x="-12674" y="8843"/>
                                    </p:animMotion>
                                  </p:childTnLst>
                                </p:cTn>
                              </p:par>
                              <p:par>
                                <p:cTn id="88" presetID="42" presetClass="path" presetSubtype="0" accel="50000" decel="50000" fill="hold" nodeType="withEffect">
                                  <p:stCondLst>
                                    <p:cond delay="0"/>
                                  </p:stCondLst>
                                  <p:childTnLst>
                                    <p:animMotion origin="layout" path="M 5.55556E-7 -3.7037E-6 L -0.22483 0.36088 " pathEditMode="relative" rAng="0" ptsTypes="AA">
                                      <p:cBhvr>
                                        <p:cTn id="89" dur="2000" fill="hold"/>
                                        <p:tgtEl>
                                          <p:spTgt spid="8"/>
                                        </p:tgtEl>
                                        <p:attrNameLst>
                                          <p:attrName>ppt_x</p:attrName>
                                          <p:attrName>ppt_y</p:attrName>
                                        </p:attrNameLst>
                                      </p:cBhvr>
                                      <p:rCtr x="-11250" y="18032"/>
                                    </p:animMotion>
                                  </p:childTnLst>
                                </p:cTn>
                              </p:par>
                            </p:childTnLst>
                          </p:cTn>
                        </p:par>
                        <p:par>
                          <p:cTn id="90" fill="hold">
                            <p:stCondLst>
                              <p:cond delay="2000"/>
                            </p:stCondLst>
                            <p:childTnLst>
                              <p:par>
                                <p:cTn id="91" presetID="10" presetClass="entr" presetSubtype="0" fill="hold" nodeType="afterEffect">
                                  <p:stCondLst>
                                    <p:cond delay="250"/>
                                  </p:stCondLst>
                                  <p:childTnLst>
                                    <p:set>
                                      <p:cBhvr>
                                        <p:cTn id="92" dur="1" fill="hold">
                                          <p:stCondLst>
                                            <p:cond delay="0"/>
                                          </p:stCondLst>
                                        </p:cTn>
                                        <p:tgtEl>
                                          <p:spTgt spid="28"/>
                                        </p:tgtEl>
                                        <p:attrNameLst>
                                          <p:attrName>style.visibility</p:attrName>
                                        </p:attrNameLst>
                                      </p:cBhvr>
                                      <p:to>
                                        <p:strVal val="visible"/>
                                      </p:to>
                                    </p:set>
                                    <p:animEffect transition="in" filter="fade">
                                      <p:cBhvr>
                                        <p:cTn id="93" dur="500"/>
                                        <p:tgtEl>
                                          <p:spTgt spid="28"/>
                                        </p:tgtEl>
                                      </p:cBhvr>
                                    </p:animEffect>
                                  </p:childTnLst>
                                </p:cTn>
                              </p:par>
                            </p:childTnLst>
                          </p:cTn>
                        </p:par>
                        <p:par>
                          <p:cTn id="94" fill="hold">
                            <p:stCondLst>
                              <p:cond delay="2750"/>
                            </p:stCondLst>
                            <p:childTnLst>
                              <p:par>
                                <p:cTn id="95" presetID="10" presetClass="exit" presetSubtype="0" fill="hold" nodeType="afterEffect">
                                  <p:stCondLst>
                                    <p:cond delay="0"/>
                                  </p:stCondLst>
                                  <p:childTnLst>
                                    <p:animEffect transition="out" filter="fade">
                                      <p:cBhvr>
                                        <p:cTn id="96" dur="500"/>
                                        <p:tgtEl>
                                          <p:spTgt spid="13"/>
                                        </p:tgtEl>
                                      </p:cBhvr>
                                    </p:animEffect>
                                    <p:set>
                                      <p:cBhvr>
                                        <p:cTn id="97" dur="1" fill="hold">
                                          <p:stCondLst>
                                            <p:cond delay="499"/>
                                          </p:stCondLst>
                                        </p:cTn>
                                        <p:tgtEl>
                                          <p:spTgt spid="13"/>
                                        </p:tgtEl>
                                        <p:attrNameLst>
                                          <p:attrName>style.visibility</p:attrName>
                                        </p:attrNameLst>
                                      </p:cBhvr>
                                      <p:to>
                                        <p:strVal val="hidden"/>
                                      </p:to>
                                    </p:set>
                                  </p:childTnLst>
                                </p:cTn>
                              </p:par>
                              <p:par>
                                <p:cTn id="98" presetID="10" presetClass="exit" presetSubtype="0" fill="hold" nodeType="withEffect">
                                  <p:stCondLst>
                                    <p:cond delay="0"/>
                                  </p:stCondLst>
                                  <p:childTnLst>
                                    <p:animEffect transition="out" filter="fade">
                                      <p:cBhvr>
                                        <p:cTn id="99" dur="500"/>
                                        <p:tgtEl>
                                          <p:spTgt spid="8"/>
                                        </p:tgtEl>
                                      </p:cBhvr>
                                    </p:animEffect>
                                    <p:set>
                                      <p:cBhvr>
                                        <p:cTn id="100" dur="1" fill="hold">
                                          <p:stCondLst>
                                            <p:cond delay="499"/>
                                          </p:stCondLst>
                                        </p:cTn>
                                        <p:tgtEl>
                                          <p:spTgt spid="8"/>
                                        </p:tgtEl>
                                        <p:attrNameLst>
                                          <p:attrName>style.visibility</p:attrName>
                                        </p:attrNameLst>
                                      </p:cBhvr>
                                      <p:to>
                                        <p:strVal val="hidden"/>
                                      </p:to>
                                    </p:set>
                                  </p:childTnLst>
                                </p:cTn>
                              </p:par>
                            </p:childTnLst>
                          </p:cTn>
                        </p:par>
                      </p:childTnLst>
                    </p:cTn>
                  </p:par>
                  <p:par>
                    <p:cTn id="101" fill="hold">
                      <p:stCondLst>
                        <p:cond delay="indefinite"/>
                      </p:stCondLst>
                      <p:childTnLst>
                        <p:par>
                          <p:cTn id="102" fill="hold">
                            <p:stCondLst>
                              <p:cond delay="0"/>
                            </p:stCondLst>
                            <p:childTnLst>
                              <p:par>
                                <p:cTn id="103" presetID="42" presetClass="path" presetSubtype="0" accel="50000" decel="50000" fill="hold" nodeType="clickEffect">
                                  <p:stCondLst>
                                    <p:cond delay="0"/>
                                  </p:stCondLst>
                                  <p:childTnLst>
                                    <p:animMotion origin="layout" path="M -2.5E-6 -3.33333E-6 L -0.31319 0.25278 " pathEditMode="relative" rAng="0" ptsTypes="AA">
                                      <p:cBhvr>
                                        <p:cTn id="104" dur="2000" fill="hold"/>
                                        <p:tgtEl>
                                          <p:spTgt spid="14"/>
                                        </p:tgtEl>
                                        <p:attrNameLst>
                                          <p:attrName>ppt_x</p:attrName>
                                          <p:attrName>ppt_y</p:attrName>
                                        </p:attrNameLst>
                                      </p:cBhvr>
                                      <p:rCtr x="-15660" y="12639"/>
                                    </p:animMotion>
                                  </p:childTnLst>
                                </p:cTn>
                              </p:par>
                              <p:par>
                                <p:cTn id="105" presetID="42" presetClass="path" presetSubtype="0" accel="50000" decel="50000" fill="hold" nodeType="withEffect">
                                  <p:stCondLst>
                                    <p:cond delay="0"/>
                                  </p:stCondLst>
                                  <p:childTnLst>
                                    <p:animMotion origin="layout" path="M -4.72222E-6 -7.40741E-7 L -0.27343 0.46829 " pathEditMode="relative" rAng="0" ptsTypes="AA">
                                      <p:cBhvr>
                                        <p:cTn id="106" dur="2000" fill="hold"/>
                                        <p:tgtEl>
                                          <p:spTgt spid="7"/>
                                        </p:tgtEl>
                                        <p:attrNameLst>
                                          <p:attrName>ppt_x</p:attrName>
                                          <p:attrName>ppt_y</p:attrName>
                                        </p:attrNameLst>
                                      </p:cBhvr>
                                      <p:rCtr x="-13681" y="23403"/>
                                    </p:animMotion>
                                  </p:childTnLst>
                                </p:cTn>
                              </p:par>
                            </p:childTnLst>
                          </p:cTn>
                        </p:par>
                        <p:par>
                          <p:cTn id="107" fill="hold">
                            <p:stCondLst>
                              <p:cond delay="2000"/>
                            </p:stCondLst>
                            <p:childTnLst>
                              <p:par>
                                <p:cTn id="108" presetID="10" presetClass="entr" presetSubtype="0" fill="hold" nodeType="afterEffect">
                                  <p:stCondLst>
                                    <p:cond delay="250"/>
                                  </p:stCondLst>
                                  <p:childTnLst>
                                    <p:set>
                                      <p:cBhvr>
                                        <p:cTn id="109" dur="1" fill="hold">
                                          <p:stCondLst>
                                            <p:cond delay="0"/>
                                          </p:stCondLst>
                                        </p:cTn>
                                        <p:tgtEl>
                                          <p:spTgt spid="29"/>
                                        </p:tgtEl>
                                        <p:attrNameLst>
                                          <p:attrName>style.visibility</p:attrName>
                                        </p:attrNameLst>
                                      </p:cBhvr>
                                      <p:to>
                                        <p:strVal val="visible"/>
                                      </p:to>
                                    </p:set>
                                    <p:animEffect transition="in" filter="fade">
                                      <p:cBhvr>
                                        <p:cTn id="110" dur="500"/>
                                        <p:tgtEl>
                                          <p:spTgt spid="29"/>
                                        </p:tgtEl>
                                      </p:cBhvr>
                                    </p:animEffect>
                                  </p:childTnLst>
                                </p:cTn>
                              </p:par>
                            </p:childTnLst>
                          </p:cTn>
                        </p:par>
                        <p:par>
                          <p:cTn id="111" fill="hold">
                            <p:stCondLst>
                              <p:cond delay="2750"/>
                            </p:stCondLst>
                            <p:childTnLst>
                              <p:par>
                                <p:cTn id="112" presetID="10" presetClass="exit" presetSubtype="0" fill="hold" nodeType="afterEffect">
                                  <p:stCondLst>
                                    <p:cond delay="0"/>
                                  </p:stCondLst>
                                  <p:childTnLst>
                                    <p:animEffect transition="out" filter="fade">
                                      <p:cBhvr>
                                        <p:cTn id="113" dur="500"/>
                                        <p:tgtEl>
                                          <p:spTgt spid="14"/>
                                        </p:tgtEl>
                                      </p:cBhvr>
                                    </p:animEffect>
                                    <p:set>
                                      <p:cBhvr>
                                        <p:cTn id="114" dur="1" fill="hold">
                                          <p:stCondLst>
                                            <p:cond delay="499"/>
                                          </p:stCondLst>
                                        </p:cTn>
                                        <p:tgtEl>
                                          <p:spTgt spid="14"/>
                                        </p:tgtEl>
                                        <p:attrNameLst>
                                          <p:attrName>style.visibility</p:attrName>
                                        </p:attrNameLst>
                                      </p:cBhvr>
                                      <p:to>
                                        <p:strVal val="hidden"/>
                                      </p:to>
                                    </p:set>
                                  </p:childTnLst>
                                </p:cTn>
                              </p:par>
                              <p:par>
                                <p:cTn id="115" presetID="10" presetClass="exit" presetSubtype="0" fill="hold" nodeType="withEffect">
                                  <p:stCondLst>
                                    <p:cond delay="0"/>
                                  </p:stCondLst>
                                  <p:childTnLst>
                                    <p:animEffect transition="out" filter="fade">
                                      <p:cBhvr>
                                        <p:cTn id="116" dur="500"/>
                                        <p:tgtEl>
                                          <p:spTgt spid="7"/>
                                        </p:tgtEl>
                                      </p:cBhvr>
                                    </p:animEffect>
                                    <p:set>
                                      <p:cBhvr>
                                        <p:cTn id="117" dur="1" fill="hold">
                                          <p:stCondLst>
                                            <p:cond delay="499"/>
                                          </p:stCondLst>
                                        </p:cTn>
                                        <p:tgtEl>
                                          <p:spTgt spid="7"/>
                                        </p:tgtEl>
                                        <p:attrNameLst>
                                          <p:attrName>style.visibility</p:attrName>
                                        </p:attrNameLst>
                                      </p:cBhvr>
                                      <p:to>
                                        <p:strVal val="hidden"/>
                                      </p:to>
                                    </p:set>
                                  </p:childTnLst>
                                </p:cTn>
                              </p:par>
                            </p:childTnLst>
                          </p:cTn>
                        </p:par>
                      </p:childTnLst>
                    </p:cTn>
                  </p:par>
                  <p:par>
                    <p:cTn id="118" fill="hold">
                      <p:stCondLst>
                        <p:cond delay="indefinite"/>
                      </p:stCondLst>
                      <p:childTnLst>
                        <p:par>
                          <p:cTn id="119" fill="hold">
                            <p:stCondLst>
                              <p:cond delay="0"/>
                            </p:stCondLst>
                            <p:childTnLst>
                              <p:par>
                                <p:cTn id="120" presetID="42" presetClass="path" presetSubtype="0" accel="50000" decel="50000" fill="hold" nodeType="clickEffect">
                                  <p:stCondLst>
                                    <p:cond delay="0"/>
                                  </p:stCondLst>
                                  <p:childTnLst>
                                    <p:animMotion origin="layout" path="M 1.66667E-6 1.48148E-6 L -0.29514 0.34745 " pathEditMode="relative" rAng="0" ptsTypes="AA">
                                      <p:cBhvr>
                                        <p:cTn id="121" dur="2000" fill="hold"/>
                                        <p:tgtEl>
                                          <p:spTgt spid="10"/>
                                        </p:tgtEl>
                                        <p:attrNameLst>
                                          <p:attrName>ppt_x</p:attrName>
                                          <p:attrName>ppt_y</p:attrName>
                                        </p:attrNameLst>
                                      </p:cBhvr>
                                      <p:rCtr x="-14757" y="17361"/>
                                    </p:animMotion>
                                  </p:childTnLst>
                                </p:cTn>
                              </p:par>
                              <p:par>
                                <p:cTn id="122" presetID="42" presetClass="path" presetSubtype="0" accel="50000" decel="50000" fill="hold" nodeType="withEffect">
                                  <p:stCondLst>
                                    <p:cond delay="0"/>
                                  </p:stCondLst>
                                  <p:childTnLst>
                                    <p:animMotion origin="layout" path="M -5.55556E-7 -2.96296E-6 L -0.37882 0.3169 " pathEditMode="relative" rAng="0" ptsTypes="AA">
                                      <p:cBhvr>
                                        <p:cTn id="123" dur="2000" fill="hold"/>
                                        <p:tgtEl>
                                          <p:spTgt spid="15"/>
                                        </p:tgtEl>
                                        <p:attrNameLst>
                                          <p:attrName>ppt_x</p:attrName>
                                          <p:attrName>ppt_y</p:attrName>
                                        </p:attrNameLst>
                                      </p:cBhvr>
                                      <p:rCtr x="-18941" y="15833"/>
                                    </p:animMotion>
                                  </p:childTnLst>
                                </p:cTn>
                              </p:par>
                            </p:childTnLst>
                          </p:cTn>
                        </p:par>
                        <p:par>
                          <p:cTn id="124" fill="hold">
                            <p:stCondLst>
                              <p:cond delay="2000"/>
                            </p:stCondLst>
                            <p:childTnLst>
                              <p:par>
                                <p:cTn id="125" presetID="10" presetClass="entr" presetSubtype="0" fill="hold" nodeType="afterEffect">
                                  <p:stCondLst>
                                    <p:cond delay="250"/>
                                  </p:stCondLst>
                                  <p:childTnLst>
                                    <p:set>
                                      <p:cBhvr>
                                        <p:cTn id="126" dur="1" fill="hold">
                                          <p:stCondLst>
                                            <p:cond delay="0"/>
                                          </p:stCondLst>
                                        </p:cTn>
                                        <p:tgtEl>
                                          <p:spTgt spid="30"/>
                                        </p:tgtEl>
                                        <p:attrNameLst>
                                          <p:attrName>style.visibility</p:attrName>
                                        </p:attrNameLst>
                                      </p:cBhvr>
                                      <p:to>
                                        <p:strVal val="visible"/>
                                      </p:to>
                                    </p:set>
                                    <p:animEffect transition="in" filter="fade">
                                      <p:cBhvr>
                                        <p:cTn id="127" dur="500"/>
                                        <p:tgtEl>
                                          <p:spTgt spid="30"/>
                                        </p:tgtEl>
                                      </p:cBhvr>
                                    </p:animEffect>
                                  </p:childTnLst>
                                </p:cTn>
                              </p:par>
                            </p:childTnLst>
                          </p:cTn>
                        </p:par>
                        <p:par>
                          <p:cTn id="128" fill="hold">
                            <p:stCondLst>
                              <p:cond delay="2750"/>
                            </p:stCondLst>
                            <p:childTnLst>
                              <p:par>
                                <p:cTn id="129" presetID="10" presetClass="exit" presetSubtype="0" fill="hold" nodeType="afterEffect">
                                  <p:stCondLst>
                                    <p:cond delay="0"/>
                                  </p:stCondLst>
                                  <p:childTnLst>
                                    <p:animEffect transition="out" filter="fade">
                                      <p:cBhvr>
                                        <p:cTn id="130" dur="500"/>
                                        <p:tgtEl>
                                          <p:spTgt spid="10"/>
                                        </p:tgtEl>
                                      </p:cBhvr>
                                    </p:animEffect>
                                    <p:set>
                                      <p:cBhvr>
                                        <p:cTn id="131" dur="1" fill="hold">
                                          <p:stCondLst>
                                            <p:cond delay="499"/>
                                          </p:stCondLst>
                                        </p:cTn>
                                        <p:tgtEl>
                                          <p:spTgt spid="10"/>
                                        </p:tgtEl>
                                        <p:attrNameLst>
                                          <p:attrName>style.visibility</p:attrName>
                                        </p:attrNameLst>
                                      </p:cBhvr>
                                      <p:to>
                                        <p:strVal val="hidden"/>
                                      </p:to>
                                    </p:set>
                                  </p:childTnLst>
                                </p:cTn>
                              </p:par>
                              <p:par>
                                <p:cTn id="132" presetID="10" presetClass="exit" presetSubtype="0" fill="hold" nodeType="withEffect">
                                  <p:stCondLst>
                                    <p:cond delay="0"/>
                                  </p:stCondLst>
                                  <p:childTnLst>
                                    <p:animEffect transition="out" filter="fade">
                                      <p:cBhvr>
                                        <p:cTn id="133" dur="500"/>
                                        <p:tgtEl>
                                          <p:spTgt spid="15"/>
                                        </p:tgtEl>
                                      </p:cBhvr>
                                    </p:animEffect>
                                    <p:set>
                                      <p:cBhvr>
                                        <p:cTn id="134" dur="1" fill="hold">
                                          <p:stCondLst>
                                            <p:cond delay="499"/>
                                          </p:stCondLst>
                                        </p:cTn>
                                        <p:tgtEl>
                                          <p:spTgt spid="15"/>
                                        </p:tgtEl>
                                        <p:attrNameLst>
                                          <p:attrName>style.visibility</p:attrName>
                                        </p:attrNameLst>
                                      </p:cBhvr>
                                      <p:to>
                                        <p:strVal val="hidden"/>
                                      </p:to>
                                    </p:set>
                                  </p:childTnLst>
                                </p:cTn>
                              </p:par>
                            </p:childTnLst>
                          </p:cTn>
                        </p:par>
                      </p:childTnLst>
                    </p:cTn>
                  </p:par>
                  <p:par>
                    <p:cTn id="135" fill="hold">
                      <p:stCondLst>
                        <p:cond delay="indefinite"/>
                      </p:stCondLst>
                      <p:childTnLst>
                        <p:par>
                          <p:cTn id="136" fill="hold">
                            <p:stCondLst>
                              <p:cond delay="0"/>
                            </p:stCondLst>
                            <p:childTnLst>
                              <p:par>
                                <p:cTn id="137" presetID="10" presetClass="entr" presetSubtype="0" fill="hold" grpId="0" nodeType="clickEffect">
                                  <p:stCondLst>
                                    <p:cond delay="0"/>
                                  </p:stCondLst>
                                  <p:childTnLst>
                                    <p:set>
                                      <p:cBhvr>
                                        <p:cTn id="138" dur="1" fill="hold">
                                          <p:stCondLst>
                                            <p:cond delay="0"/>
                                          </p:stCondLst>
                                        </p:cTn>
                                        <p:tgtEl>
                                          <p:spTgt spid="18"/>
                                        </p:tgtEl>
                                        <p:attrNameLst>
                                          <p:attrName>style.visibility</p:attrName>
                                        </p:attrNameLst>
                                      </p:cBhvr>
                                      <p:to>
                                        <p:strVal val="visible"/>
                                      </p:to>
                                    </p:set>
                                    <p:animEffect transition="in" filter="fade">
                                      <p:cBhvr>
                                        <p:cTn id="139" dur="500"/>
                                        <p:tgtEl>
                                          <p:spTgt spid="18"/>
                                        </p:tgtEl>
                                      </p:cBhvr>
                                    </p:animEffect>
                                  </p:childTnLst>
                                </p:cTn>
                              </p:par>
                            </p:childTnLst>
                          </p:cTn>
                        </p:par>
                      </p:childTnLst>
                    </p:cTn>
                  </p:par>
                  <p:par>
                    <p:cTn id="140" fill="hold">
                      <p:stCondLst>
                        <p:cond delay="indefinite"/>
                      </p:stCondLst>
                      <p:childTnLst>
                        <p:par>
                          <p:cTn id="141" fill="hold">
                            <p:stCondLst>
                              <p:cond delay="0"/>
                            </p:stCondLst>
                            <p:childTnLst>
                              <p:par>
                                <p:cTn id="142" presetID="10" presetClass="entr" presetSubtype="0" fill="hold" grpId="0" nodeType="clickEffect">
                                  <p:stCondLst>
                                    <p:cond delay="0"/>
                                  </p:stCondLst>
                                  <p:childTnLst>
                                    <p:set>
                                      <p:cBhvr>
                                        <p:cTn id="143" dur="1" fill="hold">
                                          <p:stCondLst>
                                            <p:cond delay="0"/>
                                          </p:stCondLst>
                                        </p:cTn>
                                        <p:tgtEl>
                                          <p:spTgt spid="19"/>
                                        </p:tgtEl>
                                        <p:attrNameLst>
                                          <p:attrName>style.visibility</p:attrName>
                                        </p:attrNameLst>
                                      </p:cBhvr>
                                      <p:to>
                                        <p:strVal val="visible"/>
                                      </p:to>
                                    </p:set>
                                    <p:animEffect transition="in" filter="fade">
                                      <p:cBhvr>
                                        <p:cTn id="14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8" grpId="0"/>
      <p:bldP spid="1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F34950D-7A1D-479A-87B7-4BF953442359}"/>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3:9</a:t>
            </a:r>
          </a:p>
        </p:txBody>
      </p:sp>
      <p:pic>
        <p:nvPicPr>
          <p:cNvPr id="4" name="Picture 3">
            <a:extLst>
              <a:ext uri="{FF2B5EF4-FFF2-40B4-BE49-F238E27FC236}">
                <a16:creationId xmlns:a16="http://schemas.microsoft.com/office/drawing/2014/main" id="{2CA50948-4272-4FC7-B43E-D3799D2AEF5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683568" y="1556792"/>
            <a:ext cx="1094327" cy="1872208"/>
          </a:xfrm>
          <a:prstGeom prst="rect">
            <a:avLst/>
          </a:prstGeom>
        </p:spPr>
      </p:pic>
      <p:sp>
        <p:nvSpPr>
          <p:cNvPr id="5" name="Rectangle 4">
            <a:extLst>
              <a:ext uri="{FF2B5EF4-FFF2-40B4-BE49-F238E27FC236}">
                <a16:creationId xmlns:a16="http://schemas.microsoft.com/office/drawing/2014/main" id="{EB55E5C8-3805-464B-8E81-F51392DF6410}"/>
              </a:ext>
            </a:extLst>
          </p:cNvPr>
          <p:cNvSpPr/>
          <p:nvPr/>
        </p:nvSpPr>
        <p:spPr>
          <a:xfrm>
            <a:off x="1966178" y="764704"/>
            <a:ext cx="5247847" cy="830997"/>
          </a:xfrm>
          <a:prstGeom prst="rect">
            <a:avLst/>
          </a:prstGeom>
        </p:spPr>
        <p:txBody>
          <a:bodyPr wrap="none">
            <a:spAutoFit/>
          </a:bodyPr>
          <a:lstStyle/>
          <a:p>
            <a:pPr algn="ctr"/>
            <a:r>
              <a:rPr lang="en-US" sz="2400" dirty="0">
                <a:latin typeface="Myriad Pro" panose="020B0503030403020204" pitchFamily="34" charset="0"/>
                <a:ea typeface="Times New Roman" panose="02020603050405020304" pitchFamily="18" charset="0"/>
                <a:cs typeface="Times New Roman" panose="02020603050405020304" pitchFamily="18" charset="0"/>
              </a:rPr>
              <a:t>2 packs of bones, 5 bones in each pack. </a:t>
            </a:r>
            <a:br>
              <a:rPr lang="en-US" sz="2400" dirty="0">
                <a:latin typeface="Myriad Pro" panose="020B0503030403020204" pitchFamily="34" charset="0"/>
                <a:ea typeface="Times New Roman" panose="02020603050405020304" pitchFamily="18" charset="0"/>
                <a:cs typeface="Times New Roman" panose="02020603050405020304" pitchFamily="18" charset="0"/>
              </a:rPr>
            </a:br>
            <a:r>
              <a:rPr lang="en-US" sz="2400" dirty="0">
                <a:latin typeface="Myriad Pro" panose="020B0503030403020204" pitchFamily="34" charset="0"/>
                <a:ea typeface="Times New Roman" panose="02020603050405020304" pitchFamily="18" charset="0"/>
                <a:cs typeface="Times New Roman" panose="02020603050405020304" pitchFamily="18" charset="0"/>
              </a:rPr>
              <a:t>How many bones for each dog?</a:t>
            </a:r>
            <a:endParaRPr lang="en-GB" sz="2400" dirty="0">
              <a:latin typeface="Myriad Pro" panose="020B0503030403020204" pitchFamily="34" charset="0"/>
            </a:endParaRPr>
          </a:p>
        </p:txBody>
      </p:sp>
      <p:pic>
        <p:nvPicPr>
          <p:cNvPr id="7" name="Picture 6">
            <a:extLst>
              <a:ext uri="{FF2B5EF4-FFF2-40B4-BE49-F238E27FC236}">
                <a16:creationId xmlns:a16="http://schemas.microsoft.com/office/drawing/2014/main" id="{E6061FCC-445E-4372-B470-AE565A84BB7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69250" y="4293095"/>
            <a:ext cx="6841704" cy="1571182"/>
          </a:xfrm>
          <a:prstGeom prst="rect">
            <a:avLst/>
          </a:prstGeom>
        </p:spPr>
      </p:pic>
      <p:pic>
        <p:nvPicPr>
          <p:cNvPr id="9" name="Picture 8">
            <a:extLst>
              <a:ext uri="{FF2B5EF4-FFF2-40B4-BE49-F238E27FC236}">
                <a16:creationId xmlns:a16="http://schemas.microsoft.com/office/drawing/2014/main" id="{37D780F6-E847-4248-A5D2-0A92D9FC180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22600" y="4540769"/>
            <a:ext cx="698302" cy="357464"/>
          </a:xfrm>
          <a:prstGeom prst="rect">
            <a:avLst/>
          </a:prstGeom>
        </p:spPr>
      </p:pic>
      <p:pic>
        <p:nvPicPr>
          <p:cNvPr id="12" name="Picture 11">
            <a:extLst>
              <a:ext uri="{FF2B5EF4-FFF2-40B4-BE49-F238E27FC236}">
                <a16:creationId xmlns:a16="http://schemas.microsoft.com/office/drawing/2014/main" id="{98FCCA85-86F1-4EAA-8B15-3800DEE2E60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22784" y="4719501"/>
            <a:ext cx="698302" cy="357464"/>
          </a:xfrm>
          <a:prstGeom prst="rect">
            <a:avLst/>
          </a:prstGeom>
        </p:spPr>
      </p:pic>
      <p:pic>
        <p:nvPicPr>
          <p:cNvPr id="13" name="Picture 12">
            <a:extLst>
              <a:ext uri="{FF2B5EF4-FFF2-40B4-BE49-F238E27FC236}">
                <a16:creationId xmlns:a16="http://schemas.microsoft.com/office/drawing/2014/main" id="{1FACEC2D-5486-4C2E-B690-3AFBFEC14D8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22600" y="4967175"/>
            <a:ext cx="698302" cy="357464"/>
          </a:xfrm>
          <a:prstGeom prst="rect">
            <a:avLst/>
          </a:prstGeom>
        </p:spPr>
      </p:pic>
      <p:pic>
        <p:nvPicPr>
          <p:cNvPr id="14" name="Picture 13">
            <a:extLst>
              <a:ext uri="{FF2B5EF4-FFF2-40B4-BE49-F238E27FC236}">
                <a16:creationId xmlns:a16="http://schemas.microsoft.com/office/drawing/2014/main" id="{FCEAD4B0-4A04-4737-88B2-9902A91E37D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22784" y="5124256"/>
            <a:ext cx="698302" cy="357464"/>
          </a:xfrm>
          <a:prstGeom prst="rect">
            <a:avLst/>
          </a:prstGeom>
        </p:spPr>
      </p:pic>
      <p:pic>
        <p:nvPicPr>
          <p:cNvPr id="15" name="Picture 14">
            <a:extLst>
              <a:ext uri="{FF2B5EF4-FFF2-40B4-BE49-F238E27FC236}">
                <a16:creationId xmlns:a16="http://schemas.microsoft.com/office/drawing/2014/main" id="{09AA651B-0F78-4257-89FC-FBF188A8340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22600" y="5393581"/>
            <a:ext cx="698302" cy="357464"/>
          </a:xfrm>
          <a:prstGeom prst="rect">
            <a:avLst/>
          </a:prstGeom>
        </p:spPr>
      </p:pic>
      <p:pic>
        <p:nvPicPr>
          <p:cNvPr id="16" name="Picture 15">
            <a:extLst>
              <a:ext uri="{FF2B5EF4-FFF2-40B4-BE49-F238E27FC236}">
                <a16:creationId xmlns:a16="http://schemas.microsoft.com/office/drawing/2014/main" id="{88F01204-A2C1-4F09-84C7-1744B0BACBF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53127" y="4540949"/>
            <a:ext cx="698302" cy="357464"/>
          </a:xfrm>
          <a:prstGeom prst="rect">
            <a:avLst/>
          </a:prstGeom>
        </p:spPr>
      </p:pic>
      <p:pic>
        <p:nvPicPr>
          <p:cNvPr id="17" name="Picture 16">
            <a:extLst>
              <a:ext uri="{FF2B5EF4-FFF2-40B4-BE49-F238E27FC236}">
                <a16:creationId xmlns:a16="http://schemas.microsoft.com/office/drawing/2014/main" id="{899D9403-9DE8-41E4-94E1-C43C2C08613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53311" y="4719681"/>
            <a:ext cx="698302" cy="357464"/>
          </a:xfrm>
          <a:prstGeom prst="rect">
            <a:avLst/>
          </a:prstGeom>
        </p:spPr>
      </p:pic>
      <p:pic>
        <p:nvPicPr>
          <p:cNvPr id="18" name="Picture 17">
            <a:extLst>
              <a:ext uri="{FF2B5EF4-FFF2-40B4-BE49-F238E27FC236}">
                <a16:creationId xmlns:a16="http://schemas.microsoft.com/office/drawing/2014/main" id="{6D01601B-50A7-43D2-A7FD-18700D13C90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53127" y="4967355"/>
            <a:ext cx="698302" cy="357464"/>
          </a:xfrm>
          <a:prstGeom prst="rect">
            <a:avLst/>
          </a:prstGeom>
        </p:spPr>
      </p:pic>
      <p:pic>
        <p:nvPicPr>
          <p:cNvPr id="19" name="Picture 18">
            <a:extLst>
              <a:ext uri="{FF2B5EF4-FFF2-40B4-BE49-F238E27FC236}">
                <a16:creationId xmlns:a16="http://schemas.microsoft.com/office/drawing/2014/main" id="{6EC3A53F-62AA-48C7-85B1-529AC992756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53311" y="5124436"/>
            <a:ext cx="698302" cy="357464"/>
          </a:xfrm>
          <a:prstGeom prst="rect">
            <a:avLst/>
          </a:prstGeom>
        </p:spPr>
      </p:pic>
      <p:pic>
        <p:nvPicPr>
          <p:cNvPr id="20" name="Picture 19">
            <a:extLst>
              <a:ext uri="{FF2B5EF4-FFF2-40B4-BE49-F238E27FC236}">
                <a16:creationId xmlns:a16="http://schemas.microsoft.com/office/drawing/2014/main" id="{F12826D6-A883-4515-91C5-409555049A4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53127" y="5393761"/>
            <a:ext cx="698302" cy="357464"/>
          </a:xfrm>
          <a:prstGeom prst="rect">
            <a:avLst/>
          </a:prstGeom>
        </p:spPr>
      </p:pic>
      <p:pic>
        <p:nvPicPr>
          <p:cNvPr id="21" name="Picture 20">
            <a:extLst>
              <a:ext uri="{FF2B5EF4-FFF2-40B4-BE49-F238E27FC236}">
                <a16:creationId xmlns:a16="http://schemas.microsoft.com/office/drawing/2014/main" id="{7A6D931D-11B7-44B2-8BEA-A4C2F05D7F6B}"/>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2345767" y="1556792"/>
            <a:ext cx="1094327" cy="1872208"/>
          </a:xfrm>
          <a:prstGeom prst="rect">
            <a:avLst/>
          </a:prstGeom>
        </p:spPr>
      </p:pic>
      <p:pic>
        <p:nvPicPr>
          <p:cNvPr id="22" name="Picture 21">
            <a:extLst>
              <a:ext uri="{FF2B5EF4-FFF2-40B4-BE49-F238E27FC236}">
                <a16:creationId xmlns:a16="http://schemas.microsoft.com/office/drawing/2014/main" id="{535A164B-62C4-42FC-904B-BEFBC8C6545F}"/>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4007966" y="1556792"/>
            <a:ext cx="1094327" cy="1872208"/>
          </a:xfrm>
          <a:prstGeom prst="rect">
            <a:avLst/>
          </a:prstGeom>
        </p:spPr>
      </p:pic>
      <p:pic>
        <p:nvPicPr>
          <p:cNvPr id="23" name="Picture 22">
            <a:extLst>
              <a:ext uri="{FF2B5EF4-FFF2-40B4-BE49-F238E27FC236}">
                <a16:creationId xmlns:a16="http://schemas.microsoft.com/office/drawing/2014/main" id="{F33FDDF2-3863-4493-9E9D-91A564D20650}"/>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a:stretch/>
        </p:blipFill>
        <p:spPr>
          <a:xfrm>
            <a:off x="5670166" y="1556792"/>
            <a:ext cx="1094327" cy="1872208"/>
          </a:xfrm>
          <a:prstGeom prst="rect">
            <a:avLst/>
          </a:prstGeom>
        </p:spPr>
      </p:pic>
      <p:pic>
        <p:nvPicPr>
          <p:cNvPr id="24" name="Picture 23">
            <a:extLst>
              <a:ext uri="{FF2B5EF4-FFF2-40B4-BE49-F238E27FC236}">
                <a16:creationId xmlns:a16="http://schemas.microsoft.com/office/drawing/2014/main" id="{42B8024E-2539-478E-A1B3-07882A34F0B9}"/>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a:stretch/>
        </p:blipFill>
        <p:spPr>
          <a:xfrm>
            <a:off x="7332366" y="1556792"/>
            <a:ext cx="1015399" cy="1872208"/>
          </a:xfrm>
          <a:prstGeom prst="rect">
            <a:avLst/>
          </a:prstGeom>
        </p:spPr>
      </p:pic>
      <p:sp>
        <p:nvSpPr>
          <p:cNvPr id="26" name="Rectangle 25">
            <a:extLst>
              <a:ext uri="{FF2B5EF4-FFF2-40B4-BE49-F238E27FC236}">
                <a16:creationId xmlns:a16="http://schemas.microsoft.com/office/drawing/2014/main" id="{EB55E5C8-3805-464B-8E81-F51392DF6410}"/>
              </a:ext>
            </a:extLst>
          </p:cNvPr>
          <p:cNvSpPr/>
          <p:nvPr/>
        </p:nvSpPr>
        <p:spPr>
          <a:xfrm>
            <a:off x="7241325" y="1194120"/>
            <a:ext cx="1019831" cy="461665"/>
          </a:xfrm>
          <a:prstGeom prst="rect">
            <a:avLst/>
          </a:prstGeom>
        </p:spPr>
        <p:txBody>
          <a:bodyPr wrap="none">
            <a:spAutoFit/>
          </a:bodyPr>
          <a:lstStyle/>
          <a:p>
            <a:pPr algn="ctr"/>
            <a:r>
              <a:rPr lang="en-US" sz="2400" dirty="0">
                <a:latin typeface="Myriad Pro" panose="020B0503030403020204" pitchFamily="34" charset="0"/>
                <a:ea typeface="Times New Roman" panose="02020603050405020304" pitchFamily="18" charset="0"/>
                <a:cs typeface="Times New Roman" panose="02020603050405020304" pitchFamily="18" charset="0"/>
              </a:rPr>
              <a:t>2 each</a:t>
            </a:r>
            <a:endParaRPr lang="en-GB" sz="2400" dirty="0">
              <a:latin typeface="Myriad Pro" panose="020B0503030403020204" pitchFamily="34" charset="0"/>
            </a:endParaRPr>
          </a:p>
        </p:txBody>
      </p:sp>
    </p:spTree>
    <p:extLst>
      <p:ext uri="{BB962C8B-B14F-4D97-AF65-F5344CB8AC3E}">
        <p14:creationId xmlns:p14="http://schemas.microsoft.com/office/powerpoint/2010/main" val="753863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5E-6 -3.7037E-7 L -0.11962 -0.16157 " pathEditMode="relative" rAng="0" ptsTypes="AA">
                                      <p:cBhvr>
                                        <p:cTn id="6" dur="2000" fill="hold"/>
                                        <p:tgtEl>
                                          <p:spTgt spid="12"/>
                                        </p:tgtEl>
                                        <p:attrNameLst>
                                          <p:attrName>ppt_x</p:attrName>
                                          <p:attrName>ppt_y</p:attrName>
                                        </p:attrNameLst>
                                      </p:cBhvr>
                                      <p:rCtr x="-5990" y="-8079"/>
                                    </p:animMotion>
                                  </p:childTnLst>
                                </p:cTn>
                              </p:par>
                              <p:par>
                                <p:cTn id="7" presetID="42" presetClass="path" presetSubtype="0" accel="50000" decel="50000" fill="hold" nodeType="withEffect">
                                  <p:stCondLst>
                                    <p:cond delay="0"/>
                                  </p:stCondLst>
                                  <p:childTnLst>
                                    <p:animMotion origin="layout" path="M 0 -4.44444E-6 L -0.29045 -0.13564 " pathEditMode="relative" rAng="0" ptsTypes="AA">
                                      <p:cBhvr>
                                        <p:cTn id="8" dur="2000" fill="hold"/>
                                        <p:tgtEl>
                                          <p:spTgt spid="9"/>
                                        </p:tgtEl>
                                        <p:attrNameLst>
                                          <p:attrName>ppt_x</p:attrName>
                                          <p:attrName>ppt_y</p:attrName>
                                        </p:attrNameLst>
                                      </p:cBhvr>
                                      <p:rCtr x="-14531" y="-6782"/>
                                    </p:animMotion>
                                  </p:childTnLst>
                                </p:cTn>
                              </p:par>
                              <p:par>
                                <p:cTn id="9" presetID="42" presetClass="path" presetSubtype="0" accel="50000" decel="50000" fill="hold" nodeType="withEffect">
                                  <p:stCondLst>
                                    <p:cond delay="0"/>
                                  </p:stCondLst>
                                  <p:childTnLst>
                                    <p:animMotion origin="layout" path="M 0 -1.48148E-6 L 0.0875 -0.19768 " pathEditMode="relative" rAng="0" ptsTypes="AA">
                                      <p:cBhvr>
                                        <p:cTn id="10" dur="2000" fill="hold"/>
                                        <p:tgtEl>
                                          <p:spTgt spid="13"/>
                                        </p:tgtEl>
                                        <p:attrNameLst>
                                          <p:attrName>ppt_x</p:attrName>
                                          <p:attrName>ppt_y</p:attrName>
                                        </p:attrNameLst>
                                      </p:cBhvr>
                                      <p:rCtr x="4375" y="-9884"/>
                                    </p:animMotion>
                                  </p:childTnLst>
                                </p:cTn>
                              </p:par>
                              <p:par>
                                <p:cTn id="11" presetID="42" presetClass="path" presetSubtype="0" accel="50000" decel="50000" fill="hold" nodeType="withEffect">
                                  <p:stCondLst>
                                    <p:cond delay="0"/>
                                  </p:stCondLst>
                                  <p:childTnLst>
                                    <p:animMotion origin="layout" path="M 0 0 L 0.44983 -0.27292 " pathEditMode="relative" rAng="0" ptsTypes="AA">
                                      <p:cBhvr>
                                        <p:cTn id="12" dur="2000" fill="hold"/>
                                        <p:tgtEl>
                                          <p:spTgt spid="15"/>
                                        </p:tgtEl>
                                        <p:attrNameLst>
                                          <p:attrName>ppt_x</p:attrName>
                                          <p:attrName>ppt_y</p:attrName>
                                        </p:attrNameLst>
                                      </p:cBhvr>
                                      <p:rCtr x="22483" y="-13657"/>
                                    </p:animMotion>
                                  </p:childTnLst>
                                </p:cTn>
                              </p:par>
                              <p:par>
                                <p:cTn id="13" presetID="42" presetClass="path" presetSubtype="0" accel="50000" decel="50000" fill="hold" nodeType="withEffect">
                                  <p:stCondLst>
                                    <p:cond delay="0"/>
                                  </p:stCondLst>
                                  <p:childTnLst>
                                    <p:animMotion origin="layout" path="M 5E-6 1.85185E-6 L 0.24671 -0.2206 " pathEditMode="relative" rAng="0" ptsTypes="AA">
                                      <p:cBhvr>
                                        <p:cTn id="14" dur="2000" fill="hold"/>
                                        <p:tgtEl>
                                          <p:spTgt spid="14"/>
                                        </p:tgtEl>
                                        <p:attrNameLst>
                                          <p:attrName>ppt_x</p:attrName>
                                          <p:attrName>ppt_y</p:attrName>
                                        </p:attrNameLst>
                                      </p:cBhvr>
                                      <p:rCtr x="12326" y="-11042"/>
                                    </p:animMotion>
                                  </p:childTnLst>
                                </p:cTn>
                              </p:par>
                            </p:childTnLst>
                          </p:cTn>
                        </p:par>
                      </p:childTnLst>
                    </p:cTn>
                  </p:par>
                  <p:par>
                    <p:cTn id="15" fill="hold">
                      <p:stCondLst>
                        <p:cond delay="indefinite"/>
                      </p:stCondLst>
                      <p:childTnLst>
                        <p:par>
                          <p:cTn id="16" fill="hold">
                            <p:stCondLst>
                              <p:cond delay="0"/>
                            </p:stCondLst>
                            <p:childTnLst>
                              <p:par>
                                <p:cTn id="17" presetID="42" presetClass="path" presetSubtype="0" accel="50000" decel="50000" fill="hold" nodeType="clickEffect">
                                  <p:stCondLst>
                                    <p:cond delay="0"/>
                                  </p:stCondLst>
                                  <p:childTnLst>
                                    <p:animMotion origin="layout" path="M -3.61111E-6 0 L 0.29341 -0.21782 " pathEditMode="relative" rAng="0" ptsTypes="AA">
                                      <p:cBhvr>
                                        <p:cTn id="18" dur="2000" fill="hold"/>
                                        <p:tgtEl>
                                          <p:spTgt spid="20"/>
                                        </p:tgtEl>
                                        <p:attrNameLst>
                                          <p:attrName>ppt_x</p:attrName>
                                          <p:attrName>ppt_y</p:attrName>
                                        </p:attrNameLst>
                                      </p:cBhvr>
                                      <p:rCtr x="14670" y="-10903"/>
                                    </p:animMotion>
                                  </p:childTnLst>
                                </p:cTn>
                              </p:par>
                              <p:par>
                                <p:cTn id="19" presetID="42" presetClass="path" presetSubtype="0" accel="50000" decel="50000" fill="hold" nodeType="withEffect">
                                  <p:stCondLst>
                                    <p:cond delay="0"/>
                                  </p:stCondLst>
                                  <p:childTnLst>
                                    <p:animMotion origin="layout" path="M 1.38889E-6 1.85185E-6 L 0.09028 -0.16829 " pathEditMode="relative" rAng="0" ptsTypes="AA">
                                      <p:cBhvr>
                                        <p:cTn id="20" dur="2000" fill="hold"/>
                                        <p:tgtEl>
                                          <p:spTgt spid="19"/>
                                        </p:tgtEl>
                                        <p:attrNameLst>
                                          <p:attrName>ppt_x</p:attrName>
                                          <p:attrName>ppt_y</p:attrName>
                                        </p:attrNameLst>
                                      </p:cBhvr>
                                      <p:rCtr x="4514" y="-8426"/>
                                    </p:animMotion>
                                  </p:childTnLst>
                                </p:cTn>
                              </p:par>
                              <p:par>
                                <p:cTn id="21" presetID="42" presetClass="path" presetSubtype="0" accel="50000" decel="50000" fill="hold" nodeType="withEffect">
                                  <p:stCondLst>
                                    <p:cond delay="0"/>
                                  </p:stCondLst>
                                  <p:childTnLst>
                                    <p:animMotion origin="layout" path="M -3.61111E-6 -1.48148E-6 L -0.06892 -0.14537 " pathEditMode="relative" rAng="0" ptsTypes="AA">
                                      <p:cBhvr>
                                        <p:cTn id="22" dur="2000" fill="hold"/>
                                        <p:tgtEl>
                                          <p:spTgt spid="18"/>
                                        </p:tgtEl>
                                        <p:attrNameLst>
                                          <p:attrName>ppt_x</p:attrName>
                                          <p:attrName>ppt_y</p:attrName>
                                        </p:attrNameLst>
                                      </p:cBhvr>
                                      <p:rCtr x="-3455" y="-7269"/>
                                    </p:animMotion>
                                  </p:childTnLst>
                                </p:cTn>
                              </p:par>
                              <p:par>
                                <p:cTn id="23" presetID="42" presetClass="path" presetSubtype="0" accel="50000" decel="50000" fill="hold" nodeType="withEffect">
                                  <p:stCondLst>
                                    <p:cond delay="0"/>
                                  </p:stCondLst>
                                  <p:childTnLst>
                                    <p:animMotion origin="layout" path="M 1.38889E-6 -3.7037E-7 L -0.27188 -0.10926 " pathEditMode="relative" rAng="0" ptsTypes="AA">
                                      <p:cBhvr>
                                        <p:cTn id="24" dur="2000" fill="hold"/>
                                        <p:tgtEl>
                                          <p:spTgt spid="17"/>
                                        </p:tgtEl>
                                        <p:attrNameLst>
                                          <p:attrName>ppt_x</p:attrName>
                                          <p:attrName>ppt_y</p:attrName>
                                        </p:attrNameLst>
                                      </p:cBhvr>
                                      <p:rCtr x="-13594" y="-5463"/>
                                    </p:animMotion>
                                  </p:childTnLst>
                                </p:cTn>
                              </p:par>
                              <p:par>
                                <p:cTn id="25" presetID="42" presetClass="path" presetSubtype="0" accel="50000" decel="50000" fill="hold" nodeType="withEffect">
                                  <p:stCondLst>
                                    <p:cond delay="0"/>
                                  </p:stCondLst>
                                  <p:childTnLst>
                                    <p:animMotion origin="layout" path="M -3.61111E-6 -4.44444E-6 L -0.44097 -0.09189 " pathEditMode="relative" rAng="0" ptsTypes="AA">
                                      <p:cBhvr>
                                        <p:cTn id="26" dur="2000" fill="hold"/>
                                        <p:tgtEl>
                                          <p:spTgt spid="16"/>
                                        </p:tgtEl>
                                        <p:attrNameLst>
                                          <p:attrName>ppt_x</p:attrName>
                                          <p:attrName>ppt_y</p:attrName>
                                        </p:attrNameLst>
                                      </p:cBhvr>
                                      <p:rCtr x="-22049" y="-4606"/>
                                    </p:animMotion>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 name="Picture 59">
            <a:extLst>
              <a:ext uri="{FF2B5EF4-FFF2-40B4-BE49-F238E27FC236}">
                <a16:creationId xmlns:a16="http://schemas.microsoft.com/office/drawing/2014/main" id="{C4720286-5356-489D-A28B-9644D1269B1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3712369" y="4835750"/>
            <a:ext cx="1540175" cy="1571182"/>
          </a:xfrm>
          <a:prstGeom prst="rect">
            <a:avLst/>
          </a:prstGeom>
        </p:spPr>
      </p:pic>
      <p:pic>
        <p:nvPicPr>
          <p:cNvPr id="61" name="Picture 60">
            <a:extLst>
              <a:ext uri="{FF2B5EF4-FFF2-40B4-BE49-F238E27FC236}">
                <a16:creationId xmlns:a16="http://schemas.microsoft.com/office/drawing/2014/main" id="{7ADC5B34-3AB1-4842-80AF-0C813D4E10C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2111339" y="4835750"/>
            <a:ext cx="1540175" cy="1571182"/>
          </a:xfrm>
          <a:prstGeom prst="rect">
            <a:avLst/>
          </a:prstGeom>
        </p:spPr>
      </p:pic>
      <p:pic>
        <p:nvPicPr>
          <p:cNvPr id="57" name="Picture 56">
            <a:extLst>
              <a:ext uri="{FF2B5EF4-FFF2-40B4-BE49-F238E27FC236}">
                <a16:creationId xmlns:a16="http://schemas.microsoft.com/office/drawing/2014/main" id="{BC914023-8299-4E26-A724-9EEDDAA149B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6914431" y="4835750"/>
            <a:ext cx="1540175" cy="1571182"/>
          </a:xfrm>
          <a:prstGeom prst="rect">
            <a:avLst/>
          </a:prstGeom>
        </p:spPr>
      </p:pic>
      <p:sp>
        <p:nvSpPr>
          <p:cNvPr id="2" name="Text Placeholder 1">
            <a:extLst>
              <a:ext uri="{FF2B5EF4-FFF2-40B4-BE49-F238E27FC236}">
                <a16:creationId xmlns:a16="http://schemas.microsoft.com/office/drawing/2014/main" id="{638F3258-C85A-4B6B-A6B1-69E3A707FD07}"/>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3:9</a:t>
            </a:r>
          </a:p>
        </p:txBody>
      </p:sp>
      <p:sp>
        <p:nvSpPr>
          <p:cNvPr id="4" name="Rectangle 3">
            <a:extLst>
              <a:ext uri="{FF2B5EF4-FFF2-40B4-BE49-F238E27FC236}">
                <a16:creationId xmlns:a16="http://schemas.microsoft.com/office/drawing/2014/main" id="{576662E8-BA34-4F22-AEED-03263C4D1A70}"/>
              </a:ext>
            </a:extLst>
          </p:cNvPr>
          <p:cNvSpPr/>
          <p:nvPr/>
        </p:nvSpPr>
        <p:spPr>
          <a:xfrm>
            <a:off x="2065187" y="764704"/>
            <a:ext cx="5247847" cy="830997"/>
          </a:xfrm>
          <a:prstGeom prst="rect">
            <a:avLst/>
          </a:prstGeom>
        </p:spPr>
        <p:txBody>
          <a:bodyPr wrap="none">
            <a:spAutoFit/>
          </a:bodyPr>
          <a:lstStyle/>
          <a:p>
            <a:pPr algn="ctr"/>
            <a:r>
              <a:rPr lang="en-US" sz="2400" dirty="0">
                <a:latin typeface="Myriad Pro" panose="020B0503030403020204" pitchFamily="34" charset="0"/>
                <a:ea typeface="Times New Roman" panose="02020603050405020304" pitchFamily="18" charset="0"/>
                <a:cs typeface="Times New Roman" panose="02020603050405020304" pitchFamily="18" charset="0"/>
              </a:rPr>
              <a:t>5 packs of bones, 5 bones in each pack. </a:t>
            </a:r>
            <a:br>
              <a:rPr lang="en-US" sz="2400" dirty="0">
                <a:latin typeface="Myriad Pro" panose="020B0503030403020204" pitchFamily="34" charset="0"/>
                <a:ea typeface="Times New Roman" panose="02020603050405020304" pitchFamily="18" charset="0"/>
                <a:cs typeface="Times New Roman" panose="02020603050405020304" pitchFamily="18" charset="0"/>
              </a:rPr>
            </a:br>
            <a:r>
              <a:rPr lang="en-US" sz="2400" dirty="0">
                <a:latin typeface="Myriad Pro" panose="020B0503030403020204" pitchFamily="34" charset="0"/>
                <a:ea typeface="Times New Roman" panose="02020603050405020304" pitchFamily="18" charset="0"/>
                <a:cs typeface="Times New Roman" panose="02020603050405020304" pitchFamily="18" charset="0"/>
              </a:rPr>
              <a:t>How many bones for each dog?</a:t>
            </a:r>
            <a:endParaRPr lang="en-GB" sz="2400" dirty="0">
              <a:latin typeface="Myriad Pro" panose="020B0503030403020204" pitchFamily="34" charset="0"/>
            </a:endParaRPr>
          </a:p>
        </p:txBody>
      </p:sp>
      <p:pic>
        <p:nvPicPr>
          <p:cNvPr id="5" name="Picture 4">
            <a:extLst>
              <a:ext uri="{FF2B5EF4-FFF2-40B4-BE49-F238E27FC236}">
                <a16:creationId xmlns:a16="http://schemas.microsoft.com/office/drawing/2014/main" id="{8A5FDA84-52B9-4989-9D41-68CF016AF17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5313400" y="4835750"/>
            <a:ext cx="1540175" cy="1571182"/>
          </a:xfrm>
          <a:prstGeom prst="rect">
            <a:avLst/>
          </a:prstGeom>
        </p:spPr>
      </p:pic>
      <p:pic>
        <p:nvPicPr>
          <p:cNvPr id="6" name="Picture 5">
            <a:extLst>
              <a:ext uri="{FF2B5EF4-FFF2-40B4-BE49-F238E27FC236}">
                <a16:creationId xmlns:a16="http://schemas.microsoft.com/office/drawing/2014/main" id="{8566E519-EBC7-41DA-BD85-11E2F0BF834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55776" y="5057820"/>
            <a:ext cx="698302" cy="357464"/>
          </a:xfrm>
          <a:prstGeom prst="rect">
            <a:avLst/>
          </a:prstGeom>
        </p:spPr>
      </p:pic>
      <p:pic>
        <p:nvPicPr>
          <p:cNvPr id="7" name="Picture 6">
            <a:extLst>
              <a:ext uri="{FF2B5EF4-FFF2-40B4-BE49-F238E27FC236}">
                <a16:creationId xmlns:a16="http://schemas.microsoft.com/office/drawing/2014/main" id="{4AF9F99C-96CB-4A97-8E63-6D2D124451B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55960" y="5236552"/>
            <a:ext cx="698302" cy="357464"/>
          </a:xfrm>
          <a:prstGeom prst="rect">
            <a:avLst/>
          </a:prstGeom>
        </p:spPr>
      </p:pic>
      <p:pic>
        <p:nvPicPr>
          <p:cNvPr id="8" name="Picture 7">
            <a:extLst>
              <a:ext uri="{FF2B5EF4-FFF2-40B4-BE49-F238E27FC236}">
                <a16:creationId xmlns:a16="http://schemas.microsoft.com/office/drawing/2014/main" id="{F96F530A-B216-4487-B533-25D82247483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55776" y="5484226"/>
            <a:ext cx="698302" cy="357464"/>
          </a:xfrm>
          <a:prstGeom prst="rect">
            <a:avLst/>
          </a:prstGeom>
        </p:spPr>
      </p:pic>
      <p:pic>
        <p:nvPicPr>
          <p:cNvPr id="9" name="Picture 8">
            <a:extLst>
              <a:ext uri="{FF2B5EF4-FFF2-40B4-BE49-F238E27FC236}">
                <a16:creationId xmlns:a16="http://schemas.microsoft.com/office/drawing/2014/main" id="{5D11175B-B06A-4A01-AC4B-EFE6FE28CAD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55960" y="5641307"/>
            <a:ext cx="698302" cy="357464"/>
          </a:xfrm>
          <a:prstGeom prst="rect">
            <a:avLst/>
          </a:prstGeom>
        </p:spPr>
      </p:pic>
      <p:pic>
        <p:nvPicPr>
          <p:cNvPr id="10" name="Picture 9">
            <a:extLst>
              <a:ext uri="{FF2B5EF4-FFF2-40B4-BE49-F238E27FC236}">
                <a16:creationId xmlns:a16="http://schemas.microsoft.com/office/drawing/2014/main" id="{FA578476-9B7F-4FB8-AE45-732AA8B97E6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55776" y="5910632"/>
            <a:ext cx="698302" cy="357464"/>
          </a:xfrm>
          <a:prstGeom prst="rect">
            <a:avLst/>
          </a:prstGeom>
        </p:spPr>
      </p:pic>
      <p:pic>
        <p:nvPicPr>
          <p:cNvPr id="11" name="Picture 10">
            <a:extLst>
              <a:ext uri="{FF2B5EF4-FFF2-40B4-BE49-F238E27FC236}">
                <a16:creationId xmlns:a16="http://schemas.microsoft.com/office/drawing/2014/main" id="{48945F49-D311-4415-B49E-825A9001433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39952" y="5058000"/>
            <a:ext cx="698302" cy="357464"/>
          </a:xfrm>
          <a:prstGeom prst="rect">
            <a:avLst/>
          </a:prstGeom>
        </p:spPr>
      </p:pic>
      <p:pic>
        <p:nvPicPr>
          <p:cNvPr id="12" name="Picture 11">
            <a:extLst>
              <a:ext uri="{FF2B5EF4-FFF2-40B4-BE49-F238E27FC236}">
                <a16:creationId xmlns:a16="http://schemas.microsoft.com/office/drawing/2014/main" id="{FB33BA7F-69AF-4301-B489-95478567CD6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40136" y="5236732"/>
            <a:ext cx="698302" cy="357464"/>
          </a:xfrm>
          <a:prstGeom prst="rect">
            <a:avLst/>
          </a:prstGeom>
        </p:spPr>
      </p:pic>
      <p:pic>
        <p:nvPicPr>
          <p:cNvPr id="13" name="Picture 12">
            <a:extLst>
              <a:ext uri="{FF2B5EF4-FFF2-40B4-BE49-F238E27FC236}">
                <a16:creationId xmlns:a16="http://schemas.microsoft.com/office/drawing/2014/main" id="{162559C0-53B1-46DC-BAD6-ADEB07BEFF2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39952" y="5484406"/>
            <a:ext cx="698302" cy="357464"/>
          </a:xfrm>
          <a:prstGeom prst="rect">
            <a:avLst/>
          </a:prstGeom>
        </p:spPr>
      </p:pic>
      <p:pic>
        <p:nvPicPr>
          <p:cNvPr id="14" name="Picture 13">
            <a:extLst>
              <a:ext uri="{FF2B5EF4-FFF2-40B4-BE49-F238E27FC236}">
                <a16:creationId xmlns:a16="http://schemas.microsoft.com/office/drawing/2014/main" id="{5445FAFB-0A05-432A-96BB-D52C88E5C51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40136" y="5641487"/>
            <a:ext cx="698302" cy="357464"/>
          </a:xfrm>
          <a:prstGeom prst="rect">
            <a:avLst/>
          </a:prstGeom>
        </p:spPr>
      </p:pic>
      <p:pic>
        <p:nvPicPr>
          <p:cNvPr id="15" name="Picture 14">
            <a:extLst>
              <a:ext uri="{FF2B5EF4-FFF2-40B4-BE49-F238E27FC236}">
                <a16:creationId xmlns:a16="http://schemas.microsoft.com/office/drawing/2014/main" id="{8BC9D7EF-A089-4977-B467-1338E6FD0E7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39952" y="5910812"/>
            <a:ext cx="698302" cy="357464"/>
          </a:xfrm>
          <a:prstGeom prst="rect">
            <a:avLst/>
          </a:prstGeom>
        </p:spPr>
      </p:pic>
      <p:pic>
        <p:nvPicPr>
          <p:cNvPr id="27" name="Picture 26">
            <a:extLst>
              <a:ext uri="{FF2B5EF4-FFF2-40B4-BE49-F238E27FC236}">
                <a16:creationId xmlns:a16="http://schemas.microsoft.com/office/drawing/2014/main" id="{84E6ED03-2704-4991-8109-D493877529A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24128" y="5057820"/>
            <a:ext cx="698302" cy="357464"/>
          </a:xfrm>
          <a:prstGeom prst="rect">
            <a:avLst/>
          </a:prstGeom>
        </p:spPr>
      </p:pic>
      <p:pic>
        <p:nvPicPr>
          <p:cNvPr id="28" name="Picture 27">
            <a:extLst>
              <a:ext uri="{FF2B5EF4-FFF2-40B4-BE49-F238E27FC236}">
                <a16:creationId xmlns:a16="http://schemas.microsoft.com/office/drawing/2014/main" id="{FDF63767-A151-4F8D-A931-9F8C5392EE0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24312" y="5236552"/>
            <a:ext cx="698302" cy="357464"/>
          </a:xfrm>
          <a:prstGeom prst="rect">
            <a:avLst/>
          </a:prstGeom>
        </p:spPr>
      </p:pic>
      <p:pic>
        <p:nvPicPr>
          <p:cNvPr id="29" name="Picture 28">
            <a:extLst>
              <a:ext uri="{FF2B5EF4-FFF2-40B4-BE49-F238E27FC236}">
                <a16:creationId xmlns:a16="http://schemas.microsoft.com/office/drawing/2014/main" id="{C2D4722B-8631-4ABC-BCC5-F2E25B402BF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24128" y="5484226"/>
            <a:ext cx="698302" cy="357464"/>
          </a:xfrm>
          <a:prstGeom prst="rect">
            <a:avLst/>
          </a:prstGeom>
        </p:spPr>
      </p:pic>
      <p:pic>
        <p:nvPicPr>
          <p:cNvPr id="30" name="Picture 29">
            <a:extLst>
              <a:ext uri="{FF2B5EF4-FFF2-40B4-BE49-F238E27FC236}">
                <a16:creationId xmlns:a16="http://schemas.microsoft.com/office/drawing/2014/main" id="{BA98FE01-3D46-41DC-806F-52756BC9F20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24312" y="5641307"/>
            <a:ext cx="698302" cy="357464"/>
          </a:xfrm>
          <a:prstGeom prst="rect">
            <a:avLst/>
          </a:prstGeom>
        </p:spPr>
      </p:pic>
      <p:pic>
        <p:nvPicPr>
          <p:cNvPr id="31" name="Picture 30">
            <a:extLst>
              <a:ext uri="{FF2B5EF4-FFF2-40B4-BE49-F238E27FC236}">
                <a16:creationId xmlns:a16="http://schemas.microsoft.com/office/drawing/2014/main" id="{C0BFCB87-936A-4D60-B256-F9965A5E2C3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24128" y="5910632"/>
            <a:ext cx="698302" cy="357464"/>
          </a:xfrm>
          <a:prstGeom prst="rect">
            <a:avLst/>
          </a:prstGeom>
        </p:spPr>
      </p:pic>
      <p:pic>
        <p:nvPicPr>
          <p:cNvPr id="32" name="Picture 31">
            <a:extLst>
              <a:ext uri="{FF2B5EF4-FFF2-40B4-BE49-F238E27FC236}">
                <a16:creationId xmlns:a16="http://schemas.microsoft.com/office/drawing/2014/main" id="{676D7D31-DBC7-4B93-A3CF-175F0F6D6FC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23625" y="5036349"/>
            <a:ext cx="698302" cy="357464"/>
          </a:xfrm>
          <a:prstGeom prst="rect">
            <a:avLst/>
          </a:prstGeom>
        </p:spPr>
      </p:pic>
      <p:pic>
        <p:nvPicPr>
          <p:cNvPr id="33" name="Picture 32">
            <a:extLst>
              <a:ext uri="{FF2B5EF4-FFF2-40B4-BE49-F238E27FC236}">
                <a16:creationId xmlns:a16="http://schemas.microsoft.com/office/drawing/2014/main" id="{5299DBF0-70B8-445B-BBB7-F1C13409887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46106" y="5236732"/>
            <a:ext cx="698302" cy="357464"/>
          </a:xfrm>
          <a:prstGeom prst="rect">
            <a:avLst/>
          </a:prstGeom>
        </p:spPr>
      </p:pic>
      <p:pic>
        <p:nvPicPr>
          <p:cNvPr id="34" name="Picture 33">
            <a:extLst>
              <a:ext uri="{FF2B5EF4-FFF2-40B4-BE49-F238E27FC236}">
                <a16:creationId xmlns:a16="http://schemas.microsoft.com/office/drawing/2014/main" id="{810AE516-2192-4C15-9C8B-08E7F5E9807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80312" y="5484406"/>
            <a:ext cx="698302" cy="357464"/>
          </a:xfrm>
          <a:prstGeom prst="rect">
            <a:avLst/>
          </a:prstGeom>
        </p:spPr>
      </p:pic>
      <p:pic>
        <p:nvPicPr>
          <p:cNvPr id="35" name="Picture 34">
            <a:extLst>
              <a:ext uri="{FF2B5EF4-FFF2-40B4-BE49-F238E27FC236}">
                <a16:creationId xmlns:a16="http://schemas.microsoft.com/office/drawing/2014/main" id="{FB5A8B9E-B3C0-4896-85C9-35510B86E30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43182" y="5641487"/>
            <a:ext cx="698302" cy="357464"/>
          </a:xfrm>
          <a:prstGeom prst="rect">
            <a:avLst/>
          </a:prstGeom>
        </p:spPr>
      </p:pic>
      <p:pic>
        <p:nvPicPr>
          <p:cNvPr id="36" name="Picture 35">
            <a:extLst>
              <a:ext uri="{FF2B5EF4-FFF2-40B4-BE49-F238E27FC236}">
                <a16:creationId xmlns:a16="http://schemas.microsoft.com/office/drawing/2014/main" id="{E472460A-7902-489D-B7FA-DA758DFAC6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02090" y="5910812"/>
            <a:ext cx="698302" cy="357464"/>
          </a:xfrm>
          <a:prstGeom prst="rect">
            <a:avLst/>
          </a:prstGeom>
        </p:spPr>
      </p:pic>
      <p:pic>
        <p:nvPicPr>
          <p:cNvPr id="37" name="Picture 36">
            <a:extLst>
              <a:ext uri="{FF2B5EF4-FFF2-40B4-BE49-F238E27FC236}">
                <a16:creationId xmlns:a16="http://schemas.microsoft.com/office/drawing/2014/main" id="{C392A9FD-4DBF-4675-9F3E-7389BABB0F04}"/>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467544" y="4835750"/>
            <a:ext cx="1582940" cy="1571182"/>
          </a:xfrm>
          <a:prstGeom prst="rect">
            <a:avLst/>
          </a:prstGeom>
        </p:spPr>
      </p:pic>
      <p:pic>
        <p:nvPicPr>
          <p:cNvPr id="38" name="Picture 37">
            <a:extLst>
              <a:ext uri="{FF2B5EF4-FFF2-40B4-BE49-F238E27FC236}">
                <a16:creationId xmlns:a16="http://schemas.microsoft.com/office/drawing/2014/main" id="{A8034B48-F41D-47F1-8CE3-B41236CB479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5845" y="5057820"/>
            <a:ext cx="698302" cy="357464"/>
          </a:xfrm>
          <a:prstGeom prst="rect">
            <a:avLst/>
          </a:prstGeom>
        </p:spPr>
      </p:pic>
      <p:pic>
        <p:nvPicPr>
          <p:cNvPr id="39" name="Picture 38">
            <a:extLst>
              <a:ext uri="{FF2B5EF4-FFF2-40B4-BE49-F238E27FC236}">
                <a16:creationId xmlns:a16="http://schemas.microsoft.com/office/drawing/2014/main" id="{A1ED11A5-1E54-4A50-95BD-37395982C21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6029" y="5236552"/>
            <a:ext cx="698302" cy="357464"/>
          </a:xfrm>
          <a:prstGeom prst="rect">
            <a:avLst/>
          </a:prstGeom>
        </p:spPr>
      </p:pic>
      <p:pic>
        <p:nvPicPr>
          <p:cNvPr id="40" name="Picture 39">
            <a:extLst>
              <a:ext uri="{FF2B5EF4-FFF2-40B4-BE49-F238E27FC236}">
                <a16:creationId xmlns:a16="http://schemas.microsoft.com/office/drawing/2014/main" id="{0A7006D0-123D-4ED9-8B45-8FF0F33F304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5845" y="5484226"/>
            <a:ext cx="698302" cy="357464"/>
          </a:xfrm>
          <a:prstGeom prst="rect">
            <a:avLst/>
          </a:prstGeom>
        </p:spPr>
      </p:pic>
      <p:pic>
        <p:nvPicPr>
          <p:cNvPr id="41" name="Picture 40">
            <a:extLst>
              <a:ext uri="{FF2B5EF4-FFF2-40B4-BE49-F238E27FC236}">
                <a16:creationId xmlns:a16="http://schemas.microsoft.com/office/drawing/2014/main" id="{0A551F38-A312-4751-8F63-310D47BBF4E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6029" y="5641307"/>
            <a:ext cx="698302" cy="357464"/>
          </a:xfrm>
          <a:prstGeom prst="rect">
            <a:avLst/>
          </a:prstGeom>
        </p:spPr>
      </p:pic>
      <p:pic>
        <p:nvPicPr>
          <p:cNvPr id="42" name="Picture 41">
            <a:extLst>
              <a:ext uri="{FF2B5EF4-FFF2-40B4-BE49-F238E27FC236}">
                <a16:creationId xmlns:a16="http://schemas.microsoft.com/office/drawing/2014/main" id="{217CFA7A-C740-4B53-AFE7-E81438B82F3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5845" y="5910632"/>
            <a:ext cx="698302" cy="357464"/>
          </a:xfrm>
          <a:prstGeom prst="rect">
            <a:avLst/>
          </a:prstGeom>
        </p:spPr>
      </p:pic>
      <p:pic>
        <p:nvPicPr>
          <p:cNvPr id="52" name="Picture 51">
            <a:extLst>
              <a:ext uri="{FF2B5EF4-FFF2-40B4-BE49-F238E27FC236}">
                <a16:creationId xmlns:a16="http://schemas.microsoft.com/office/drawing/2014/main" id="{EC6E4844-3794-4ECE-B94B-809087F9DA45}"/>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683568" y="1556792"/>
            <a:ext cx="1094327" cy="1872208"/>
          </a:xfrm>
          <a:prstGeom prst="rect">
            <a:avLst/>
          </a:prstGeom>
        </p:spPr>
      </p:pic>
      <p:pic>
        <p:nvPicPr>
          <p:cNvPr id="53" name="Picture 52">
            <a:extLst>
              <a:ext uri="{FF2B5EF4-FFF2-40B4-BE49-F238E27FC236}">
                <a16:creationId xmlns:a16="http://schemas.microsoft.com/office/drawing/2014/main" id="{3CC7A5B7-597D-4467-859A-6CC168F5A44A}"/>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2345767" y="1556792"/>
            <a:ext cx="1094327" cy="1872208"/>
          </a:xfrm>
          <a:prstGeom prst="rect">
            <a:avLst/>
          </a:prstGeom>
        </p:spPr>
      </p:pic>
      <p:pic>
        <p:nvPicPr>
          <p:cNvPr id="54" name="Picture 53">
            <a:extLst>
              <a:ext uri="{FF2B5EF4-FFF2-40B4-BE49-F238E27FC236}">
                <a16:creationId xmlns:a16="http://schemas.microsoft.com/office/drawing/2014/main" id="{E331DEB4-800A-4504-B2B7-4C66BE8E8E71}"/>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a:stretch/>
        </p:blipFill>
        <p:spPr>
          <a:xfrm>
            <a:off x="4007966" y="1556792"/>
            <a:ext cx="1094327" cy="1872208"/>
          </a:xfrm>
          <a:prstGeom prst="rect">
            <a:avLst/>
          </a:prstGeom>
        </p:spPr>
      </p:pic>
      <p:pic>
        <p:nvPicPr>
          <p:cNvPr id="55" name="Picture 54">
            <a:extLst>
              <a:ext uri="{FF2B5EF4-FFF2-40B4-BE49-F238E27FC236}">
                <a16:creationId xmlns:a16="http://schemas.microsoft.com/office/drawing/2014/main" id="{E11EB240-6EBB-4E37-8CAE-23EC2A7F7F0B}"/>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a:stretch/>
        </p:blipFill>
        <p:spPr>
          <a:xfrm>
            <a:off x="5670166" y="1556792"/>
            <a:ext cx="1094327" cy="1872208"/>
          </a:xfrm>
          <a:prstGeom prst="rect">
            <a:avLst/>
          </a:prstGeom>
        </p:spPr>
      </p:pic>
      <p:pic>
        <p:nvPicPr>
          <p:cNvPr id="56" name="Picture 55">
            <a:extLst>
              <a:ext uri="{FF2B5EF4-FFF2-40B4-BE49-F238E27FC236}">
                <a16:creationId xmlns:a16="http://schemas.microsoft.com/office/drawing/2014/main" id="{8B8B5B31-81FE-42E4-8452-2868688E11CF}"/>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a:stretch/>
        </p:blipFill>
        <p:spPr>
          <a:xfrm>
            <a:off x="7332366" y="1556792"/>
            <a:ext cx="1015399" cy="1872208"/>
          </a:xfrm>
          <a:prstGeom prst="rect">
            <a:avLst/>
          </a:prstGeom>
        </p:spPr>
      </p:pic>
      <p:sp>
        <p:nvSpPr>
          <p:cNvPr id="43" name="Rectangle 42">
            <a:extLst>
              <a:ext uri="{FF2B5EF4-FFF2-40B4-BE49-F238E27FC236}">
                <a16:creationId xmlns:a16="http://schemas.microsoft.com/office/drawing/2014/main" id="{EB55E5C8-3805-464B-8E81-F51392DF6410}"/>
              </a:ext>
            </a:extLst>
          </p:cNvPr>
          <p:cNvSpPr/>
          <p:nvPr/>
        </p:nvSpPr>
        <p:spPr>
          <a:xfrm>
            <a:off x="7241325" y="1194120"/>
            <a:ext cx="1019831" cy="461665"/>
          </a:xfrm>
          <a:prstGeom prst="rect">
            <a:avLst/>
          </a:prstGeom>
        </p:spPr>
        <p:txBody>
          <a:bodyPr wrap="none">
            <a:spAutoFit/>
          </a:bodyPr>
          <a:lstStyle/>
          <a:p>
            <a:pPr algn="ctr"/>
            <a:r>
              <a:rPr lang="en-US" sz="2400" dirty="0">
                <a:latin typeface="Myriad Pro" panose="020B0503030403020204" pitchFamily="34" charset="0"/>
                <a:ea typeface="Times New Roman" panose="02020603050405020304" pitchFamily="18" charset="0"/>
                <a:cs typeface="Times New Roman" panose="02020603050405020304" pitchFamily="18" charset="0"/>
              </a:rPr>
              <a:t>5 each</a:t>
            </a:r>
            <a:endParaRPr lang="en-GB" sz="2400" dirty="0">
              <a:latin typeface="Myriad Pro" panose="020B0503030403020204" pitchFamily="34" charset="0"/>
            </a:endParaRPr>
          </a:p>
        </p:txBody>
      </p:sp>
    </p:spTree>
    <p:extLst>
      <p:ext uri="{BB962C8B-B14F-4D97-AF65-F5344CB8AC3E}">
        <p14:creationId xmlns:p14="http://schemas.microsoft.com/office/powerpoint/2010/main" val="259861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00139 -0.00463 L 0.15954 -0.2618 " pathEditMode="relative" rAng="0" ptsTypes="AA">
                                      <p:cBhvr>
                                        <p:cTn id="6" dur="2000" fill="hold"/>
                                        <p:tgtEl>
                                          <p:spTgt spid="39"/>
                                        </p:tgtEl>
                                        <p:attrNameLst>
                                          <p:attrName>ppt_x</p:attrName>
                                          <p:attrName>ppt_y</p:attrName>
                                        </p:attrNameLst>
                                      </p:cBhvr>
                                      <p:rCtr x="8038" y="-12870"/>
                                    </p:animMotion>
                                  </p:childTnLst>
                                </p:cTn>
                              </p:par>
                              <p:par>
                                <p:cTn id="7" presetID="42" presetClass="path" presetSubtype="0" accel="50000" decel="50000" fill="hold" nodeType="withEffect">
                                  <p:stCondLst>
                                    <p:cond delay="0"/>
                                  </p:stCondLst>
                                  <p:childTnLst>
                                    <p:animMotion origin="layout" path="M -1.11111E-6 4.07407E-6 L -0.00903 -0.23727 " pathEditMode="relative" rAng="0" ptsTypes="AA">
                                      <p:cBhvr>
                                        <p:cTn id="8" dur="2000" fill="hold"/>
                                        <p:tgtEl>
                                          <p:spTgt spid="38"/>
                                        </p:tgtEl>
                                        <p:attrNameLst>
                                          <p:attrName>ppt_x</p:attrName>
                                          <p:attrName>ppt_y</p:attrName>
                                        </p:attrNameLst>
                                      </p:cBhvr>
                                      <p:rCtr x="-451" y="-11875"/>
                                    </p:animMotion>
                                  </p:childTnLst>
                                </p:cTn>
                              </p:par>
                              <p:par>
                                <p:cTn id="9" presetID="42" presetClass="path" presetSubtype="0" accel="50000" decel="50000" fill="hold" nodeType="withEffect">
                                  <p:stCondLst>
                                    <p:cond delay="0"/>
                                  </p:stCondLst>
                                  <p:childTnLst>
                                    <p:animMotion origin="layout" path="M -1.11111E-6 -4.44444E-6 L 0.36389 -0.29652 " pathEditMode="relative" rAng="0" ptsTypes="AA">
                                      <p:cBhvr>
                                        <p:cTn id="10" dur="2000" fill="hold"/>
                                        <p:tgtEl>
                                          <p:spTgt spid="40"/>
                                        </p:tgtEl>
                                        <p:attrNameLst>
                                          <p:attrName>ppt_x</p:attrName>
                                          <p:attrName>ppt_y</p:attrName>
                                        </p:attrNameLst>
                                      </p:cBhvr>
                                      <p:rCtr x="18194" y="-14838"/>
                                    </p:animMotion>
                                  </p:childTnLst>
                                </p:cTn>
                              </p:par>
                              <p:par>
                                <p:cTn id="11" presetID="42" presetClass="path" presetSubtype="0" accel="50000" decel="50000" fill="hold" nodeType="withEffect">
                                  <p:stCondLst>
                                    <p:cond delay="0"/>
                                  </p:stCondLst>
                                  <p:childTnLst>
                                    <p:animMotion origin="layout" path="M -1.11111E-6 -1.48148E-6 L 0.72622 -0.35625 " pathEditMode="relative" rAng="0" ptsTypes="AA">
                                      <p:cBhvr>
                                        <p:cTn id="12" dur="2000" fill="hold"/>
                                        <p:tgtEl>
                                          <p:spTgt spid="42"/>
                                        </p:tgtEl>
                                        <p:attrNameLst>
                                          <p:attrName>ppt_x</p:attrName>
                                          <p:attrName>ppt_y</p:attrName>
                                        </p:attrNameLst>
                                      </p:cBhvr>
                                      <p:rCtr x="36302" y="-17824"/>
                                    </p:animMotion>
                                  </p:childTnLst>
                                </p:cTn>
                              </p:par>
                              <p:par>
                                <p:cTn id="13" presetID="42" presetClass="path" presetSubtype="0" accel="50000" decel="50000" fill="hold" nodeType="withEffect">
                                  <p:stCondLst>
                                    <p:cond delay="0"/>
                                  </p:stCondLst>
                                  <p:childTnLst>
                                    <p:animMotion origin="layout" path="M -0.01615 0.00208 L 0.52309 -0.31713 " pathEditMode="relative" rAng="0" ptsTypes="AA">
                                      <p:cBhvr>
                                        <p:cTn id="14" dur="2000" fill="hold"/>
                                        <p:tgtEl>
                                          <p:spTgt spid="41"/>
                                        </p:tgtEl>
                                        <p:attrNameLst>
                                          <p:attrName>ppt_x</p:attrName>
                                          <p:attrName>ppt_y</p:attrName>
                                        </p:attrNameLst>
                                      </p:cBhvr>
                                      <p:rCtr x="26962" y="-15972"/>
                                    </p:animMotion>
                                  </p:childTnLst>
                                </p:cTn>
                              </p:par>
                            </p:childTnLst>
                          </p:cTn>
                        </p:par>
                      </p:childTnLst>
                    </p:cTn>
                  </p:par>
                  <p:par>
                    <p:cTn id="15" fill="hold">
                      <p:stCondLst>
                        <p:cond delay="indefinite"/>
                      </p:stCondLst>
                      <p:childTnLst>
                        <p:par>
                          <p:cTn id="16" fill="hold">
                            <p:stCondLst>
                              <p:cond delay="0"/>
                            </p:stCondLst>
                            <p:childTnLst>
                              <p:par>
                                <p:cTn id="17" presetID="42" presetClass="path" presetSubtype="0" accel="50000" decel="50000" fill="hold" nodeType="clickEffect">
                                  <p:stCondLst>
                                    <p:cond delay="0"/>
                                  </p:stCondLst>
                                  <p:childTnLst>
                                    <p:animMotion origin="layout" path="M -3.33333E-6 -3.33333E-6 L -0.02066 -0.22523 " pathEditMode="relative" rAng="0" ptsTypes="AA">
                                      <p:cBhvr>
                                        <p:cTn id="18" dur="2000" fill="hold"/>
                                        <p:tgtEl>
                                          <p:spTgt spid="7"/>
                                        </p:tgtEl>
                                        <p:attrNameLst>
                                          <p:attrName>ppt_x</p:attrName>
                                          <p:attrName>ppt_y</p:attrName>
                                        </p:attrNameLst>
                                      </p:cBhvr>
                                      <p:rCtr x="-1042" y="-11273"/>
                                    </p:animMotion>
                                  </p:childTnLst>
                                </p:cTn>
                              </p:par>
                              <p:par>
                                <p:cTn id="19" presetID="42" presetClass="path" presetSubtype="0" accel="50000" decel="50000" fill="hold" nodeType="withEffect">
                                  <p:stCondLst>
                                    <p:cond delay="0"/>
                                  </p:stCondLst>
                                  <p:childTnLst>
                                    <p:animMotion origin="layout" path="M 1.66667E-6 4.07407E-6 L -0.19063 -0.19908 " pathEditMode="relative" rAng="0" ptsTypes="AA">
                                      <p:cBhvr>
                                        <p:cTn id="20" dur="2000" fill="hold"/>
                                        <p:tgtEl>
                                          <p:spTgt spid="6"/>
                                        </p:tgtEl>
                                        <p:attrNameLst>
                                          <p:attrName>ppt_x</p:attrName>
                                          <p:attrName>ppt_y</p:attrName>
                                        </p:attrNameLst>
                                      </p:cBhvr>
                                      <p:rCtr x="-9531" y="-9954"/>
                                    </p:animMotion>
                                  </p:childTnLst>
                                </p:cTn>
                              </p:par>
                              <p:par>
                                <p:cTn id="21" presetID="42" presetClass="path" presetSubtype="0" accel="50000" decel="50000" fill="hold" nodeType="withEffect">
                                  <p:stCondLst>
                                    <p:cond delay="0"/>
                                  </p:stCondLst>
                                  <p:childTnLst>
                                    <p:animMotion origin="layout" path="M 1.66667E-6 -4.44444E-6 L 0.18229 -0.26134 " pathEditMode="relative" rAng="0" ptsTypes="AA">
                                      <p:cBhvr>
                                        <p:cTn id="22" dur="2000" fill="hold"/>
                                        <p:tgtEl>
                                          <p:spTgt spid="8"/>
                                        </p:tgtEl>
                                        <p:attrNameLst>
                                          <p:attrName>ppt_x</p:attrName>
                                          <p:attrName>ppt_y</p:attrName>
                                        </p:attrNameLst>
                                      </p:cBhvr>
                                      <p:rCtr x="9115" y="-13079"/>
                                    </p:animMotion>
                                  </p:childTnLst>
                                </p:cTn>
                              </p:par>
                              <p:par>
                                <p:cTn id="23" presetID="42" presetClass="path" presetSubtype="0" accel="50000" decel="50000" fill="hold" nodeType="withEffect">
                                  <p:stCondLst>
                                    <p:cond delay="0"/>
                                  </p:stCondLst>
                                  <p:childTnLst>
                                    <p:animMotion origin="layout" path="M 1.66667E-6 -1.48148E-6 L 0.54462 -0.31921 " pathEditMode="relative" rAng="0" ptsTypes="AA">
                                      <p:cBhvr>
                                        <p:cTn id="24" dur="2000" fill="hold"/>
                                        <p:tgtEl>
                                          <p:spTgt spid="10"/>
                                        </p:tgtEl>
                                        <p:attrNameLst>
                                          <p:attrName>ppt_x</p:attrName>
                                          <p:attrName>ppt_y</p:attrName>
                                        </p:attrNameLst>
                                      </p:cBhvr>
                                      <p:rCtr x="27222" y="-15972"/>
                                    </p:animMotion>
                                  </p:childTnLst>
                                </p:cTn>
                              </p:par>
                              <p:par>
                                <p:cTn id="25" presetID="42" presetClass="path" presetSubtype="0" accel="50000" decel="50000" fill="hold" nodeType="withEffect">
                                  <p:stCondLst>
                                    <p:cond delay="0"/>
                                  </p:stCondLst>
                                  <p:childTnLst>
                                    <p:animMotion origin="layout" path="M -3.33333E-6 -1.11111E-6 L 0.3415 -0.28333 " pathEditMode="relative" rAng="0" ptsTypes="AA">
                                      <p:cBhvr>
                                        <p:cTn id="26" dur="2000" fill="hold"/>
                                        <p:tgtEl>
                                          <p:spTgt spid="9"/>
                                        </p:tgtEl>
                                        <p:attrNameLst>
                                          <p:attrName>ppt_x</p:attrName>
                                          <p:attrName>ppt_y</p:attrName>
                                        </p:attrNameLst>
                                      </p:cBhvr>
                                      <p:rCtr x="17066" y="-14167"/>
                                    </p:animMotion>
                                  </p:childTnLst>
                                </p:cTn>
                              </p:par>
                            </p:childTnLst>
                          </p:cTn>
                        </p:par>
                      </p:childTnLst>
                    </p:cTn>
                  </p:par>
                  <p:par>
                    <p:cTn id="27" fill="hold">
                      <p:stCondLst>
                        <p:cond delay="indefinite"/>
                      </p:stCondLst>
                      <p:childTnLst>
                        <p:par>
                          <p:cTn id="28" fill="hold">
                            <p:stCondLst>
                              <p:cond delay="0"/>
                            </p:stCondLst>
                            <p:childTnLst>
                              <p:par>
                                <p:cTn id="29" presetID="42" presetClass="path" presetSubtype="0" accel="50000" decel="50000" fill="hold" nodeType="clickEffect">
                                  <p:stCondLst>
                                    <p:cond delay="0"/>
                                  </p:stCondLst>
                                  <p:childTnLst>
                                    <p:animMotion origin="layout" path="M -2.22222E-6 -2.96296E-6 L 0.36962 -0.28657 " pathEditMode="relative" rAng="0" ptsTypes="AA">
                                      <p:cBhvr>
                                        <p:cTn id="30" dur="2000" fill="hold"/>
                                        <p:tgtEl>
                                          <p:spTgt spid="15"/>
                                        </p:tgtEl>
                                        <p:attrNameLst>
                                          <p:attrName>ppt_x</p:attrName>
                                          <p:attrName>ppt_y</p:attrName>
                                        </p:attrNameLst>
                                      </p:cBhvr>
                                      <p:rCtr x="18472" y="-14329"/>
                                    </p:animMotion>
                                  </p:childTnLst>
                                </p:cTn>
                              </p:par>
                              <p:par>
                                <p:cTn id="31" presetID="42" presetClass="path" presetSubtype="0" accel="50000" decel="50000" fill="hold" nodeType="withEffect">
                                  <p:stCondLst>
                                    <p:cond delay="0"/>
                                  </p:stCondLst>
                                  <p:childTnLst>
                                    <p:animMotion origin="layout" path="M 2.77778E-6 -1.11111E-6 L 0.1684 -0.24722 " pathEditMode="relative" rAng="0" ptsTypes="AA">
                                      <p:cBhvr>
                                        <p:cTn id="32" dur="2000" fill="hold"/>
                                        <p:tgtEl>
                                          <p:spTgt spid="14"/>
                                        </p:tgtEl>
                                        <p:attrNameLst>
                                          <p:attrName>ppt_x</p:attrName>
                                          <p:attrName>ppt_y</p:attrName>
                                        </p:attrNameLst>
                                      </p:cBhvr>
                                      <p:rCtr x="8420" y="-12361"/>
                                    </p:animMotion>
                                  </p:childTnLst>
                                </p:cTn>
                              </p:par>
                              <p:par>
                                <p:cTn id="33" presetID="42" presetClass="path" presetSubtype="0" accel="50000" decel="50000" fill="hold" nodeType="withEffect">
                                  <p:stCondLst>
                                    <p:cond delay="0"/>
                                  </p:stCondLst>
                                  <p:childTnLst>
                                    <p:animMotion origin="layout" path="M -2.22222E-6 -4.44444E-6 L 0.00903 -0.22384 " pathEditMode="relative" rAng="0" ptsTypes="AA">
                                      <p:cBhvr>
                                        <p:cTn id="34" dur="2000" fill="hold"/>
                                        <p:tgtEl>
                                          <p:spTgt spid="13"/>
                                        </p:tgtEl>
                                        <p:attrNameLst>
                                          <p:attrName>ppt_x</p:attrName>
                                          <p:attrName>ppt_y</p:attrName>
                                        </p:attrNameLst>
                                      </p:cBhvr>
                                      <p:rCtr x="451" y="-11204"/>
                                    </p:animMotion>
                                  </p:childTnLst>
                                </p:cTn>
                              </p:par>
                              <p:par>
                                <p:cTn id="35" presetID="42" presetClass="path" presetSubtype="0" accel="50000" decel="50000" fill="hold" nodeType="withEffect">
                                  <p:stCondLst>
                                    <p:cond delay="0"/>
                                  </p:stCondLst>
                                  <p:childTnLst>
                                    <p:animMotion origin="layout" path="M 2.77778E-6 -3.33333E-6 L -0.19393 -0.18819 " pathEditMode="relative" rAng="0" ptsTypes="AA">
                                      <p:cBhvr>
                                        <p:cTn id="36" dur="2000" fill="hold"/>
                                        <p:tgtEl>
                                          <p:spTgt spid="12"/>
                                        </p:tgtEl>
                                        <p:attrNameLst>
                                          <p:attrName>ppt_x</p:attrName>
                                          <p:attrName>ppt_y</p:attrName>
                                        </p:attrNameLst>
                                      </p:cBhvr>
                                      <p:rCtr x="-9705" y="-9421"/>
                                    </p:animMotion>
                                  </p:childTnLst>
                                </p:cTn>
                              </p:par>
                              <p:par>
                                <p:cTn id="37" presetID="42" presetClass="path" presetSubtype="0" accel="50000" decel="50000" fill="hold" nodeType="withEffect">
                                  <p:stCondLst>
                                    <p:cond delay="0"/>
                                  </p:stCondLst>
                                  <p:childTnLst>
                                    <p:animMotion origin="layout" path="M -2.22222E-6 4.07407E-6 L -0.36111 -0.16204 " pathEditMode="relative" rAng="0" ptsTypes="AA">
                                      <p:cBhvr>
                                        <p:cTn id="38" dur="2000" fill="hold"/>
                                        <p:tgtEl>
                                          <p:spTgt spid="11"/>
                                        </p:tgtEl>
                                        <p:attrNameLst>
                                          <p:attrName>ppt_x</p:attrName>
                                          <p:attrName>ppt_y</p:attrName>
                                        </p:attrNameLst>
                                      </p:cBhvr>
                                      <p:rCtr x="-18056" y="-8102"/>
                                    </p:animMotion>
                                  </p:childTnLst>
                                </p:cTn>
                              </p:par>
                            </p:childTnLst>
                          </p:cTn>
                        </p:par>
                      </p:childTnLst>
                    </p:cTn>
                  </p:par>
                  <p:par>
                    <p:cTn id="39" fill="hold">
                      <p:stCondLst>
                        <p:cond delay="indefinite"/>
                      </p:stCondLst>
                      <p:childTnLst>
                        <p:par>
                          <p:cTn id="40" fill="hold">
                            <p:stCondLst>
                              <p:cond delay="0"/>
                            </p:stCondLst>
                            <p:childTnLst>
                              <p:par>
                                <p:cTn id="41" presetID="42" presetClass="path" presetSubtype="0" accel="50000" decel="50000" fill="hold" nodeType="clickEffect">
                                  <p:stCondLst>
                                    <p:cond delay="0"/>
                                  </p:stCondLst>
                                  <p:childTnLst>
                                    <p:animMotion origin="layout" path="M -1.11111E-6 -3.33333E-6 L -0.36719 -0.15185 " pathEditMode="relative" rAng="0" ptsTypes="AA">
                                      <p:cBhvr>
                                        <p:cTn id="42" dur="2000" fill="hold"/>
                                        <p:tgtEl>
                                          <p:spTgt spid="28"/>
                                        </p:tgtEl>
                                        <p:attrNameLst>
                                          <p:attrName>ppt_x</p:attrName>
                                          <p:attrName>ppt_y</p:attrName>
                                        </p:attrNameLst>
                                      </p:cBhvr>
                                      <p:rCtr x="-18368" y="-7593"/>
                                    </p:animMotion>
                                  </p:childTnLst>
                                </p:cTn>
                              </p:par>
                              <p:par>
                                <p:cTn id="43" presetID="42" presetClass="path" presetSubtype="0" accel="50000" decel="50000" fill="hold" nodeType="withEffect">
                                  <p:stCondLst>
                                    <p:cond delay="0"/>
                                  </p:stCondLst>
                                  <p:childTnLst>
                                    <p:animMotion origin="layout" path="M 3.88889E-6 4.07407E-6 L -0.53438 -0.1257 " pathEditMode="relative" rAng="0" ptsTypes="AA">
                                      <p:cBhvr>
                                        <p:cTn id="44" dur="2000" fill="hold"/>
                                        <p:tgtEl>
                                          <p:spTgt spid="27"/>
                                        </p:tgtEl>
                                        <p:attrNameLst>
                                          <p:attrName>ppt_x</p:attrName>
                                          <p:attrName>ppt_y</p:attrName>
                                        </p:attrNameLst>
                                      </p:cBhvr>
                                      <p:rCtr x="-26719" y="-6296"/>
                                    </p:animMotion>
                                  </p:childTnLst>
                                </p:cTn>
                              </p:par>
                              <p:par>
                                <p:cTn id="45" presetID="42" presetClass="path" presetSubtype="0" accel="50000" decel="50000" fill="hold" nodeType="withEffect">
                                  <p:stCondLst>
                                    <p:cond delay="0"/>
                                  </p:stCondLst>
                                  <p:childTnLst>
                                    <p:animMotion origin="layout" path="M 3.88889E-6 -4.44444E-6 L -0.16424 -0.18796 " pathEditMode="relative" rAng="0" ptsTypes="AA">
                                      <p:cBhvr>
                                        <p:cTn id="46" dur="2000" fill="hold"/>
                                        <p:tgtEl>
                                          <p:spTgt spid="29"/>
                                        </p:tgtEl>
                                        <p:attrNameLst>
                                          <p:attrName>ppt_x</p:attrName>
                                          <p:attrName>ppt_y</p:attrName>
                                        </p:attrNameLst>
                                      </p:cBhvr>
                                      <p:rCtr x="-8212" y="-9398"/>
                                    </p:animMotion>
                                  </p:childTnLst>
                                </p:cTn>
                              </p:par>
                              <p:par>
                                <p:cTn id="47" presetID="42" presetClass="path" presetSubtype="0" accel="50000" decel="50000" fill="hold" nodeType="withEffect">
                                  <p:stCondLst>
                                    <p:cond delay="0"/>
                                  </p:stCondLst>
                                  <p:childTnLst>
                                    <p:animMotion origin="layout" path="M 3.88889E-6 -1.48148E-6 L 0.19809 -0.25116 " pathEditMode="relative" rAng="0" ptsTypes="AA">
                                      <p:cBhvr>
                                        <p:cTn id="48" dur="2000" fill="hold"/>
                                        <p:tgtEl>
                                          <p:spTgt spid="31"/>
                                        </p:tgtEl>
                                        <p:attrNameLst>
                                          <p:attrName>ppt_x</p:attrName>
                                          <p:attrName>ppt_y</p:attrName>
                                        </p:attrNameLst>
                                      </p:cBhvr>
                                      <p:rCtr x="9896" y="-12569"/>
                                    </p:animMotion>
                                  </p:childTnLst>
                                </p:cTn>
                              </p:par>
                              <p:par>
                                <p:cTn id="49" presetID="42" presetClass="path" presetSubtype="0" accel="50000" decel="50000" fill="hold" nodeType="withEffect">
                                  <p:stCondLst>
                                    <p:cond delay="0"/>
                                  </p:stCondLst>
                                  <p:childTnLst>
                                    <p:animMotion origin="layout" path="M -1.11111E-6 -1.11111E-6 L -0.00573 -0.21088 " pathEditMode="relative" rAng="0" ptsTypes="AA">
                                      <p:cBhvr>
                                        <p:cTn id="50" dur="2000" fill="hold"/>
                                        <p:tgtEl>
                                          <p:spTgt spid="30"/>
                                        </p:tgtEl>
                                        <p:attrNameLst>
                                          <p:attrName>ppt_x</p:attrName>
                                          <p:attrName>ppt_y</p:attrName>
                                        </p:attrNameLst>
                                      </p:cBhvr>
                                      <p:rCtr x="-295" y="-10556"/>
                                    </p:animMotion>
                                  </p:childTnLst>
                                </p:cTn>
                              </p:par>
                            </p:childTnLst>
                          </p:cTn>
                        </p:par>
                      </p:childTnLst>
                    </p:cTn>
                  </p:par>
                  <p:par>
                    <p:cTn id="51" fill="hold">
                      <p:stCondLst>
                        <p:cond delay="indefinite"/>
                      </p:stCondLst>
                      <p:childTnLst>
                        <p:par>
                          <p:cTn id="52" fill="hold">
                            <p:stCondLst>
                              <p:cond delay="0"/>
                            </p:stCondLst>
                            <p:childTnLst>
                              <p:par>
                                <p:cTn id="53" presetID="42" presetClass="path" presetSubtype="0" accel="50000" decel="50000" fill="hold" nodeType="clickEffect">
                                  <p:stCondLst>
                                    <p:cond delay="0"/>
                                  </p:stCondLst>
                                  <p:childTnLst>
                                    <p:animMotion origin="layout" path="M -3.05556E-6 -2.96296E-6 L 0.01285 -0.21342 " pathEditMode="relative" rAng="0" ptsTypes="AA">
                                      <p:cBhvr>
                                        <p:cTn id="54" dur="2000" fill="hold"/>
                                        <p:tgtEl>
                                          <p:spTgt spid="36"/>
                                        </p:tgtEl>
                                        <p:attrNameLst>
                                          <p:attrName>ppt_x</p:attrName>
                                          <p:attrName>ppt_y</p:attrName>
                                        </p:attrNameLst>
                                      </p:cBhvr>
                                      <p:rCtr x="642" y="-10671"/>
                                    </p:animMotion>
                                  </p:childTnLst>
                                </p:cTn>
                              </p:par>
                              <p:par>
                                <p:cTn id="55" presetID="42" presetClass="path" presetSubtype="0" accel="50000" decel="50000" fill="hold" nodeType="withEffect">
                                  <p:stCondLst>
                                    <p:cond delay="0"/>
                                  </p:stCondLst>
                                  <p:childTnLst>
                                    <p:animMotion origin="layout" path="M -8.33333E-7 -1.11111E-6 L -0.18264 -0.17454 " pathEditMode="relative" rAng="0" ptsTypes="AA">
                                      <p:cBhvr>
                                        <p:cTn id="56" dur="2000" fill="hold"/>
                                        <p:tgtEl>
                                          <p:spTgt spid="35"/>
                                        </p:tgtEl>
                                        <p:attrNameLst>
                                          <p:attrName>ppt_x</p:attrName>
                                          <p:attrName>ppt_y</p:attrName>
                                        </p:attrNameLst>
                                      </p:cBhvr>
                                      <p:rCtr x="-9132" y="-8727"/>
                                    </p:animMotion>
                                  </p:childTnLst>
                                </p:cTn>
                              </p:par>
                              <p:par>
                                <p:cTn id="57" presetID="42" presetClass="path" presetSubtype="0" accel="50000" decel="50000" fill="hold" nodeType="withEffect">
                                  <p:stCondLst>
                                    <p:cond delay="0"/>
                                  </p:stCondLst>
                                  <p:childTnLst>
                                    <p:animMotion origin="layout" path="M -2.5E-6 -4.44444E-6 L -0.34531 -0.15138 " pathEditMode="relative" rAng="0" ptsTypes="AA">
                                      <p:cBhvr>
                                        <p:cTn id="58" dur="2000" fill="hold"/>
                                        <p:tgtEl>
                                          <p:spTgt spid="34"/>
                                        </p:tgtEl>
                                        <p:attrNameLst>
                                          <p:attrName>ppt_x</p:attrName>
                                          <p:attrName>ppt_y</p:attrName>
                                        </p:attrNameLst>
                                      </p:cBhvr>
                                      <p:rCtr x="-17274" y="-7569"/>
                                    </p:animMotion>
                                  </p:childTnLst>
                                </p:cTn>
                              </p:par>
                              <p:par>
                                <p:cTn id="59" presetID="42" presetClass="path" presetSubtype="0" accel="50000" decel="50000" fill="hold" nodeType="withEffect">
                                  <p:stCondLst>
                                    <p:cond delay="0"/>
                                  </p:stCondLst>
                                  <p:childTnLst>
                                    <p:animMotion origin="layout" path="M 1.94444E-6 -3.33333E-6 L -0.54445 -0.11527 " pathEditMode="relative" rAng="0" ptsTypes="AA">
                                      <p:cBhvr>
                                        <p:cTn id="60" dur="2000" fill="hold"/>
                                        <p:tgtEl>
                                          <p:spTgt spid="33"/>
                                        </p:tgtEl>
                                        <p:attrNameLst>
                                          <p:attrName>ppt_x</p:attrName>
                                          <p:attrName>ppt_y</p:attrName>
                                        </p:attrNameLst>
                                      </p:cBhvr>
                                      <p:rCtr x="-27222" y="-5764"/>
                                    </p:animMotion>
                                  </p:childTnLst>
                                </p:cTn>
                              </p:par>
                              <p:par>
                                <p:cTn id="61" presetID="42" presetClass="path" presetSubtype="0" accel="50000" decel="50000" fill="hold" nodeType="withEffect">
                                  <p:stCondLst>
                                    <p:cond delay="0"/>
                                  </p:stCondLst>
                                  <p:childTnLst>
                                    <p:animMotion origin="layout" path="M -2.5E-6 3.33333E-6 L -0.7092 -0.08311 " pathEditMode="relative" rAng="0" ptsTypes="AA">
                                      <p:cBhvr>
                                        <p:cTn id="62" dur="2000" fill="hold"/>
                                        <p:tgtEl>
                                          <p:spTgt spid="32"/>
                                        </p:tgtEl>
                                        <p:attrNameLst>
                                          <p:attrName>ppt_x</p:attrName>
                                          <p:attrName>ppt_y</p:attrName>
                                        </p:attrNameLst>
                                      </p:cBhvr>
                                      <p:rCtr x="-35469" y="-4167"/>
                                    </p:animMotion>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43"/>
                                        </p:tgtEl>
                                        <p:attrNameLst>
                                          <p:attrName>style.visibility</p:attrName>
                                        </p:attrNameLst>
                                      </p:cBhvr>
                                      <p:to>
                                        <p:strVal val="visible"/>
                                      </p:to>
                                    </p:set>
                                    <p:animEffect transition="in" filter="fade">
                                      <p:cBhvr>
                                        <p:cTn id="67"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0B686C1-6800-7149-8A26-30F046229141}"/>
              </a:ext>
            </a:extLst>
          </p:cNvPr>
          <p:cNvSpPr>
            <a:spLocks noGrp="1"/>
          </p:cNvSpPr>
          <p:nvPr>
            <p:ph type="body" sz="quarter" idx="11"/>
          </p:nvPr>
        </p:nvSpPr>
        <p:spPr/>
        <p:txBody>
          <a:bodyPr/>
          <a:lstStyle/>
          <a:p>
            <a:r>
              <a:rPr lang="en-US" dirty="0"/>
              <a:t>We do</a:t>
            </a:r>
          </a:p>
        </p:txBody>
      </p:sp>
      <p:sp>
        <p:nvSpPr>
          <p:cNvPr id="3" name="TextBox 2">
            <a:extLst>
              <a:ext uri="{FF2B5EF4-FFF2-40B4-BE49-F238E27FC236}">
                <a16:creationId xmlns:a16="http://schemas.microsoft.com/office/drawing/2014/main" id="{C8A155E9-B17B-7640-8B85-F51F0AA1A163}"/>
              </a:ext>
            </a:extLst>
          </p:cNvPr>
          <p:cNvSpPr txBox="1"/>
          <p:nvPr/>
        </p:nvSpPr>
        <p:spPr bwMode="auto">
          <a:xfrm>
            <a:off x="395536" y="980728"/>
            <a:ext cx="8496944"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marL="14288">
              <a:buClr>
                <a:srgbClr val="82CBDD"/>
              </a:buClr>
            </a:pPr>
            <a:r>
              <a:rPr lang="en-US" dirty="0">
                <a:latin typeface="Myriad Pro Semibold" charset="0"/>
                <a:ea typeface="Myriad Pro Semibold" charset="0"/>
                <a:cs typeface="Myriad Pro Semibold" charset="0"/>
              </a:rPr>
              <a:t>What is the difference between grouping and sharing?</a:t>
            </a:r>
          </a:p>
          <a:p>
            <a:pPr marL="457200" indent="-457200">
              <a:buClr>
                <a:srgbClr val="82CBDD"/>
              </a:buClr>
            </a:pPr>
            <a:endParaRPr lang="en-US" dirty="0">
              <a:latin typeface="Myriad Pro Semibold" charset="0"/>
              <a:ea typeface="Myriad Pro Semibold" charset="0"/>
              <a:cs typeface="Myriad Pro Semibold" charset="0"/>
            </a:endParaRPr>
          </a:p>
          <a:p>
            <a:pPr marL="457200" indent="-457200">
              <a:buClr>
                <a:srgbClr val="82CBDD"/>
              </a:buClr>
              <a:buFont typeface="Arial" panose="020B0604020202020204" pitchFamily="34" charset="0"/>
              <a:buChar char="•"/>
            </a:pPr>
            <a:r>
              <a:rPr lang="en-US" dirty="0">
                <a:latin typeface="Myriad Pro Semibold" charset="0"/>
                <a:ea typeface="Myriad Pro Semibold" charset="0"/>
                <a:cs typeface="Myriad Pro Semibold" charset="0"/>
              </a:rPr>
              <a:t>Which questions is dividing into groups?</a:t>
            </a:r>
          </a:p>
          <a:p>
            <a:pPr marL="457200" indent="-457200">
              <a:buClr>
                <a:srgbClr val="82CBDD"/>
              </a:buClr>
              <a:buFont typeface="Arial" panose="020B0604020202020204" pitchFamily="34" charset="0"/>
              <a:buChar char="•"/>
            </a:pPr>
            <a:endParaRPr lang="en-US" dirty="0">
              <a:latin typeface="Myriad Pro Semibold" charset="0"/>
              <a:ea typeface="Myriad Pro Semibold" charset="0"/>
              <a:cs typeface="Myriad Pro Semibold" charset="0"/>
            </a:endParaRPr>
          </a:p>
          <a:p>
            <a:pPr marL="457200" indent="-457200">
              <a:buClr>
                <a:srgbClr val="82CBDD"/>
              </a:buClr>
              <a:buFont typeface="Arial" panose="020B0604020202020204" pitchFamily="34" charset="0"/>
              <a:buChar char="•"/>
            </a:pPr>
            <a:r>
              <a:rPr lang="en-US" dirty="0">
                <a:latin typeface="Myriad Pro Semibold" charset="0"/>
                <a:ea typeface="Myriad Pro Semibold" charset="0"/>
                <a:cs typeface="Myriad Pro Semibold" charset="0"/>
              </a:rPr>
              <a:t>Which question is dividing by sharing?</a:t>
            </a:r>
          </a:p>
        </p:txBody>
      </p:sp>
      <p:sp>
        <p:nvSpPr>
          <p:cNvPr id="4" name="TextBox 3">
            <a:extLst>
              <a:ext uri="{FF2B5EF4-FFF2-40B4-BE49-F238E27FC236}">
                <a16:creationId xmlns:a16="http://schemas.microsoft.com/office/drawing/2014/main" id="{12793D26-149E-044B-A068-08C6CD89D11B}"/>
              </a:ext>
            </a:extLst>
          </p:cNvPr>
          <p:cNvSpPr txBox="1"/>
          <p:nvPr/>
        </p:nvSpPr>
        <p:spPr bwMode="auto">
          <a:xfrm>
            <a:off x="395536" y="3933057"/>
            <a:ext cx="7272808"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marL="14288">
              <a:buClr>
                <a:srgbClr val="82CBDD"/>
              </a:buClr>
            </a:pPr>
            <a:r>
              <a:rPr lang="en-US" sz="2000" i="1" dirty="0">
                <a:latin typeface="Myriad Pro Semibold" charset="0"/>
                <a:ea typeface="Myriad Pro Semibold" charset="0"/>
                <a:cs typeface="Myriad Pro Semibold" charset="0"/>
              </a:rPr>
              <a:t>Sally has 10 biscuits.  She gives biscuits to each of her 5 friends.  How many biscuits do they get each?</a:t>
            </a:r>
          </a:p>
          <a:p>
            <a:pPr marL="14288">
              <a:buClr>
                <a:srgbClr val="82CBDD"/>
              </a:buClr>
            </a:pPr>
            <a:endParaRPr lang="en-US" sz="2000" i="1" dirty="0">
              <a:latin typeface="Myriad Pro Semibold" charset="0"/>
              <a:ea typeface="Myriad Pro Semibold" charset="0"/>
              <a:cs typeface="Myriad Pro Semibold" charset="0"/>
            </a:endParaRPr>
          </a:p>
          <a:p>
            <a:pPr marL="14288">
              <a:buClr>
                <a:srgbClr val="82CBDD"/>
              </a:buClr>
            </a:pPr>
            <a:r>
              <a:rPr lang="en-US" sz="2000" i="1" dirty="0">
                <a:latin typeface="Myriad Pro Semibold" charset="0"/>
                <a:ea typeface="Myriad Pro Semibold" charset="0"/>
                <a:cs typeface="Myriad Pro Semibold" charset="0"/>
              </a:rPr>
              <a:t>There are 15 biscuits in the tin.  They are put into bags of 3. How many bags are there?</a:t>
            </a:r>
          </a:p>
        </p:txBody>
      </p:sp>
    </p:spTree>
    <p:extLst>
      <p:ext uri="{BB962C8B-B14F-4D97-AF65-F5344CB8AC3E}">
        <p14:creationId xmlns:p14="http://schemas.microsoft.com/office/powerpoint/2010/main" val="40260089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EABDE81-696C-0E42-A2B4-10A77AE2A8CF}"/>
              </a:ext>
            </a:extLst>
          </p:cNvPr>
          <p:cNvSpPr>
            <a:spLocks noGrp="1"/>
          </p:cNvSpPr>
          <p:nvPr>
            <p:ph type="body" sz="quarter" idx="11"/>
          </p:nvPr>
        </p:nvSpPr>
        <p:spPr/>
        <p:txBody>
          <a:bodyPr/>
          <a:lstStyle/>
          <a:p>
            <a:r>
              <a:rPr lang="en-US" dirty="0"/>
              <a:t>You do</a:t>
            </a:r>
          </a:p>
        </p:txBody>
      </p:sp>
      <p:grpSp>
        <p:nvGrpSpPr>
          <p:cNvPr id="6" name="Group 5">
            <a:extLst>
              <a:ext uri="{FF2B5EF4-FFF2-40B4-BE49-F238E27FC236}">
                <a16:creationId xmlns:a16="http://schemas.microsoft.com/office/drawing/2014/main" id="{F8681289-EEEA-564C-BF7C-79E25FB41C04}"/>
              </a:ext>
            </a:extLst>
          </p:cNvPr>
          <p:cNvGrpSpPr/>
          <p:nvPr/>
        </p:nvGrpSpPr>
        <p:grpSpPr>
          <a:xfrm>
            <a:off x="251520" y="1619130"/>
            <a:ext cx="8388794" cy="657742"/>
            <a:chOff x="369003" y="2060848"/>
            <a:chExt cx="8388794" cy="657742"/>
          </a:xfrm>
        </p:grpSpPr>
        <p:pic>
          <p:nvPicPr>
            <p:cNvPr id="4" name="Picture 3">
              <a:extLst>
                <a:ext uri="{FF2B5EF4-FFF2-40B4-BE49-F238E27FC236}">
                  <a16:creationId xmlns:a16="http://schemas.microsoft.com/office/drawing/2014/main" id="{71CD3C6C-93BF-584B-A2D1-DBCD64B40B62}"/>
                </a:ext>
              </a:extLst>
            </p:cNvPr>
            <p:cNvPicPr>
              <a:picLocks noChangeAspect="1"/>
            </p:cNvPicPr>
            <p:nvPr/>
          </p:nvPicPr>
          <p:blipFill rotWithShape="1">
            <a:blip r:embed="rId2">
              <a:extLst>
                <a:ext uri="{28A0092B-C50C-407E-A947-70E740481C1C}">
                  <a14:useLocalDpi xmlns:a14="http://schemas.microsoft.com/office/drawing/2010/main" val="0"/>
                </a:ext>
              </a:extLst>
            </a:blip>
            <a:srcRect t="41008"/>
            <a:stretch/>
          </p:blipFill>
          <p:spPr>
            <a:xfrm>
              <a:off x="386202" y="2060848"/>
              <a:ext cx="8371595" cy="422378"/>
            </a:xfrm>
            <a:prstGeom prst="rect">
              <a:avLst/>
            </a:prstGeom>
          </p:spPr>
        </p:pic>
        <p:pic>
          <p:nvPicPr>
            <p:cNvPr id="5" name="Picture 4">
              <a:extLst>
                <a:ext uri="{FF2B5EF4-FFF2-40B4-BE49-F238E27FC236}">
                  <a16:creationId xmlns:a16="http://schemas.microsoft.com/office/drawing/2014/main" id="{FFA4A8F8-8373-084D-9D12-DF11ACAB6F4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b="58421"/>
            <a:stretch/>
          </p:blipFill>
          <p:spPr>
            <a:xfrm>
              <a:off x="369003" y="2420888"/>
              <a:ext cx="8371595" cy="297702"/>
            </a:xfrm>
            <a:prstGeom prst="rect">
              <a:avLst/>
            </a:prstGeom>
          </p:spPr>
        </p:pic>
      </p:grpSp>
      <p:sp>
        <p:nvSpPr>
          <p:cNvPr id="7" name="TextBox 6">
            <a:extLst>
              <a:ext uri="{FF2B5EF4-FFF2-40B4-BE49-F238E27FC236}">
                <a16:creationId xmlns:a16="http://schemas.microsoft.com/office/drawing/2014/main" id="{CEBD9D8F-0375-744C-85F6-FD9DFB865DEA}"/>
              </a:ext>
            </a:extLst>
          </p:cNvPr>
          <p:cNvSpPr txBox="1"/>
          <p:nvPr/>
        </p:nvSpPr>
        <p:spPr bwMode="auto">
          <a:xfrm>
            <a:off x="350061" y="692696"/>
            <a:ext cx="216024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marL="457200" indent="-457200">
              <a:buClr>
                <a:srgbClr val="82CBDD"/>
              </a:buClr>
            </a:pPr>
            <a:r>
              <a:rPr lang="en-US" dirty="0">
                <a:ea typeface="Myriad Pro Semibold" charset="0"/>
                <a:cs typeface="Arial" panose="020B0604020202020204" pitchFamily="34" charset="0"/>
              </a:rPr>
              <a:t>16 ➗ 2 = </a:t>
            </a:r>
          </a:p>
        </p:txBody>
      </p:sp>
      <p:grpSp>
        <p:nvGrpSpPr>
          <p:cNvPr id="8" name="Group 7">
            <a:extLst>
              <a:ext uri="{FF2B5EF4-FFF2-40B4-BE49-F238E27FC236}">
                <a16:creationId xmlns:a16="http://schemas.microsoft.com/office/drawing/2014/main" id="{85015A3A-2D10-7241-99A5-3D61710448BA}"/>
              </a:ext>
            </a:extLst>
          </p:cNvPr>
          <p:cNvGrpSpPr/>
          <p:nvPr/>
        </p:nvGrpSpPr>
        <p:grpSpPr>
          <a:xfrm>
            <a:off x="251520" y="3635354"/>
            <a:ext cx="8388794" cy="657742"/>
            <a:chOff x="369003" y="2060848"/>
            <a:chExt cx="8388794" cy="657742"/>
          </a:xfrm>
        </p:grpSpPr>
        <p:pic>
          <p:nvPicPr>
            <p:cNvPr id="9" name="Picture 8">
              <a:extLst>
                <a:ext uri="{FF2B5EF4-FFF2-40B4-BE49-F238E27FC236}">
                  <a16:creationId xmlns:a16="http://schemas.microsoft.com/office/drawing/2014/main" id="{78EC6626-34B9-F548-8DAE-AA5FBF8B2380}"/>
                </a:ext>
              </a:extLst>
            </p:cNvPr>
            <p:cNvPicPr>
              <a:picLocks noChangeAspect="1"/>
            </p:cNvPicPr>
            <p:nvPr/>
          </p:nvPicPr>
          <p:blipFill rotWithShape="1">
            <a:blip r:embed="rId2">
              <a:extLst>
                <a:ext uri="{28A0092B-C50C-407E-A947-70E740481C1C}">
                  <a14:useLocalDpi xmlns:a14="http://schemas.microsoft.com/office/drawing/2010/main" val="0"/>
                </a:ext>
              </a:extLst>
            </a:blip>
            <a:srcRect t="41008"/>
            <a:stretch/>
          </p:blipFill>
          <p:spPr>
            <a:xfrm>
              <a:off x="386202" y="2060848"/>
              <a:ext cx="8371595" cy="422378"/>
            </a:xfrm>
            <a:prstGeom prst="rect">
              <a:avLst/>
            </a:prstGeom>
          </p:spPr>
        </p:pic>
        <p:pic>
          <p:nvPicPr>
            <p:cNvPr id="10" name="Picture 9">
              <a:extLst>
                <a:ext uri="{FF2B5EF4-FFF2-40B4-BE49-F238E27FC236}">
                  <a16:creationId xmlns:a16="http://schemas.microsoft.com/office/drawing/2014/main" id="{88435D09-FDD5-8D42-B66B-D39E83EE737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b="58421"/>
            <a:stretch/>
          </p:blipFill>
          <p:spPr>
            <a:xfrm>
              <a:off x="369003" y="2420888"/>
              <a:ext cx="8371595" cy="297702"/>
            </a:xfrm>
            <a:prstGeom prst="rect">
              <a:avLst/>
            </a:prstGeom>
          </p:spPr>
        </p:pic>
      </p:grpSp>
      <p:sp>
        <p:nvSpPr>
          <p:cNvPr id="11" name="TextBox 10">
            <a:extLst>
              <a:ext uri="{FF2B5EF4-FFF2-40B4-BE49-F238E27FC236}">
                <a16:creationId xmlns:a16="http://schemas.microsoft.com/office/drawing/2014/main" id="{7D8DB250-E2D9-2C4D-AC20-104E94D83DE1}"/>
              </a:ext>
            </a:extLst>
          </p:cNvPr>
          <p:cNvSpPr txBox="1"/>
          <p:nvPr/>
        </p:nvSpPr>
        <p:spPr bwMode="auto">
          <a:xfrm>
            <a:off x="350061" y="2708920"/>
            <a:ext cx="216024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marL="457200" indent="-457200">
              <a:buClr>
                <a:srgbClr val="82CBDD"/>
              </a:buClr>
            </a:pPr>
            <a:r>
              <a:rPr lang="en-US" dirty="0">
                <a:ea typeface="Myriad Pro Semibold" charset="0"/>
                <a:cs typeface="Arial" panose="020B0604020202020204" pitchFamily="34" charset="0"/>
              </a:rPr>
              <a:t>20 ➗ 2 = </a:t>
            </a:r>
          </a:p>
        </p:txBody>
      </p:sp>
      <p:grpSp>
        <p:nvGrpSpPr>
          <p:cNvPr id="12" name="Group 11">
            <a:extLst>
              <a:ext uri="{FF2B5EF4-FFF2-40B4-BE49-F238E27FC236}">
                <a16:creationId xmlns:a16="http://schemas.microsoft.com/office/drawing/2014/main" id="{276C18E9-DC3A-014C-9795-0CE0705EC487}"/>
              </a:ext>
            </a:extLst>
          </p:cNvPr>
          <p:cNvGrpSpPr/>
          <p:nvPr/>
        </p:nvGrpSpPr>
        <p:grpSpPr>
          <a:xfrm>
            <a:off x="251520" y="5651578"/>
            <a:ext cx="8388794" cy="657742"/>
            <a:chOff x="369003" y="2060848"/>
            <a:chExt cx="8388794" cy="657742"/>
          </a:xfrm>
        </p:grpSpPr>
        <p:pic>
          <p:nvPicPr>
            <p:cNvPr id="13" name="Picture 12">
              <a:extLst>
                <a:ext uri="{FF2B5EF4-FFF2-40B4-BE49-F238E27FC236}">
                  <a16:creationId xmlns:a16="http://schemas.microsoft.com/office/drawing/2014/main" id="{9DA09A4E-81EE-4C44-9028-04603C4D769F}"/>
                </a:ext>
              </a:extLst>
            </p:cNvPr>
            <p:cNvPicPr>
              <a:picLocks noChangeAspect="1"/>
            </p:cNvPicPr>
            <p:nvPr/>
          </p:nvPicPr>
          <p:blipFill rotWithShape="1">
            <a:blip r:embed="rId2">
              <a:extLst>
                <a:ext uri="{28A0092B-C50C-407E-A947-70E740481C1C}">
                  <a14:useLocalDpi xmlns:a14="http://schemas.microsoft.com/office/drawing/2010/main" val="0"/>
                </a:ext>
              </a:extLst>
            </a:blip>
            <a:srcRect t="41008"/>
            <a:stretch/>
          </p:blipFill>
          <p:spPr>
            <a:xfrm>
              <a:off x="386202" y="2060848"/>
              <a:ext cx="8371595" cy="422378"/>
            </a:xfrm>
            <a:prstGeom prst="rect">
              <a:avLst/>
            </a:prstGeom>
          </p:spPr>
        </p:pic>
        <p:pic>
          <p:nvPicPr>
            <p:cNvPr id="14" name="Picture 13">
              <a:extLst>
                <a:ext uri="{FF2B5EF4-FFF2-40B4-BE49-F238E27FC236}">
                  <a16:creationId xmlns:a16="http://schemas.microsoft.com/office/drawing/2014/main" id="{EC2670E0-6BB0-7E48-8077-36C61B4135D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b="58421"/>
            <a:stretch/>
          </p:blipFill>
          <p:spPr>
            <a:xfrm>
              <a:off x="369003" y="2420888"/>
              <a:ext cx="8371595" cy="297702"/>
            </a:xfrm>
            <a:prstGeom prst="rect">
              <a:avLst/>
            </a:prstGeom>
          </p:spPr>
        </p:pic>
      </p:grpSp>
      <p:sp>
        <p:nvSpPr>
          <p:cNvPr id="15" name="TextBox 14">
            <a:extLst>
              <a:ext uri="{FF2B5EF4-FFF2-40B4-BE49-F238E27FC236}">
                <a16:creationId xmlns:a16="http://schemas.microsoft.com/office/drawing/2014/main" id="{6D61E34F-3C11-7944-954D-A0B781D30A8A}"/>
              </a:ext>
            </a:extLst>
          </p:cNvPr>
          <p:cNvSpPr txBox="1"/>
          <p:nvPr/>
        </p:nvSpPr>
        <p:spPr bwMode="auto">
          <a:xfrm>
            <a:off x="350061" y="4725144"/>
            <a:ext cx="216024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marL="457200" indent="-457200">
              <a:buClr>
                <a:srgbClr val="82CBDD"/>
              </a:buClr>
            </a:pPr>
            <a:r>
              <a:rPr lang="en-US" dirty="0">
                <a:ea typeface="Myriad Pro Semibold" charset="0"/>
                <a:cs typeface="Arial" panose="020B0604020202020204" pitchFamily="34" charset="0"/>
              </a:rPr>
              <a:t>28 ➗ 2 = </a:t>
            </a:r>
          </a:p>
        </p:txBody>
      </p:sp>
    </p:spTree>
    <p:extLst>
      <p:ext uri="{BB962C8B-B14F-4D97-AF65-F5344CB8AC3E}">
        <p14:creationId xmlns:p14="http://schemas.microsoft.com/office/powerpoint/2010/main" val="14238148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3BA9AFC-FC95-DC41-A202-2DB2E8BAB396}"/>
              </a:ext>
            </a:extLst>
          </p:cNvPr>
          <p:cNvSpPr>
            <a:spLocks noGrp="1"/>
          </p:cNvSpPr>
          <p:nvPr>
            <p:ph type="body" sz="quarter" idx="11"/>
          </p:nvPr>
        </p:nvSpPr>
        <p:spPr/>
        <p:txBody>
          <a:bodyPr/>
          <a:lstStyle/>
          <a:p>
            <a:r>
              <a:rPr lang="en-US" dirty="0"/>
              <a:t>You do</a:t>
            </a:r>
          </a:p>
        </p:txBody>
      </p:sp>
      <p:sp>
        <p:nvSpPr>
          <p:cNvPr id="3" name="TextBox 2">
            <a:extLst>
              <a:ext uri="{FF2B5EF4-FFF2-40B4-BE49-F238E27FC236}">
                <a16:creationId xmlns:a16="http://schemas.microsoft.com/office/drawing/2014/main" id="{FA20012C-01B7-3A49-BCB6-BBC0A0134FAD}"/>
              </a:ext>
            </a:extLst>
          </p:cNvPr>
          <p:cNvSpPr txBox="1"/>
          <p:nvPr/>
        </p:nvSpPr>
        <p:spPr bwMode="auto">
          <a:xfrm>
            <a:off x="350061" y="692696"/>
            <a:ext cx="216024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marL="457200" indent="-457200">
              <a:buClr>
                <a:srgbClr val="82CBDD"/>
              </a:buClr>
            </a:pPr>
            <a:r>
              <a:rPr lang="en-US" dirty="0">
                <a:ea typeface="Myriad Pro Semibold" charset="0"/>
                <a:cs typeface="Arial" panose="020B0604020202020204" pitchFamily="34" charset="0"/>
              </a:rPr>
              <a:t>14 ➗ 2 = </a:t>
            </a:r>
          </a:p>
        </p:txBody>
      </p:sp>
      <p:sp>
        <p:nvSpPr>
          <p:cNvPr id="4" name="Oval 3">
            <a:extLst>
              <a:ext uri="{FF2B5EF4-FFF2-40B4-BE49-F238E27FC236}">
                <a16:creationId xmlns:a16="http://schemas.microsoft.com/office/drawing/2014/main" id="{1E0A0B38-9B3C-824A-A212-B4742542025F}"/>
              </a:ext>
            </a:extLst>
          </p:cNvPr>
          <p:cNvSpPr/>
          <p:nvPr/>
        </p:nvSpPr>
        <p:spPr bwMode="auto">
          <a:xfrm>
            <a:off x="350061" y="1359932"/>
            <a:ext cx="1800200" cy="1728192"/>
          </a:xfrm>
          <a:prstGeom prst="ellips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US" sz="2800" b="0" i="0" u="none" strike="noStrike" cap="none" normalizeH="0" baseline="0">
              <a:ln>
                <a:noFill/>
              </a:ln>
              <a:solidFill>
                <a:schemeClr val="tx1"/>
              </a:solidFill>
              <a:effectLst/>
              <a:latin typeface="Arial" charset="0"/>
            </a:endParaRPr>
          </a:p>
        </p:txBody>
      </p:sp>
      <p:sp>
        <p:nvSpPr>
          <p:cNvPr id="5" name="Oval 4">
            <a:extLst>
              <a:ext uri="{FF2B5EF4-FFF2-40B4-BE49-F238E27FC236}">
                <a16:creationId xmlns:a16="http://schemas.microsoft.com/office/drawing/2014/main" id="{786EF81B-BAF7-854A-A75E-2B05D9335059}"/>
              </a:ext>
            </a:extLst>
          </p:cNvPr>
          <p:cNvSpPr/>
          <p:nvPr/>
        </p:nvSpPr>
        <p:spPr bwMode="auto">
          <a:xfrm>
            <a:off x="2500024" y="1392407"/>
            <a:ext cx="1800200" cy="1728192"/>
          </a:xfrm>
          <a:prstGeom prst="ellips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US" sz="2800" b="0" i="0" u="none" strike="noStrike" cap="none" normalizeH="0" baseline="0">
              <a:ln>
                <a:noFill/>
              </a:ln>
              <a:solidFill>
                <a:schemeClr val="tx1"/>
              </a:solidFill>
              <a:effectLst/>
              <a:latin typeface="Arial" charset="0"/>
            </a:endParaRPr>
          </a:p>
        </p:txBody>
      </p:sp>
      <p:sp>
        <p:nvSpPr>
          <p:cNvPr id="6" name="TextBox 5">
            <a:extLst>
              <a:ext uri="{FF2B5EF4-FFF2-40B4-BE49-F238E27FC236}">
                <a16:creationId xmlns:a16="http://schemas.microsoft.com/office/drawing/2014/main" id="{AB9E6D95-111D-A040-A9E7-EBB12732E716}"/>
              </a:ext>
            </a:extLst>
          </p:cNvPr>
          <p:cNvSpPr txBox="1"/>
          <p:nvPr/>
        </p:nvSpPr>
        <p:spPr bwMode="auto">
          <a:xfrm>
            <a:off x="356235" y="3737402"/>
            <a:ext cx="216024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marL="457200" indent="-457200">
              <a:buClr>
                <a:srgbClr val="82CBDD"/>
              </a:buClr>
            </a:pPr>
            <a:r>
              <a:rPr lang="en-US" dirty="0">
                <a:ea typeface="Myriad Pro Semibold" charset="0"/>
                <a:cs typeface="Arial" panose="020B0604020202020204" pitchFamily="34" charset="0"/>
              </a:rPr>
              <a:t>22 ➗ 2 = </a:t>
            </a:r>
          </a:p>
        </p:txBody>
      </p:sp>
      <p:sp>
        <p:nvSpPr>
          <p:cNvPr id="7" name="TextBox 6">
            <a:extLst>
              <a:ext uri="{FF2B5EF4-FFF2-40B4-BE49-F238E27FC236}">
                <a16:creationId xmlns:a16="http://schemas.microsoft.com/office/drawing/2014/main" id="{CA05DA71-1B84-DE45-B1B9-7150BD8C53E5}"/>
              </a:ext>
            </a:extLst>
          </p:cNvPr>
          <p:cNvSpPr txBox="1"/>
          <p:nvPr/>
        </p:nvSpPr>
        <p:spPr bwMode="auto">
          <a:xfrm>
            <a:off x="539552" y="4325621"/>
            <a:ext cx="216024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marL="457200" indent="-457200">
              <a:buClr>
                <a:srgbClr val="82CBDD"/>
              </a:buClr>
            </a:pPr>
            <a:r>
              <a:rPr lang="en-US" dirty="0">
                <a:ea typeface="Myriad Pro Semibold" charset="0"/>
                <a:cs typeface="Arial" panose="020B0604020202020204" pitchFamily="34" charset="0"/>
              </a:rPr>
              <a:t>8 ➗ 2 = </a:t>
            </a:r>
          </a:p>
        </p:txBody>
      </p:sp>
      <p:sp>
        <p:nvSpPr>
          <p:cNvPr id="8" name="TextBox 7">
            <a:extLst>
              <a:ext uri="{FF2B5EF4-FFF2-40B4-BE49-F238E27FC236}">
                <a16:creationId xmlns:a16="http://schemas.microsoft.com/office/drawing/2014/main" id="{251FC1D9-1CF9-984D-A055-A4FC8D01131A}"/>
              </a:ext>
            </a:extLst>
          </p:cNvPr>
          <p:cNvSpPr txBox="1"/>
          <p:nvPr/>
        </p:nvSpPr>
        <p:spPr bwMode="auto">
          <a:xfrm>
            <a:off x="319492" y="4913841"/>
            <a:ext cx="216024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marL="457200" indent="-457200">
              <a:buClr>
                <a:srgbClr val="82CBDD"/>
              </a:buClr>
            </a:pPr>
            <a:r>
              <a:rPr lang="en-US">
                <a:ea typeface="Myriad Pro Semibold" charset="0"/>
                <a:cs typeface="Arial" panose="020B0604020202020204" pitchFamily="34" charset="0"/>
              </a:rPr>
              <a:t>2</a:t>
            </a:r>
            <a:r>
              <a:rPr lang="en-US" dirty="0">
                <a:ea typeface="Myriad Pro Semibold" charset="0"/>
                <a:cs typeface="Arial" panose="020B0604020202020204" pitchFamily="34" charset="0"/>
              </a:rPr>
              <a:t>6</a:t>
            </a:r>
            <a:r>
              <a:rPr lang="en-US">
                <a:ea typeface="Myriad Pro Semibold" charset="0"/>
                <a:cs typeface="Arial" panose="020B0604020202020204" pitchFamily="34" charset="0"/>
              </a:rPr>
              <a:t> </a:t>
            </a:r>
            <a:r>
              <a:rPr lang="en-US" dirty="0">
                <a:ea typeface="Myriad Pro Semibold" charset="0"/>
                <a:cs typeface="Arial" panose="020B0604020202020204" pitchFamily="34" charset="0"/>
              </a:rPr>
              <a:t>➗ 2 = </a:t>
            </a:r>
          </a:p>
        </p:txBody>
      </p:sp>
    </p:spTree>
    <p:extLst>
      <p:ext uri="{BB962C8B-B14F-4D97-AF65-F5344CB8AC3E}">
        <p14:creationId xmlns:p14="http://schemas.microsoft.com/office/powerpoint/2010/main" val="42914056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8856AAE-589D-4A43-850C-3BEFEFEF6934}"/>
              </a:ext>
            </a:extLst>
          </p:cNvPr>
          <p:cNvSpPr>
            <a:spLocks noGrp="1"/>
          </p:cNvSpPr>
          <p:nvPr>
            <p:ph type="body" sz="quarter" idx="11"/>
          </p:nvPr>
        </p:nvSpPr>
        <p:spPr/>
        <p:txBody>
          <a:bodyPr/>
          <a:lstStyle/>
          <a:p>
            <a:pPr algn="l"/>
            <a:r>
              <a:rPr lang="en-GB" altLang="en-US" dirty="0">
                <a:latin typeface="Myriad Pro" panose="020B0503030403020204" pitchFamily="34" charset="0"/>
                <a:ea typeface="Myriad Pro" panose="020B0503030403020204" pitchFamily="34" charset="0"/>
                <a:cs typeface="Myriad Pro" panose="020B0503030403020204" pitchFamily="34" charset="0"/>
              </a:rPr>
              <a:t>Challenge</a:t>
            </a:r>
            <a:endPar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endParaRPr>
          </a:p>
        </p:txBody>
      </p:sp>
      <p:pic>
        <p:nvPicPr>
          <p:cNvPr id="4" name="Picture 3">
            <a:extLst>
              <a:ext uri="{FF2B5EF4-FFF2-40B4-BE49-F238E27FC236}">
                <a16:creationId xmlns:a16="http://schemas.microsoft.com/office/drawing/2014/main" id="{B5E82B36-5A77-4E54-9CA3-50E3C442798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4759785" y="1484784"/>
            <a:ext cx="2090629" cy="1473639"/>
          </a:xfrm>
          <a:prstGeom prst="rect">
            <a:avLst/>
          </a:prstGeom>
        </p:spPr>
      </p:pic>
      <p:pic>
        <p:nvPicPr>
          <p:cNvPr id="6" name="Picture 5">
            <a:extLst>
              <a:ext uri="{FF2B5EF4-FFF2-40B4-BE49-F238E27FC236}">
                <a16:creationId xmlns:a16="http://schemas.microsoft.com/office/drawing/2014/main" id="{87E26200-577F-4843-B1C9-D3256A3EBFF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5576" y="3530625"/>
            <a:ext cx="4430897" cy="1702113"/>
          </a:xfrm>
          <a:prstGeom prst="rect">
            <a:avLst/>
          </a:prstGeom>
        </p:spPr>
      </p:pic>
      <p:pic>
        <p:nvPicPr>
          <p:cNvPr id="8" name="Picture 7">
            <a:extLst>
              <a:ext uri="{FF2B5EF4-FFF2-40B4-BE49-F238E27FC236}">
                <a16:creationId xmlns:a16="http://schemas.microsoft.com/office/drawing/2014/main" id="{93A91DD0-FF40-404B-8D1E-F713070FD4A7}"/>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360"/>
          <a:stretch/>
        </p:blipFill>
        <p:spPr>
          <a:xfrm>
            <a:off x="6138182" y="3860795"/>
            <a:ext cx="2106226" cy="1037478"/>
          </a:xfrm>
          <a:prstGeom prst="rect">
            <a:avLst/>
          </a:prstGeom>
        </p:spPr>
      </p:pic>
      <p:sp>
        <p:nvSpPr>
          <p:cNvPr id="9" name="Rectangle 8">
            <a:extLst>
              <a:ext uri="{FF2B5EF4-FFF2-40B4-BE49-F238E27FC236}">
                <a16:creationId xmlns:a16="http://schemas.microsoft.com/office/drawing/2014/main" id="{47CB01C6-019E-4291-BEAC-7B177C4F4077}"/>
              </a:ext>
            </a:extLst>
          </p:cNvPr>
          <p:cNvSpPr/>
          <p:nvPr/>
        </p:nvSpPr>
        <p:spPr>
          <a:xfrm>
            <a:off x="999451" y="835200"/>
            <a:ext cx="7145098" cy="461665"/>
          </a:xfrm>
          <a:prstGeom prst="rect">
            <a:avLst/>
          </a:prstGeom>
        </p:spPr>
        <p:txBody>
          <a:bodyPr wrap="none">
            <a:spAutoFit/>
          </a:bodyPr>
          <a:lstStyle/>
          <a:p>
            <a:pPr algn="ctr"/>
            <a:r>
              <a:rPr lang="en-US" sz="2400" dirty="0">
                <a:latin typeface="Myriad Pro" panose="020B0503030403020204" pitchFamily="34" charset="0"/>
                <a:ea typeface="Times New Roman" panose="02020603050405020304" pitchFamily="18" charset="0"/>
                <a:cs typeface="Times New Roman" panose="02020603050405020304" pitchFamily="18" charset="0"/>
              </a:rPr>
              <a:t>6 stickers shared between 2 children. How many each?</a:t>
            </a:r>
            <a:endParaRPr lang="en-GB" sz="2400" dirty="0">
              <a:latin typeface="Myriad Pro" panose="020B0503030403020204" pitchFamily="34" charset="0"/>
            </a:endParaRPr>
          </a:p>
        </p:txBody>
      </p:sp>
      <p:sp>
        <p:nvSpPr>
          <p:cNvPr id="10" name="Rectangle 9">
            <a:extLst>
              <a:ext uri="{FF2B5EF4-FFF2-40B4-BE49-F238E27FC236}">
                <a16:creationId xmlns:a16="http://schemas.microsoft.com/office/drawing/2014/main" id="{8D9F317E-8606-4787-8CA5-AE54A7A9ACC1}"/>
              </a:ext>
            </a:extLst>
          </p:cNvPr>
          <p:cNvSpPr/>
          <p:nvPr/>
        </p:nvSpPr>
        <p:spPr>
          <a:xfrm>
            <a:off x="1977931" y="3068960"/>
            <a:ext cx="1986185" cy="461665"/>
          </a:xfrm>
          <a:prstGeom prst="rect">
            <a:avLst/>
          </a:prstGeom>
        </p:spPr>
        <p:txBody>
          <a:bodyPr wrap="none">
            <a:spAutoFit/>
          </a:bodyPr>
          <a:lstStyle/>
          <a:p>
            <a:pPr algn="ctr"/>
            <a:r>
              <a:rPr lang="en-GB" sz="2400" dirty="0">
                <a:latin typeface="Myriad Pro" panose="020B0503030403020204" pitchFamily="34" charset="0"/>
              </a:rPr>
              <a:t>Jacinta writes:</a:t>
            </a:r>
          </a:p>
        </p:txBody>
      </p:sp>
      <p:sp>
        <p:nvSpPr>
          <p:cNvPr id="11" name="Rectangle 10">
            <a:extLst>
              <a:ext uri="{FF2B5EF4-FFF2-40B4-BE49-F238E27FC236}">
                <a16:creationId xmlns:a16="http://schemas.microsoft.com/office/drawing/2014/main" id="{81A10114-AA9C-4304-AB1F-0CCBBBCC0AD1}"/>
              </a:ext>
            </a:extLst>
          </p:cNvPr>
          <p:cNvSpPr/>
          <p:nvPr/>
        </p:nvSpPr>
        <p:spPr>
          <a:xfrm>
            <a:off x="1682048" y="5103455"/>
            <a:ext cx="2577950" cy="461665"/>
          </a:xfrm>
          <a:prstGeom prst="rect">
            <a:avLst/>
          </a:prstGeom>
        </p:spPr>
        <p:txBody>
          <a:bodyPr wrap="none">
            <a:spAutoFit/>
          </a:bodyPr>
          <a:lstStyle/>
          <a:p>
            <a:pPr algn="ctr"/>
            <a:r>
              <a:rPr lang="en-GB" sz="2400" dirty="0">
                <a:solidFill>
                  <a:srgbClr val="959595"/>
                </a:solidFill>
                <a:latin typeface="Comic Sans MS" panose="030F0702030302020204" pitchFamily="66" charset="0"/>
              </a:rPr>
              <a:t>They get 3 each.</a:t>
            </a:r>
          </a:p>
        </p:txBody>
      </p:sp>
      <p:sp>
        <p:nvSpPr>
          <p:cNvPr id="14" name="Rectangle 13">
            <a:extLst>
              <a:ext uri="{FF2B5EF4-FFF2-40B4-BE49-F238E27FC236}">
                <a16:creationId xmlns:a16="http://schemas.microsoft.com/office/drawing/2014/main" id="{2C35855A-ED3D-491C-989D-07AD27EB8FEA}"/>
              </a:ext>
            </a:extLst>
          </p:cNvPr>
          <p:cNvSpPr/>
          <p:nvPr/>
        </p:nvSpPr>
        <p:spPr>
          <a:xfrm>
            <a:off x="6284482" y="3071104"/>
            <a:ext cx="1706878" cy="461665"/>
          </a:xfrm>
          <a:prstGeom prst="rect">
            <a:avLst/>
          </a:prstGeom>
        </p:spPr>
        <p:txBody>
          <a:bodyPr wrap="none">
            <a:spAutoFit/>
          </a:bodyPr>
          <a:lstStyle/>
          <a:p>
            <a:pPr algn="ctr"/>
            <a:r>
              <a:rPr lang="en-GB" sz="2400" dirty="0">
                <a:latin typeface="Myriad Pro" panose="020B0503030403020204" pitchFamily="34" charset="0"/>
              </a:rPr>
              <a:t>Toby writes:</a:t>
            </a:r>
          </a:p>
        </p:txBody>
      </p:sp>
      <p:sp>
        <p:nvSpPr>
          <p:cNvPr id="15" name="Rectangle 14">
            <a:extLst>
              <a:ext uri="{FF2B5EF4-FFF2-40B4-BE49-F238E27FC236}">
                <a16:creationId xmlns:a16="http://schemas.microsoft.com/office/drawing/2014/main" id="{947A03CC-806D-4FCC-9934-CDBDB35ADEBE}"/>
              </a:ext>
            </a:extLst>
          </p:cNvPr>
          <p:cNvSpPr/>
          <p:nvPr/>
        </p:nvSpPr>
        <p:spPr>
          <a:xfrm>
            <a:off x="5848946" y="5105599"/>
            <a:ext cx="2577950" cy="461665"/>
          </a:xfrm>
          <a:prstGeom prst="rect">
            <a:avLst/>
          </a:prstGeom>
        </p:spPr>
        <p:txBody>
          <a:bodyPr wrap="none">
            <a:spAutoFit/>
          </a:bodyPr>
          <a:lstStyle/>
          <a:p>
            <a:pPr algn="ctr"/>
            <a:r>
              <a:rPr lang="en-GB" sz="2400" dirty="0">
                <a:solidFill>
                  <a:srgbClr val="959595"/>
                </a:solidFill>
                <a:latin typeface="Comic Sans MS" panose="030F0702030302020204" pitchFamily="66" charset="0"/>
              </a:rPr>
              <a:t>They get 2 each.</a:t>
            </a:r>
          </a:p>
        </p:txBody>
      </p:sp>
      <p:sp>
        <p:nvSpPr>
          <p:cNvPr id="16" name="Rectangle 15">
            <a:extLst>
              <a:ext uri="{FF2B5EF4-FFF2-40B4-BE49-F238E27FC236}">
                <a16:creationId xmlns:a16="http://schemas.microsoft.com/office/drawing/2014/main" id="{3CC71528-E7F9-4A03-962E-58FF94233500}"/>
              </a:ext>
            </a:extLst>
          </p:cNvPr>
          <p:cNvSpPr/>
          <p:nvPr/>
        </p:nvSpPr>
        <p:spPr>
          <a:xfrm>
            <a:off x="3129265" y="5733256"/>
            <a:ext cx="2885470" cy="461665"/>
          </a:xfrm>
          <a:prstGeom prst="rect">
            <a:avLst/>
          </a:prstGeom>
        </p:spPr>
        <p:txBody>
          <a:bodyPr wrap="none">
            <a:spAutoFit/>
          </a:bodyPr>
          <a:lstStyle/>
          <a:p>
            <a:r>
              <a:rPr lang="en-GB" sz="2400" dirty="0">
                <a:latin typeface="Myriad Pro" panose="020B0503030403020204" pitchFamily="34" charset="0"/>
                <a:ea typeface="Times New Roman" panose="02020603050405020304" pitchFamily="18" charset="0"/>
                <a:cs typeface="Times New Roman" panose="02020603050405020304" pitchFamily="18" charset="0"/>
              </a:rPr>
              <a:t>Who is correct? Why?</a:t>
            </a:r>
            <a:endParaRPr lang="en-GB" sz="2400" dirty="0">
              <a:latin typeface="Myriad Pro" panose="020B0503030403020204" pitchFamily="34" charset="0"/>
            </a:endParaRPr>
          </a:p>
        </p:txBody>
      </p:sp>
      <p:pic>
        <p:nvPicPr>
          <p:cNvPr id="12" name="Picture 11">
            <a:extLst>
              <a:ext uri="{FF2B5EF4-FFF2-40B4-BE49-F238E27FC236}">
                <a16:creationId xmlns:a16="http://schemas.microsoft.com/office/drawing/2014/main" id="{D4B67C44-FF92-49D2-AF95-7F24E1E891E4}"/>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3779912" y="1807630"/>
            <a:ext cx="721300" cy="840134"/>
          </a:xfrm>
          <a:prstGeom prst="rect">
            <a:avLst/>
          </a:prstGeom>
        </p:spPr>
      </p:pic>
      <p:pic>
        <p:nvPicPr>
          <p:cNvPr id="17" name="Picture 16">
            <a:extLst>
              <a:ext uri="{FF2B5EF4-FFF2-40B4-BE49-F238E27FC236}">
                <a16:creationId xmlns:a16="http://schemas.microsoft.com/office/drawing/2014/main" id="{21E2069C-0DA7-4FB5-8267-100582439EEC}"/>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t="-4"/>
          <a:stretch/>
        </p:blipFill>
        <p:spPr>
          <a:xfrm>
            <a:off x="2942878" y="1811115"/>
            <a:ext cx="721300" cy="840134"/>
          </a:xfrm>
          <a:prstGeom prst="rect">
            <a:avLst/>
          </a:prstGeom>
        </p:spPr>
      </p:pic>
      <p:sp>
        <p:nvSpPr>
          <p:cNvPr id="18" name="Rectangle 17">
            <a:extLst>
              <a:ext uri="{FF2B5EF4-FFF2-40B4-BE49-F238E27FC236}">
                <a16:creationId xmlns:a16="http://schemas.microsoft.com/office/drawing/2014/main" id="{3CC71528-E7F9-4A03-962E-58FF94233500}"/>
              </a:ext>
            </a:extLst>
          </p:cNvPr>
          <p:cNvSpPr/>
          <p:nvPr/>
        </p:nvSpPr>
        <p:spPr>
          <a:xfrm>
            <a:off x="939450" y="4927878"/>
            <a:ext cx="788999" cy="1015663"/>
          </a:xfrm>
          <a:prstGeom prst="rect">
            <a:avLst/>
          </a:prstGeom>
        </p:spPr>
        <p:txBody>
          <a:bodyPr wrap="none">
            <a:spAutoFit/>
          </a:bodyPr>
          <a:lstStyle/>
          <a:p>
            <a:r>
              <a:rPr lang="en-GB" sz="6000" dirty="0">
                <a:solidFill>
                  <a:srgbClr val="008000"/>
                </a:solidFill>
                <a:latin typeface="Myriad Pro" panose="020B0503030403020204" pitchFamily="34" charset="0"/>
                <a:ea typeface="Times New Roman" panose="02020603050405020304" pitchFamily="18" charset="0"/>
                <a:cs typeface="Times New Roman" panose="02020603050405020304" pitchFamily="18" charset="0"/>
                <a:sym typeface="Wingdings" panose="05000000000000000000" pitchFamily="2" charset="2"/>
              </a:rPr>
              <a:t></a:t>
            </a:r>
            <a:endParaRPr lang="en-GB" sz="6000" dirty="0">
              <a:solidFill>
                <a:srgbClr val="008000"/>
              </a:solidFill>
              <a:latin typeface="Myriad Pro" panose="020B0503030403020204" pitchFamily="34" charset="0"/>
            </a:endParaRPr>
          </a:p>
        </p:txBody>
      </p:sp>
      <p:sp>
        <p:nvSpPr>
          <p:cNvPr id="20" name="Rectangle 19">
            <a:extLst>
              <a:ext uri="{FF2B5EF4-FFF2-40B4-BE49-F238E27FC236}">
                <a16:creationId xmlns:a16="http://schemas.microsoft.com/office/drawing/2014/main" id="{3CC71528-E7F9-4A03-962E-58FF94233500}"/>
              </a:ext>
            </a:extLst>
          </p:cNvPr>
          <p:cNvSpPr/>
          <p:nvPr/>
        </p:nvSpPr>
        <p:spPr>
          <a:xfrm>
            <a:off x="8380495" y="4927878"/>
            <a:ext cx="673582" cy="1015663"/>
          </a:xfrm>
          <a:prstGeom prst="rect">
            <a:avLst/>
          </a:prstGeom>
        </p:spPr>
        <p:txBody>
          <a:bodyPr wrap="none">
            <a:spAutoFit/>
          </a:bodyPr>
          <a:lstStyle/>
          <a:p>
            <a:r>
              <a:rPr lang="en-GB" sz="6000" dirty="0">
                <a:solidFill>
                  <a:srgbClr val="FF0000"/>
                </a:solidFill>
                <a:latin typeface="Myriad Pro" panose="020B0503030403020204" pitchFamily="34" charset="0"/>
                <a:ea typeface="Times New Roman" panose="02020603050405020304" pitchFamily="18" charset="0"/>
                <a:cs typeface="Times New Roman" panose="02020603050405020304" pitchFamily="18" charset="0"/>
                <a:sym typeface="Wingdings" panose="05000000000000000000" pitchFamily="2" charset="2"/>
              </a:rPr>
              <a:t></a:t>
            </a:r>
            <a:endParaRPr lang="en-GB" sz="6000" dirty="0">
              <a:solidFill>
                <a:srgbClr val="FF0000"/>
              </a:solidFill>
              <a:latin typeface="Myriad Pro" panose="020B0503030403020204" pitchFamily="34" charset="0"/>
            </a:endParaRPr>
          </a:p>
        </p:txBody>
      </p:sp>
    </p:spTree>
    <p:extLst>
      <p:ext uri="{BB962C8B-B14F-4D97-AF65-F5344CB8AC3E}">
        <p14:creationId xmlns:p14="http://schemas.microsoft.com/office/powerpoint/2010/main" val="4090059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0" grpId="0"/>
    </p:bldLst>
  </p:timing>
</p:sld>
</file>

<file path=ppt/theme/theme1.xml><?xml version="1.0" encoding="utf-8"?>
<a:theme xmlns:a="http://schemas.openxmlformats.org/drawingml/2006/main" name="nctem1">
  <a:themeElements>
    <a:clrScheme name="Mastery PD">
      <a:dk1>
        <a:srgbClr val="000000"/>
      </a:dk1>
      <a:lt1>
        <a:srgbClr val="FFFFFF"/>
      </a:lt1>
      <a:dk2>
        <a:srgbClr val="00628C"/>
      </a:dk2>
      <a:lt2>
        <a:srgbClr val="5F5F5F"/>
      </a:lt2>
      <a:accent1>
        <a:srgbClr val="82E6DD"/>
      </a:accent1>
      <a:accent2>
        <a:srgbClr val="C8E2E8"/>
      </a:accent2>
      <a:accent3>
        <a:srgbClr val="FFFFFF"/>
      </a:accent3>
      <a:accent4>
        <a:srgbClr val="000000"/>
      </a:accent4>
      <a:accent5>
        <a:srgbClr val="C1F0EB"/>
      </a:accent5>
      <a:accent6>
        <a:srgbClr val="B5CDD2"/>
      </a:accent6>
      <a:hlink>
        <a:srgbClr val="00628C"/>
      </a:hlink>
      <a:folHlink>
        <a:srgbClr val="B2B2B2"/>
      </a:folHlink>
    </a:clrScheme>
    <a:fontScheme name="nctem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defRPr kumimoji="0" lang="en-GB" sz="2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defRPr kumimoji="0" lang="en-GB" sz="2800" b="0" i="0" u="none" strike="noStrike" cap="none" normalizeH="0" baseline="0" smtClean="0">
            <a:ln>
              <a:noFill/>
            </a:ln>
            <a:solidFill>
              <a:schemeClr val="tx1"/>
            </a:solidFill>
            <a:effectLst/>
            <a:latin typeface="Arial" charset="0"/>
          </a:defRPr>
        </a:defP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a:spPr>
      <a:bodyPr vert="horz" wrap="square" lIns="91440" tIns="45720" rIns="91440" bIns="45720" numCol="1" rtlCol="0" anchor="t" anchorCtr="0" compatLnSpc="1">
        <a:prstTxWarp prst="textNoShape">
          <a:avLst/>
        </a:prstTxWarp>
        <a:spAutoFit/>
      </a:bodyPr>
      <a:lstStyle>
        <a:defPPr marL="457200" indent="-457200">
          <a:buClr>
            <a:srgbClr val="82CBDD"/>
          </a:buClr>
          <a:defRPr b="1" dirty="0" smtClean="0">
            <a:latin typeface="Myriad Pro Semibold" charset="0"/>
            <a:ea typeface="Myriad Pro Semibold" charset="0"/>
            <a:cs typeface="Myriad Pro Semibold" charset="0"/>
          </a:defRPr>
        </a:defPPr>
      </a:lstStyle>
    </a:txDef>
  </a:objectDefaults>
  <a:extraClrSchemeLst>
    <a:extraClrScheme>
      <a:clrScheme name="nctem1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nctem1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nctem1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nctem1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nctem1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nctem1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nctem1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nctem1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nctem1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nctem1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
      <a:clrScheme name="nctem1 11">
        <a:dk1>
          <a:srgbClr val="000000"/>
        </a:dk1>
        <a:lt1>
          <a:srgbClr val="FFFFFF"/>
        </a:lt1>
        <a:dk2>
          <a:srgbClr val="00628C"/>
        </a:dk2>
        <a:lt2>
          <a:srgbClr val="5F5F5F"/>
        </a:lt2>
        <a:accent1>
          <a:srgbClr val="82E6DD"/>
        </a:accent1>
        <a:accent2>
          <a:srgbClr val="C8E2E8"/>
        </a:accent2>
        <a:accent3>
          <a:srgbClr val="FFFFFF"/>
        </a:accent3>
        <a:accent4>
          <a:srgbClr val="000000"/>
        </a:accent4>
        <a:accent5>
          <a:srgbClr val="C1F0EB"/>
        </a:accent5>
        <a:accent6>
          <a:srgbClr val="B5CDD2"/>
        </a:accent6>
        <a:hlink>
          <a:srgbClr val="00628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ncetm_mm_sp2_se02_pres" id="{D36CC6CC-40CF-4261-A5BB-EEC46634BBCC}" vid="{CDB1599A-ED97-4398-B7EB-3D759FD4F3E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728</Words>
  <Application>Microsoft Macintosh PowerPoint</Application>
  <PresentationFormat>On-screen Show (4:3)</PresentationFormat>
  <Paragraphs>121</Paragraphs>
  <Slides>15</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Comic Sans MS</vt:lpstr>
      <vt:lpstr>Myriad Pro</vt:lpstr>
      <vt:lpstr>Myriad Pro Semibold</vt:lpstr>
      <vt:lpstr>nctem1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2019-02-27T15:00:19Z</dcterms:created>
  <dcterms:modified xsi:type="dcterms:W3CDTF">2021-06-06T12:03:59Z</dcterms:modified>
</cp:coreProperties>
</file>