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0" r:id="rId6"/>
    <p:sldId id="261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042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112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228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92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808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40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39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682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76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23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672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2EA0-53A0-42C0-AF88-5E8667B58465}" type="datetimeFigureOut">
              <a:rPr lang="en-GB" smtClean="0"/>
              <a:t>12/07/2021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363F4-9587-4AD0-BF5E-CE86698F27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69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70C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061" y="422030"/>
            <a:ext cx="7540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Monday </a:t>
            </a:r>
            <a:r>
              <a:rPr lang="en-GB" sz="2800" u="sng" dirty="0" smtClean="0">
                <a:latin typeface="Comic Sans MS" panose="030F0702030302020204" pitchFamily="66" charset="0"/>
              </a:rPr>
              <a:t>12</a:t>
            </a:r>
            <a:r>
              <a:rPr lang="en-GB" sz="2800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2800" u="sng" dirty="0" smtClean="0">
                <a:latin typeface="Comic Sans MS" panose="030F0702030302020204" pitchFamily="66" charset="0"/>
              </a:rPr>
              <a:t> </a:t>
            </a:r>
            <a:r>
              <a:rPr lang="en-GB" sz="2800" u="sng" dirty="0" smtClean="0">
                <a:latin typeface="Comic Sans MS" panose="030F0702030302020204" pitchFamily="66" charset="0"/>
              </a:rPr>
              <a:t>July 2021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615" y="1490403"/>
            <a:ext cx="452437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73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70C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656" y="381433"/>
            <a:ext cx="4524375" cy="39338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72187" y="558062"/>
            <a:ext cx="4954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Malala </a:t>
            </a:r>
            <a:r>
              <a:rPr lang="en-GB" sz="3600" dirty="0" err="1" smtClean="0">
                <a:latin typeface="Comic Sans MS" panose="030F0702030302020204" pitchFamily="66" charset="0"/>
              </a:rPr>
              <a:t>Yousafai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990" y="1751732"/>
            <a:ext cx="6860732" cy="4345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669733" y="2911825"/>
            <a:ext cx="55076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https://malala.org/newsroom/archive/malala-un-speech</a:t>
            </a:r>
          </a:p>
        </p:txBody>
      </p:sp>
    </p:spTree>
    <p:extLst>
      <p:ext uri="{BB962C8B-B14F-4D97-AF65-F5344CB8AC3E}">
        <p14:creationId xmlns:p14="http://schemas.microsoft.com/office/powerpoint/2010/main" val="41689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70C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8629" y="130630"/>
            <a:ext cx="44558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u="sng" dirty="0" smtClean="0">
                <a:latin typeface="Comic Sans MS" panose="030F0702030302020204" pitchFamily="66" charset="0"/>
              </a:rPr>
              <a:t>Glossary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1731" y="130630"/>
            <a:ext cx="3470270" cy="1682127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802967"/>
              </p:ext>
            </p:extLst>
          </p:nvPr>
        </p:nvGraphicFramePr>
        <p:xfrm>
          <a:off x="177351" y="1073694"/>
          <a:ext cx="8469344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7588">
                  <a:extLst>
                    <a:ext uri="{9D8B030D-6E8A-4147-A177-3AD203B41FA5}">
                      <a16:colId xmlns:a16="http://schemas.microsoft.com/office/drawing/2014/main" val="2925771378"/>
                    </a:ext>
                  </a:extLst>
                </a:gridCol>
                <a:gridCol w="5911756">
                  <a:extLst>
                    <a:ext uri="{9D8B030D-6E8A-4147-A177-3AD203B41FA5}">
                      <a16:colId xmlns:a16="http://schemas.microsoft.com/office/drawing/2014/main" val="22423817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Accountable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u="none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39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Enforced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i="0" kern="1200" dirty="0" smtClean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9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Extremist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89033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Nobel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laureate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748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Harsh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337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Mingora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Poverty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u="none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733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Publicly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u="none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54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Swat Valley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9914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Taliban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5834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15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70C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8629" y="130630"/>
            <a:ext cx="44558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u="sng" dirty="0" smtClean="0">
                <a:latin typeface="Comic Sans MS" panose="030F0702030302020204" pitchFamily="66" charset="0"/>
              </a:rPr>
              <a:t>Glossary 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1731" y="130630"/>
            <a:ext cx="3470270" cy="1682127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396317"/>
              </p:ext>
            </p:extLst>
          </p:nvPr>
        </p:nvGraphicFramePr>
        <p:xfrm>
          <a:off x="177351" y="1073694"/>
          <a:ext cx="8469344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7588">
                  <a:extLst>
                    <a:ext uri="{9D8B030D-6E8A-4147-A177-3AD203B41FA5}">
                      <a16:colId xmlns:a16="http://schemas.microsoft.com/office/drawing/2014/main" val="2925771378"/>
                    </a:ext>
                  </a:extLst>
                </a:gridCol>
                <a:gridCol w="5911756">
                  <a:extLst>
                    <a:ext uri="{9D8B030D-6E8A-4147-A177-3AD203B41FA5}">
                      <a16:colId xmlns:a16="http://schemas.microsoft.com/office/drawing/2014/main" val="22423817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Accountable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Completely</a:t>
                      </a:r>
                      <a:r>
                        <a:rPr lang="en-GB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responsible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for what they do</a:t>
                      </a:r>
                      <a:endParaRPr lang="en-GB" sz="1800" b="0" u="none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239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Enforced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make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obey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a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law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or to make a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particular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situation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happen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or be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accepted</a:t>
                      </a:r>
                      <a:endParaRPr lang="en-GB" sz="1800" b="0" i="0" kern="1200" dirty="0" smtClean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9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Extremist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Someone who has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beliefs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that most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people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think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are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unreasonable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unacceptable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89033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Nobel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laureate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person or organisation awarded the Nobel Prize 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748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Harsh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Unpleasant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unkind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cruel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or more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severe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than is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necessary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337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Mingora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city</a:t>
                      </a:r>
                      <a:r>
                        <a:rPr lang="en-GB" sz="1800" b="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found in Swat Valley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Poverty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state of being extremely poor.</a:t>
                      </a:r>
                      <a:endParaRPr lang="en-GB" sz="1800" b="0" u="none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7331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Publicly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If something is done publicly, it is done so that everyone can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know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about it</a:t>
                      </a:r>
                      <a:endParaRPr lang="en-GB" sz="1800" b="0" u="none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54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Swat Valley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Swat, a scenic valley in </a:t>
                      </a:r>
                      <a:r>
                        <a:rPr lang="en-GB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northwestern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Pakistan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9914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Taliban</a:t>
                      </a:r>
                      <a:r>
                        <a:rPr lang="en-GB" sz="2400" b="1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Islamic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political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military organisation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 </a:t>
                      </a:r>
                      <a:r>
                        <a:rPr lang="en-GB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active</a:t>
                      </a:r>
                      <a:r>
                        <a:rPr lang="en-GB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in Afghanistan and Pakistan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5834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376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70C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2943" y="453008"/>
            <a:ext cx="23358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u="sng" dirty="0" smtClean="0">
                <a:latin typeface="Comic Sans MS" panose="030F0702030302020204" pitchFamily="66" charset="0"/>
              </a:rPr>
              <a:t>1</a:t>
            </a:r>
            <a:r>
              <a:rPr lang="en-US" sz="4400" u="sng" baseline="30000" dirty="0" smtClean="0">
                <a:latin typeface="Comic Sans MS" panose="030F0702030302020204" pitchFamily="66" charset="0"/>
              </a:rPr>
              <a:t>st</a:t>
            </a:r>
            <a:r>
              <a:rPr lang="en-US" sz="4400" u="sng" dirty="0" smtClean="0">
                <a:latin typeface="Comic Sans MS" panose="030F0702030302020204" pitchFamily="66" charset="0"/>
              </a:rPr>
              <a:t> read</a:t>
            </a:r>
            <a:r>
              <a:rPr lang="en-US" sz="4400" dirty="0" smtClean="0">
                <a:latin typeface="Comic Sans MS" panose="030F0702030302020204" pitchFamily="66" charset="0"/>
              </a:rPr>
              <a:t>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43" y="1471007"/>
            <a:ext cx="7980300" cy="17790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9706" y="3426554"/>
            <a:ext cx="3290518" cy="318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8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70C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93485" y="144921"/>
            <a:ext cx="113066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LO: To find information in the text to answer questions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3485" y="1843314"/>
            <a:ext cx="115243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b="1" dirty="0">
                <a:latin typeface="Comic Sans MS" panose="030F0702030302020204" pitchFamily="66" charset="0"/>
              </a:rPr>
              <a:t> </a:t>
            </a:r>
            <a:r>
              <a:rPr lang="en-US" sz="3200" b="1" dirty="0" smtClean="0">
                <a:latin typeface="Comic Sans MS" panose="030F0702030302020204" pitchFamily="66" charset="0"/>
              </a:rPr>
              <a:t>Where was Malala born? </a:t>
            </a:r>
          </a:p>
          <a:p>
            <a:pPr marL="342900" indent="-342900">
              <a:buAutoNum type="arabicPeriod"/>
            </a:pPr>
            <a:r>
              <a:rPr lang="en-US" sz="3200" b="1" dirty="0" smtClean="0">
                <a:latin typeface="Comic Sans MS" panose="030F0702030302020204" pitchFamily="66" charset="0"/>
              </a:rPr>
              <a:t>When is Malala birthday? </a:t>
            </a:r>
          </a:p>
          <a:p>
            <a:pPr marL="342900" indent="-342900">
              <a:buAutoNum type="arabicPeriod"/>
            </a:pPr>
            <a:r>
              <a:rPr lang="en-US" sz="3200" b="1" dirty="0" smtClean="0">
                <a:latin typeface="Comic Sans MS" panose="030F0702030302020204" pitchFamily="66" charset="0"/>
              </a:rPr>
              <a:t>Who is Malala’s fathe</a:t>
            </a:r>
            <a:r>
              <a:rPr lang="en-US" sz="3200" b="1" dirty="0" smtClean="0">
                <a:latin typeface="Comic Sans MS" panose="030F0702030302020204" pitchFamily="66" charset="0"/>
              </a:rPr>
              <a:t>r? </a:t>
            </a:r>
          </a:p>
          <a:p>
            <a:pPr marL="342900" indent="-342900">
              <a:buAutoNum type="arabicPeriod"/>
            </a:pPr>
            <a:r>
              <a:rPr lang="en-US" sz="3200" b="1" dirty="0" smtClean="0">
                <a:latin typeface="Comic Sans MS" panose="030F0702030302020204" pitchFamily="66" charset="0"/>
              </a:rPr>
              <a:t>Where did the Taliban take control? </a:t>
            </a:r>
          </a:p>
          <a:p>
            <a:pPr marL="342900" indent="-342900">
              <a:buAutoNum type="arabicPeriod"/>
            </a:pPr>
            <a:r>
              <a:rPr lang="en-US" sz="3200" b="1" dirty="0" smtClean="0">
                <a:latin typeface="Comic Sans MS" panose="030F0702030302020204" pitchFamily="66" charset="0"/>
              </a:rPr>
              <a:t>How old was Malala when she said goodbye to her classmates? </a:t>
            </a:r>
          </a:p>
          <a:p>
            <a:r>
              <a:rPr lang="en-US" sz="3200" b="1" dirty="0" smtClean="0">
                <a:latin typeface="Comic Sans MS" panose="030F0702030302020204" pitchFamily="66" charset="0"/>
              </a:rPr>
              <a:t>6. What is the Malala Fund? </a:t>
            </a:r>
          </a:p>
          <a:p>
            <a:r>
              <a:rPr lang="en-US" sz="3200" b="1" dirty="0" smtClean="0">
                <a:latin typeface="Comic Sans MS" panose="030F0702030302020204" pitchFamily="66" charset="0"/>
              </a:rPr>
              <a:t>7. How many girls are out of school today? </a:t>
            </a:r>
            <a:endParaRPr lang="en-US" sz="3600" b="1" dirty="0" smtClean="0">
              <a:latin typeface="Comic Sans MS" panose="030F0702030302020204" pitchFamily="66" charset="0"/>
            </a:endParaRP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 </a:t>
            </a:r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US" sz="3200" b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90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70C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93485" y="144921"/>
            <a:ext cx="113066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LO: To find information in the text to answer questions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3485" y="1843314"/>
            <a:ext cx="1152434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b="1" dirty="0" smtClean="0">
                <a:latin typeface="Comic Sans MS" panose="030F0702030302020204" pitchFamily="66" charset="0"/>
              </a:rPr>
              <a:t>Where was Malala born? 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Malala was born in Mingora, Pakistan.</a:t>
            </a:r>
          </a:p>
          <a:p>
            <a:pPr marL="342900" indent="-342900">
              <a:buAutoNum type="arabicPeriod"/>
            </a:pP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b="1" dirty="0" smtClean="0">
                <a:latin typeface="Comic Sans MS" panose="030F0702030302020204" pitchFamily="66" charset="0"/>
              </a:rPr>
              <a:t>When is Malala birthday? 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Malala’s birthday is on July 12</a:t>
            </a:r>
            <a:r>
              <a:rPr lang="en-US" sz="2400" b="1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 Who is Malala’s fathe</a:t>
            </a:r>
            <a:r>
              <a:rPr lang="en-US" sz="2400" b="1" dirty="0" smtClean="0">
                <a:latin typeface="Comic Sans MS" panose="030F0702030302020204" pitchFamily="66" charset="0"/>
              </a:rPr>
              <a:t>r? 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Malala’s father is </a:t>
            </a:r>
            <a:r>
              <a:rPr lang="en-US" sz="2400" b="1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Ziauddin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Yousafzai.</a:t>
            </a:r>
          </a:p>
          <a:p>
            <a:pPr marL="342900" indent="-3429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Where did the Taliban take control? 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Taliban took control of Swat Valley. </a:t>
            </a:r>
          </a:p>
          <a:p>
            <a:pPr marL="342900" indent="-342900">
              <a:buAutoNum type="arabicPeriod"/>
            </a:pPr>
            <a:r>
              <a:rPr lang="en-US" sz="2400" b="1" dirty="0" smtClean="0">
                <a:latin typeface="Comic Sans MS" panose="030F0702030302020204" pitchFamily="66" charset="0"/>
              </a:rPr>
              <a:t>How old was Malala when she said goodbye to her classmates? </a:t>
            </a:r>
          </a:p>
          <a:p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Malala was 11 year old. 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6. What is the Malala Fund? 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Malala Fund is a charity dedicated to giving every girl an opportunity to achieve a future she chooses. </a:t>
            </a: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7. How many girls are out of school today? </a:t>
            </a:r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Over 130 million girls are out of school today. </a:t>
            </a:r>
          </a:p>
          <a:p>
            <a:pPr marL="342900" indent="-342900">
              <a:buAutoNum type="arabicPeriod"/>
            </a:pPr>
            <a:endParaRPr lang="en-US" sz="2800" b="1" dirty="0" smtClean="0">
              <a:latin typeface="Comic Sans MS" panose="030F0702030302020204" pitchFamily="66" charset="0"/>
            </a:endParaRP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 </a:t>
            </a:r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US" sz="3200" b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66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373</Words>
  <Application>Microsoft Office PowerPoint</Application>
  <PresentationFormat>Widescreen</PresentationFormat>
  <Paragraphs>56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 Freibach</dc:creator>
  <cp:lastModifiedBy>Hannah Freibach</cp:lastModifiedBy>
  <cp:revision>16</cp:revision>
  <dcterms:created xsi:type="dcterms:W3CDTF">2021-07-04T17:02:45Z</dcterms:created>
  <dcterms:modified xsi:type="dcterms:W3CDTF">2021-07-12T07:25:09Z</dcterms:modified>
</cp:coreProperties>
</file>