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304" r:id="rId5"/>
    <p:sldId id="305" r:id="rId6"/>
    <p:sldId id="308" r:id="rId7"/>
    <p:sldId id="309" r:id="rId8"/>
    <p:sldId id="310" r:id="rId9"/>
    <p:sldId id="313" r:id="rId10"/>
    <p:sldId id="314" r:id="rId11"/>
    <p:sldId id="311" r:id="rId12"/>
    <p:sldId id="312" r:id="rId13"/>
    <p:sldId id="316" r:id="rId14"/>
    <p:sldId id="317" r:id="rId15"/>
    <p:sldId id="318" r:id="rId16"/>
    <p:sldId id="319" r:id="rId17"/>
    <p:sldId id="30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F7EAA0-3F00-4744-AA2E-DA28C4586C11}" v="2" dt="2024-03-12T17:31:04.9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Jordan" userId="2ae61295-bb9d-474d-9982-3a6ad7d70504" providerId="ADAL" clId="{0B0C6009-DFD7-4EA1-8BC4-85C856874FE8}"/>
    <pc:docChg chg="undo custSel addSld delSld modSld">
      <pc:chgData name="Catherine Jordan" userId="2ae61295-bb9d-474d-9982-3a6ad7d70504" providerId="ADAL" clId="{0B0C6009-DFD7-4EA1-8BC4-85C856874FE8}" dt="2023-10-08T20:02:54.035" v="820" actId="122"/>
      <pc:docMkLst>
        <pc:docMk/>
      </pc:docMkLst>
      <pc:sldChg chg="addSp delSp modSp mod modMedia addAnim delAnim">
        <pc:chgData name="Catherine Jordan" userId="2ae61295-bb9d-474d-9982-3a6ad7d70504" providerId="ADAL" clId="{0B0C6009-DFD7-4EA1-8BC4-85C856874FE8}" dt="2023-10-08T20:00:02.479" v="815" actId="122"/>
        <pc:sldMkLst>
          <pc:docMk/>
          <pc:sldMk cId="1945464862" sldId="256"/>
        </pc:sldMkLst>
        <pc:spChg chg="mod">
          <ac:chgData name="Catherine Jordan" userId="2ae61295-bb9d-474d-9982-3a6ad7d70504" providerId="ADAL" clId="{0B0C6009-DFD7-4EA1-8BC4-85C856874FE8}" dt="2023-10-08T20:00:02.479" v="815" actId="122"/>
          <ac:spMkLst>
            <pc:docMk/>
            <pc:sldMk cId="1945464862" sldId="256"/>
            <ac:spMk id="2" creationId="{9828F446-E435-426D-88C7-25AD4F252FE3}"/>
          </ac:spMkLst>
        </pc:spChg>
        <pc:spChg chg="del mod">
          <ac:chgData name="Catherine Jordan" userId="2ae61295-bb9d-474d-9982-3a6ad7d70504" providerId="ADAL" clId="{0B0C6009-DFD7-4EA1-8BC4-85C856874FE8}" dt="2023-10-08T19:59:54.741" v="811" actId="478"/>
          <ac:spMkLst>
            <pc:docMk/>
            <pc:sldMk cId="1945464862" sldId="256"/>
            <ac:spMk id="3" creationId="{A6712D9F-E92B-432E-8E08-0FC54DA5E97E}"/>
          </ac:spMkLst>
        </pc:spChg>
        <pc:spChg chg="del">
          <ac:chgData name="Catherine Jordan" userId="2ae61295-bb9d-474d-9982-3a6ad7d70504" providerId="ADAL" clId="{0B0C6009-DFD7-4EA1-8BC4-85C856874FE8}" dt="2023-10-08T19:59:38.043" v="806" actId="26606"/>
          <ac:spMkLst>
            <pc:docMk/>
            <pc:sldMk cId="1945464862" sldId="256"/>
            <ac:spMk id="8" creationId="{4E1BEB12-92AF-4445-98AD-4C7756E7C93B}"/>
          </ac:spMkLst>
        </pc:spChg>
        <pc:spChg chg="del">
          <ac:chgData name="Catherine Jordan" userId="2ae61295-bb9d-474d-9982-3a6ad7d70504" providerId="ADAL" clId="{0B0C6009-DFD7-4EA1-8BC4-85C856874FE8}" dt="2023-10-08T19:59:38.043" v="806" actId="26606"/>
          <ac:spMkLst>
            <pc:docMk/>
            <pc:sldMk cId="1945464862" sldId="256"/>
            <ac:spMk id="10" creationId="{D0522C2C-7B5C-48A7-A969-03941E5D2E76}"/>
          </ac:spMkLst>
        </pc:spChg>
        <pc:spChg chg="del">
          <ac:chgData name="Catherine Jordan" userId="2ae61295-bb9d-474d-9982-3a6ad7d70504" providerId="ADAL" clId="{0B0C6009-DFD7-4EA1-8BC4-85C856874FE8}" dt="2023-10-08T19:59:38.043" v="806" actId="26606"/>
          <ac:spMkLst>
            <pc:docMk/>
            <pc:sldMk cId="1945464862" sldId="256"/>
            <ac:spMk id="12" creationId="{9C682A1A-5B2D-4111-BBD6-620165633E5B}"/>
          </ac:spMkLst>
        </pc:spChg>
        <pc:spChg chg="del">
          <ac:chgData name="Catherine Jordan" userId="2ae61295-bb9d-474d-9982-3a6ad7d70504" providerId="ADAL" clId="{0B0C6009-DFD7-4EA1-8BC4-85C856874FE8}" dt="2023-10-08T19:59:38.043" v="806" actId="26606"/>
          <ac:spMkLst>
            <pc:docMk/>
            <pc:sldMk cId="1945464862" sldId="256"/>
            <ac:spMk id="14" creationId="{D6EE29F2-D77F-4BD0-A20B-334D316A1C9D}"/>
          </ac:spMkLst>
        </pc:spChg>
        <pc:spChg chg="del">
          <ac:chgData name="Catherine Jordan" userId="2ae61295-bb9d-474d-9982-3a6ad7d70504" providerId="ADAL" clId="{0B0C6009-DFD7-4EA1-8BC4-85C856874FE8}" dt="2023-10-08T19:59:38.043" v="806" actId="26606"/>
          <ac:spMkLst>
            <pc:docMk/>
            <pc:sldMk cId="1945464862" sldId="256"/>
            <ac:spMk id="16" creationId="{22D09ED2-868F-42C6-866E-F92E0CEF314F}"/>
          </ac:spMkLst>
        </pc:spChg>
        <pc:spChg chg="add">
          <ac:chgData name="Catherine Jordan" userId="2ae61295-bb9d-474d-9982-3a6ad7d70504" providerId="ADAL" clId="{0B0C6009-DFD7-4EA1-8BC4-85C856874FE8}" dt="2023-10-08T19:59:38.043" v="806" actId="26606"/>
          <ac:spMkLst>
            <pc:docMk/>
            <pc:sldMk cId="1945464862" sldId="256"/>
            <ac:spMk id="22" creationId="{8870DEF6-46A2-D4F8-8BE6-91165D93ECC4}"/>
          </ac:spMkLst>
        </pc:spChg>
        <pc:picChg chg="add del mod">
          <ac:chgData name="Catherine Jordan" userId="2ae61295-bb9d-474d-9982-3a6ad7d70504" providerId="ADAL" clId="{0B0C6009-DFD7-4EA1-8BC4-85C856874FE8}" dt="2023-10-08T19:59:49.827" v="810" actId="478"/>
          <ac:picMkLst>
            <pc:docMk/>
            <pc:sldMk cId="1945464862" sldId="256"/>
            <ac:picMk id="18" creationId="{12F2D7ED-2226-6C9B-A5E5-B2BF6509881C}"/>
          </ac:picMkLst>
        </pc:picChg>
        <pc:cxnChg chg="add">
          <ac:chgData name="Catherine Jordan" userId="2ae61295-bb9d-474d-9982-3a6ad7d70504" providerId="ADAL" clId="{0B0C6009-DFD7-4EA1-8BC4-85C856874FE8}" dt="2023-10-08T19:59:38.043" v="806" actId="26606"/>
          <ac:cxnSpMkLst>
            <pc:docMk/>
            <pc:sldMk cId="1945464862" sldId="256"/>
            <ac:cxnSpMk id="24" creationId="{8748256A-88AC-4254-406B-0E8EE2CC2B50}"/>
          </ac:cxnSpMkLst>
        </pc:cxnChg>
      </pc:sldChg>
      <pc:sldChg chg="del">
        <pc:chgData name="Catherine Jordan" userId="2ae61295-bb9d-474d-9982-3a6ad7d70504" providerId="ADAL" clId="{0B0C6009-DFD7-4EA1-8BC4-85C856874FE8}" dt="2023-10-08T19:25:03.685" v="6" actId="47"/>
        <pc:sldMkLst>
          <pc:docMk/>
          <pc:sldMk cId="3368964364" sldId="303"/>
        </pc:sldMkLst>
      </pc:sldChg>
      <pc:sldChg chg="modSp mod">
        <pc:chgData name="Catherine Jordan" userId="2ae61295-bb9d-474d-9982-3a6ad7d70504" providerId="ADAL" clId="{0B0C6009-DFD7-4EA1-8BC4-85C856874FE8}" dt="2023-10-08T19:24:37.660" v="2" actId="20577"/>
        <pc:sldMkLst>
          <pc:docMk/>
          <pc:sldMk cId="111576528" sldId="304"/>
        </pc:sldMkLst>
        <pc:spChg chg="mod">
          <ac:chgData name="Catherine Jordan" userId="2ae61295-bb9d-474d-9982-3a6ad7d70504" providerId="ADAL" clId="{0B0C6009-DFD7-4EA1-8BC4-85C856874FE8}" dt="2023-10-08T19:24:37.660" v="2" actId="20577"/>
          <ac:spMkLst>
            <pc:docMk/>
            <pc:sldMk cId="111576528" sldId="304"/>
            <ac:spMk id="2" creationId="{AB33FBD2-006F-4290-9EAE-A092A9DE330A}"/>
          </ac:spMkLst>
        </pc:spChg>
      </pc:sldChg>
      <pc:sldChg chg="addSp delSp modSp mod">
        <pc:chgData name="Catherine Jordan" userId="2ae61295-bb9d-474d-9982-3a6ad7d70504" providerId="ADAL" clId="{0B0C6009-DFD7-4EA1-8BC4-85C856874FE8}" dt="2023-10-08T19:46:37.364" v="655" actId="26606"/>
        <pc:sldMkLst>
          <pc:docMk/>
          <pc:sldMk cId="2853737668" sldId="305"/>
        </pc:sldMkLst>
        <pc:spChg chg="mod">
          <ac:chgData name="Catherine Jordan" userId="2ae61295-bb9d-474d-9982-3a6ad7d70504" providerId="ADAL" clId="{0B0C6009-DFD7-4EA1-8BC4-85C856874FE8}" dt="2023-10-08T19:46:37.364" v="655" actId="26606"/>
          <ac:spMkLst>
            <pc:docMk/>
            <pc:sldMk cId="2853737668" sldId="305"/>
            <ac:spMk id="2" creationId="{678ADF17-65AB-4B7B-A606-30CB2D138FE8}"/>
          </ac:spMkLst>
        </pc:spChg>
        <pc:spChg chg="del">
          <ac:chgData name="Catherine Jordan" userId="2ae61295-bb9d-474d-9982-3a6ad7d70504" providerId="ADAL" clId="{0B0C6009-DFD7-4EA1-8BC4-85C856874FE8}" dt="2023-10-08T19:46:37.364" v="655" actId="26606"/>
          <ac:spMkLst>
            <pc:docMk/>
            <pc:sldMk cId="2853737668" sldId="305"/>
            <ac:spMk id="3" creationId="{2F50701B-2FA8-4C3B-BBE1-1ADCE631AFD0}"/>
          </ac:spMkLst>
        </pc:spChg>
        <pc:spChg chg="del">
          <ac:chgData name="Catherine Jordan" userId="2ae61295-bb9d-474d-9982-3a6ad7d70504" providerId="ADAL" clId="{0B0C6009-DFD7-4EA1-8BC4-85C856874FE8}" dt="2023-10-08T19:46:37.364" v="655" actId="26606"/>
          <ac:spMkLst>
            <pc:docMk/>
            <pc:sldMk cId="2853737668" sldId="305"/>
            <ac:spMk id="8" creationId="{907EF6B7-1338-4443-8C46-6A318D952DFD}"/>
          </ac:spMkLst>
        </pc:spChg>
        <pc:spChg chg="del">
          <ac:chgData name="Catherine Jordan" userId="2ae61295-bb9d-474d-9982-3a6ad7d70504" providerId="ADAL" clId="{0B0C6009-DFD7-4EA1-8BC4-85C856874FE8}" dt="2023-10-08T19:46:37.364" v="655" actId="26606"/>
          <ac:spMkLst>
            <pc:docMk/>
            <pc:sldMk cId="2853737668" sldId="305"/>
            <ac:spMk id="10" creationId="{DAAE4CDD-124C-4DCF-9584-B6033B545DD5}"/>
          </ac:spMkLst>
        </pc:spChg>
        <pc:spChg chg="del">
          <ac:chgData name="Catherine Jordan" userId="2ae61295-bb9d-474d-9982-3a6ad7d70504" providerId="ADAL" clId="{0B0C6009-DFD7-4EA1-8BC4-85C856874FE8}" dt="2023-10-08T19:46:37.364" v="655" actId="26606"/>
          <ac:spMkLst>
            <pc:docMk/>
            <pc:sldMk cId="2853737668" sldId="305"/>
            <ac:spMk id="12" creationId="{081E4A58-353D-44AE-B2FC-2A74E2E400F7}"/>
          </ac:spMkLst>
        </pc:spChg>
        <pc:spChg chg="add">
          <ac:chgData name="Catherine Jordan" userId="2ae61295-bb9d-474d-9982-3a6ad7d70504" providerId="ADAL" clId="{0B0C6009-DFD7-4EA1-8BC4-85C856874FE8}" dt="2023-10-08T19:46:37.364" v="655" actId="26606"/>
          <ac:spMkLst>
            <pc:docMk/>
            <pc:sldMk cId="2853737668" sldId="305"/>
            <ac:spMk id="18" creationId="{BACC6370-2D7E-4714-9D71-7542949D7D5D}"/>
          </ac:spMkLst>
        </pc:spChg>
        <pc:spChg chg="add">
          <ac:chgData name="Catherine Jordan" userId="2ae61295-bb9d-474d-9982-3a6ad7d70504" providerId="ADAL" clId="{0B0C6009-DFD7-4EA1-8BC4-85C856874FE8}" dt="2023-10-08T19:46:37.364" v="655" actId="26606"/>
          <ac:spMkLst>
            <pc:docMk/>
            <pc:sldMk cId="2853737668" sldId="305"/>
            <ac:spMk id="20" creationId="{F68B3F68-107C-434F-AA38-110D5EA91B85}"/>
          </ac:spMkLst>
        </pc:spChg>
        <pc:spChg chg="add">
          <ac:chgData name="Catherine Jordan" userId="2ae61295-bb9d-474d-9982-3a6ad7d70504" providerId="ADAL" clId="{0B0C6009-DFD7-4EA1-8BC4-85C856874FE8}" dt="2023-10-08T19:46:37.364" v="655" actId="26606"/>
          <ac:spMkLst>
            <pc:docMk/>
            <pc:sldMk cId="2853737668" sldId="305"/>
            <ac:spMk id="22" creationId="{AAD0DBB9-1A4B-4391-81D4-CB19F9AB918A}"/>
          </ac:spMkLst>
        </pc:spChg>
        <pc:spChg chg="add">
          <ac:chgData name="Catherine Jordan" userId="2ae61295-bb9d-474d-9982-3a6ad7d70504" providerId="ADAL" clId="{0B0C6009-DFD7-4EA1-8BC4-85C856874FE8}" dt="2023-10-08T19:46:37.364" v="655" actId="26606"/>
          <ac:spMkLst>
            <pc:docMk/>
            <pc:sldMk cId="2853737668" sldId="305"/>
            <ac:spMk id="24" creationId="{063BBA22-50EA-4C4D-BE05-F1CE4E63AA56}"/>
          </ac:spMkLst>
        </pc:spChg>
        <pc:graphicFrameChg chg="add">
          <ac:chgData name="Catherine Jordan" userId="2ae61295-bb9d-474d-9982-3a6ad7d70504" providerId="ADAL" clId="{0B0C6009-DFD7-4EA1-8BC4-85C856874FE8}" dt="2023-10-08T19:46:37.364" v="655" actId="26606"/>
          <ac:graphicFrameMkLst>
            <pc:docMk/>
            <pc:sldMk cId="2853737668" sldId="305"/>
            <ac:graphicFrameMk id="14" creationId="{2C998F93-E74C-E1CC-0872-43ED1414B7AC}"/>
          </ac:graphicFrameMkLst>
        </pc:graphicFrameChg>
      </pc:sldChg>
      <pc:sldChg chg="del">
        <pc:chgData name="Catherine Jordan" userId="2ae61295-bb9d-474d-9982-3a6ad7d70504" providerId="ADAL" clId="{0B0C6009-DFD7-4EA1-8BC4-85C856874FE8}" dt="2023-10-08T19:25:00.315" v="5" actId="47"/>
        <pc:sldMkLst>
          <pc:docMk/>
          <pc:sldMk cId="776620999" sldId="307"/>
        </pc:sldMkLst>
      </pc:sldChg>
      <pc:sldChg chg="modSp mod">
        <pc:chgData name="Catherine Jordan" userId="2ae61295-bb9d-474d-9982-3a6ad7d70504" providerId="ADAL" clId="{0B0C6009-DFD7-4EA1-8BC4-85C856874FE8}" dt="2023-10-08T19:24:51.383" v="4" actId="20577"/>
        <pc:sldMkLst>
          <pc:docMk/>
          <pc:sldMk cId="2913064924" sldId="309"/>
        </pc:sldMkLst>
        <pc:spChg chg="mod">
          <ac:chgData name="Catherine Jordan" userId="2ae61295-bb9d-474d-9982-3a6ad7d70504" providerId="ADAL" clId="{0B0C6009-DFD7-4EA1-8BC4-85C856874FE8}" dt="2023-10-08T19:24:51.383" v="4" actId="20577"/>
          <ac:spMkLst>
            <pc:docMk/>
            <pc:sldMk cId="2913064924" sldId="309"/>
            <ac:spMk id="3" creationId="{93B57C92-3F9C-4EBE-9F9F-504E0C32A6B6}"/>
          </ac:spMkLst>
        </pc:spChg>
      </pc:sldChg>
      <pc:sldChg chg="addSp modSp new mod setBg">
        <pc:chgData name="Catherine Jordan" userId="2ae61295-bb9d-474d-9982-3a6ad7d70504" providerId="ADAL" clId="{0B0C6009-DFD7-4EA1-8BC4-85C856874FE8}" dt="2023-10-08T19:34:35.854" v="166" actId="1076"/>
        <pc:sldMkLst>
          <pc:docMk/>
          <pc:sldMk cId="3720065305" sldId="310"/>
        </pc:sldMkLst>
        <pc:spChg chg="mod">
          <ac:chgData name="Catherine Jordan" userId="2ae61295-bb9d-474d-9982-3a6ad7d70504" providerId="ADAL" clId="{0B0C6009-DFD7-4EA1-8BC4-85C856874FE8}" dt="2023-10-08T19:34:35.854" v="166" actId="1076"/>
          <ac:spMkLst>
            <pc:docMk/>
            <pc:sldMk cId="3720065305" sldId="310"/>
            <ac:spMk id="2" creationId="{C382E77F-41DF-566E-0492-020B57AC50C4}"/>
          </ac:spMkLst>
        </pc:spChg>
        <pc:spChg chg="mod">
          <ac:chgData name="Catherine Jordan" userId="2ae61295-bb9d-474d-9982-3a6ad7d70504" providerId="ADAL" clId="{0B0C6009-DFD7-4EA1-8BC4-85C856874FE8}" dt="2023-10-08T19:34:12.353" v="158" actId="26606"/>
          <ac:spMkLst>
            <pc:docMk/>
            <pc:sldMk cId="3720065305" sldId="310"/>
            <ac:spMk id="3" creationId="{FDF3A180-18D9-3568-4F32-8B89A9458EF6}"/>
          </ac:spMkLst>
        </pc:spChg>
        <pc:spChg chg="add">
          <ac:chgData name="Catherine Jordan" userId="2ae61295-bb9d-474d-9982-3a6ad7d70504" providerId="ADAL" clId="{0B0C6009-DFD7-4EA1-8BC4-85C856874FE8}" dt="2023-10-08T19:34:12.353" v="158" actId="26606"/>
          <ac:spMkLst>
            <pc:docMk/>
            <pc:sldMk cId="3720065305" sldId="310"/>
            <ac:spMk id="10" creationId="{2B97F24A-32CE-4C1C-A50D-3016B394DCFB}"/>
          </ac:spMkLst>
        </pc:spChg>
        <pc:spChg chg="add">
          <ac:chgData name="Catherine Jordan" userId="2ae61295-bb9d-474d-9982-3a6ad7d70504" providerId="ADAL" clId="{0B0C6009-DFD7-4EA1-8BC4-85C856874FE8}" dt="2023-10-08T19:34:12.353" v="158" actId="26606"/>
          <ac:spMkLst>
            <pc:docMk/>
            <pc:sldMk cId="3720065305" sldId="310"/>
            <ac:spMk id="12" creationId="{CD8B4F24-440B-49E9-B85D-733523DC064B}"/>
          </ac:spMkLst>
        </pc:spChg>
        <pc:picChg chg="add mod">
          <ac:chgData name="Catherine Jordan" userId="2ae61295-bb9d-474d-9982-3a6ad7d70504" providerId="ADAL" clId="{0B0C6009-DFD7-4EA1-8BC4-85C856874FE8}" dt="2023-10-08T19:34:17.566" v="160" actId="1076"/>
          <ac:picMkLst>
            <pc:docMk/>
            <pc:sldMk cId="3720065305" sldId="310"/>
            <ac:picMk id="5" creationId="{FFE7C882-AE99-5131-57A5-0A9687C2D465}"/>
          </ac:picMkLst>
        </pc:picChg>
      </pc:sldChg>
      <pc:sldChg chg="addSp delSp modSp new mod setBg">
        <pc:chgData name="Catherine Jordan" userId="2ae61295-bb9d-474d-9982-3a6ad7d70504" providerId="ADAL" clId="{0B0C6009-DFD7-4EA1-8BC4-85C856874FE8}" dt="2023-10-08T19:44:49.956" v="595" actId="1076"/>
        <pc:sldMkLst>
          <pc:docMk/>
          <pc:sldMk cId="1851347491" sldId="311"/>
        </pc:sldMkLst>
        <pc:spChg chg="mod">
          <ac:chgData name="Catherine Jordan" userId="2ae61295-bb9d-474d-9982-3a6ad7d70504" providerId="ADAL" clId="{0B0C6009-DFD7-4EA1-8BC4-85C856874FE8}" dt="2023-10-08T19:44:49.956" v="595" actId="1076"/>
          <ac:spMkLst>
            <pc:docMk/>
            <pc:sldMk cId="1851347491" sldId="311"/>
            <ac:spMk id="2" creationId="{1F82A136-60C3-67DA-BAAB-50B63C34C0DE}"/>
          </ac:spMkLst>
        </pc:spChg>
        <pc:spChg chg="del">
          <ac:chgData name="Catherine Jordan" userId="2ae61295-bb9d-474d-9982-3a6ad7d70504" providerId="ADAL" clId="{0B0C6009-DFD7-4EA1-8BC4-85C856874FE8}" dt="2023-10-08T19:35:54.432" v="167" actId="22"/>
          <ac:spMkLst>
            <pc:docMk/>
            <pc:sldMk cId="1851347491" sldId="311"/>
            <ac:spMk id="3" creationId="{0378F448-7A6F-E648-54CC-BDBA3665022F}"/>
          </ac:spMkLst>
        </pc:spChg>
        <pc:spChg chg="add mod">
          <ac:chgData name="Catherine Jordan" userId="2ae61295-bb9d-474d-9982-3a6ad7d70504" providerId="ADAL" clId="{0B0C6009-DFD7-4EA1-8BC4-85C856874FE8}" dt="2023-10-08T19:44:38.959" v="594" actId="26606"/>
          <ac:spMkLst>
            <pc:docMk/>
            <pc:sldMk cId="1851347491" sldId="311"/>
            <ac:spMk id="8" creationId="{6DE6E299-7E79-4323-01A0-7991D06787ED}"/>
          </ac:spMkLst>
        </pc:spChg>
        <pc:spChg chg="add mod">
          <ac:chgData name="Catherine Jordan" userId="2ae61295-bb9d-474d-9982-3a6ad7d70504" providerId="ADAL" clId="{0B0C6009-DFD7-4EA1-8BC4-85C856874FE8}" dt="2023-10-08T19:44:38.959" v="594" actId="26606"/>
          <ac:spMkLst>
            <pc:docMk/>
            <pc:sldMk cId="1851347491" sldId="311"/>
            <ac:spMk id="9" creationId="{82C86629-978B-145F-A76C-C48A7E74F2E2}"/>
          </ac:spMkLst>
        </pc:spChg>
        <pc:spChg chg="add mod">
          <ac:chgData name="Catherine Jordan" userId="2ae61295-bb9d-474d-9982-3a6ad7d70504" providerId="ADAL" clId="{0B0C6009-DFD7-4EA1-8BC4-85C856874FE8}" dt="2023-10-08T19:44:38.959" v="594" actId="26606"/>
          <ac:spMkLst>
            <pc:docMk/>
            <pc:sldMk cId="1851347491" sldId="311"/>
            <ac:spMk id="10" creationId="{6C292FF0-F393-84BA-24F3-B1B428CC6CDB}"/>
          </ac:spMkLst>
        </pc:spChg>
        <pc:spChg chg="add mod">
          <ac:chgData name="Catherine Jordan" userId="2ae61295-bb9d-474d-9982-3a6ad7d70504" providerId="ADAL" clId="{0B0C6009-DFD7-4EA1-8BC4-85C856874FE8}" dt="2023-10-08T19:44:38.959" v="594" actId="26606"/>
          <ac:spMkLst>
            <pc:docMk/>
            <pc:sldMk cId="1851347491" sldId="311"/>
            <ac:spMk id="12" creationId="{483655DD-43B4-76EB-F93D-8E83BCC27DC4}"/>
          </ac:spMkLst>
        </pc:spChg>
        <pc:spChg chg="add mod">
          <ac:chgData name="Catherine Jordan" userId="2ae61295-bb9d-474d-9982-3a6ad7d70504" providerId="ADAL" clId="{0B0C6009-DFD7-4EA1-8BC4-85C856874FE8}" dt="2023-10-08T19:44:38.959" v="594" actId="26606"/>
          <ac:spMkLst>
            <pc:docMk/>
            <pc:sldMk cId="1851347491" sldId="311"/>
            <ac:spMk id="14" creationId="{BE4D5B0F-675B-0702-CEC8-EBB2F5C2E6B0}"/>
          </ac:spMkLst>
        </pc:spChg>
        <pc:spChg chg="add mod">
          <ac:chgData name="Catherine Jordan" userId="2ae61295-bb9d-474d-9982-3a6ad7d70504" providerId="ADAL" clId="{0B0C6009-DFD7-4EA1-8BC4-85C856874FE8}" dt="2023-10-08T19:44:38.959" v="594" actId="26606"/>
          <ac:spMkLst>
            <pc:docMk/>
            <pc:sldMk cId="1851347491" sldId="311"/>
            <ac:spMk id="15" creationId="{B2812D7A-99F4-7811-CB22-37E2C027CF58}"/>
          </ac:spMkLst>
        </pc:spChg>
        <pc:spChg chg="add mod">
          <ac:chgData name="Catherine Jordan" userId="2ae61295-bb9d-474d-9982-3a6ad7d70504" providerId="ADAL" clId="{0B0C6009-DFD7-4EA1-8BC4-85C856874FE8}" dt="2023-10-08T19:44:38.959" v="594" actId="26606"/>
          <ac:spMkLst>
            <pc:docMk/>
            <pc:sldMk cId="1851347491" sldId="311"/>
            <ac:spMk id="18" creationId="{85B5BBE7-5B93-FECE-BB28-2F4664EDAD5A}"/>
          </ac:spMkLst>
        </pc:spChg>
        <pc:spChg chg="add del">
          <ac:chgData name="Catherine Jordan" userId="2ae61295-bb9d-474d-9982-3a6ad7d70504" providerId="ADAL" clId="{0B0C6009-DFD7-4EA1-8BC4-85C856874FE8}" dt="2023-10-08T19:44:26.801" v="586" actId="26606"/>
          <ac:spMkLst>
            <pc:docMk/>
            <pc:sldMk cId="1851347491" sldId="311"/>
            <ac:spMk id="1031" creationId="{BACC6370-2D7E-4714-9D71-7542949D7D5D}"/>
          </ac:spMkLst>
        </pc:spChg>
        <pc:spChg chg="add del">
          <ac:chgData name="Catherine Jordan" userId="2ae61295-bb9d-474d-9982-3a6ad7d70504" providerId="ADAL" clId="{0B0C6009-DFD7-4EA1-8BC4-85C856874FE8}" dt="2023-10-08T19:44:26.801" v="586" actId="26606"/>
          <ac:spMkLst>
            <pc:docMk/>
            <pc:sldMk cId="1851347491" sldId="311"/>
            <ac:spMk id="1033" creationId="{F68B3F68-107C-434F-AA38-110D5EA91B85}"/>
          </ac:spMkLst>
        </pc:spChg>
        <pc:spChg chg="add del">
          <ac:chgData name="Catherine Jordan" userId="2ae61295-bb9d-474d-9982-3a6ad7d70504" providerId="ADAL" clId="{0B0C6009-DFD7-4EA1-8BC4-85C856874FE8}" dt="2023-10-08T19:44:26.801" v="586" actId="26606"/>
          <ac:spMkLst>
            <pc:docMk/>
            <pc:sldMk cId="1851347491" sldId="311"/>
            <ac:spMk id="1035" creationId="{AAD0DBB9-1A4B-4391-81D4-CB19F9AB918A}"/>
          </ac:spMkLst>
        </pc:spChg>
        <pc:spChg chg="add del">
          <ac:chgData name="Catherine Jordan" userId="2ae61295-bb9d-474d-9982-3a6ad7d70504" providerId="ADAL" clId="{0B0C6009-DFD7-4EA1-8BC4-85C856874FE8}" dt="2023-10-08T19:44:26.801" v="586" actId="26606"/>
          <ac:spMkLst>
            <pc:docMk/>
            <pc:sldMk cId="1851347491" sldId="311"/>
            <ac:spMk id="1037" creationId="{063BBA22-50EA-4C4D-BE05-F1CE4E63AA56}"/>
          </ac:spMkLst>
        </pc:spChg>
        <pc:spChg chg="add del">
          <ac:chgData name="Catherine Jordan" userId="2ae61295-bb9d-474d-9982-3a6ad7d70504" providerId="ADAL" clId="{0B0C6009-DFD7-4EA1-8BC4-85C856874FE8}" dt="2023-10-08T19:44:28.162" v="588" actId="26606"/>
          <ac:spMkLst>
            <pc:docMk/>
            <pc:sldMk cId="1851347491" sldId="311"/>
            <ac:spMk id="1039" creationId="{53B021B3-DE93-4AB7-8A18-CF5F1CED88B8}"/>
          </ac:spMkLst>
        </pc:spChg>
        <pc:spChg chg="add del">
          <ac:chgData name="Catherine Jordan" userId="2ae61295-bb9d-474d-9982-3a6ad7d70504" providerId="ADAL" clId="{0B0C6009-DFD7-4EA1-8BC4-85C856874FE8}" dt="2023-10-08T19:44:28.162" v="588" actId="26606"/>
          <ac:spMkLst>
            <pc:docMk/>
            <pc:sldMk cId="1851347491" sldId="311"/>
            <ac:spMk id="1040" creationId="{52D502E5-F6B4-4D58-B4AE-FC466FF15EE8}"/>
          </ac:spMkLst>
        </pc:spChg>
        <pc:spChg chg="add del">
          <ac:chgData name="Catherine Jordan" userId="2ae61295-bb9d-474d-9982-3a6ad7d70504" providerId="ADAL" clId="{0B0C6009-DFD7-4EA1-8BC4-85C856874FE8}" dt="2023-10-08T19:44:28.162" v="588" actId="26606"/>
          <ac:spMkLst>
            <pc:docMk/>
            <pc:sldMk cId="1851347491" sldId="311"/>
            <ac:spMk id="1041" creationId="{9DECDBF4-02B6-4BB4-B65B-B8107AD6A9E8}"/>
          </ac:spMkLst>
        </pc:spChg>
        <pc:spChg chg="add del">
          <ac:chgData name="Catherine Jordan" userId="2ae61295-bb9d-474d-9982-3a6ad7d70504" providerId="ADAL" clId="{0B0C6009-DFD7-4EA1-8BC4-85C856874FE8}" dt="2023-10-08T19:44:38.959" v="594" actId="26606"/>
          <ac:spMkLst>
            <pc:docMk/>
            <pc:sldMk cId="1851347491" sldId="311"/>
            <ac:spMk id="1043" creationId="{BACC6370-2D7E-4714-9D71-7542949D7D5D}"/>
          </ac:spMkLst>
        </pc:spChg>
        <pc:spChg chg="add del">
          <ac:chgData name="Catherine Jordan" userId="2ae61295-bb9d-474d-9982-3a6ad7d70504" providerId="ADAL" clId="{0B0C6009-DFD7-4EA1-8BC4-85C856874FE8}" dt="2023-10-08T19:44:38.959" v="594" actId="26606"/>
          <ac:spMkLst>
            <pc:docMk/>
            <pc:sldMk cId="1851347491" sldId="311"/>
            <ac:spMk id="1044" creationId="{F68B3F68-107C-434F-AA38-110D5EA91B85}"/>
          </ac:spMkLst>
        </pc:spChg>
        <pc:spChg chg="add del">
          <ac:chgData name="Catherine Jordan" userId="2ae61295-bb9d-474d-9982-3a6ad7d70504" providerId="ADAL" clId="{0B0C6009-DFD7-4EA1-8BC4-85C856874FE8}" dt="2023-10-08T19:44:38.959" v="594" actId="26606"/>
          <ac:spMkLst>
            <pc:docMk/>
            <pc:sldMk cId="1851347491" sldId="311"/>
            <ac:spMk id="1045" creationId="{AAD0DBB9-1A4B-4391-81D4-CB19F9AB918A}"/>
          </ac:spMkLst>
        </pc:spChg>
        <pc:spChg chg="add del">
          <ac:chgData name="Catherine Jordan" userId="2ae61295-bb9d-474d-9982-3a6ad7d70504" providerId="ADAL" clId="{0B0C6009-DFD7-4EA1-8BC4-85C856874FE8}" dt="2023-10-08T19:44:38.959" v="594" actId="26606"/>
          <ac:spMkLst>
            <pc:docMk/>
            <pc:sldMk cId="1851347491" sldId="311"/>
            <ac:spMk id="1046" creationId="{063BBA22-50EA-4C4D-BE05-F1CE4E63AA56}"/>
          </ac:spMkLst>
        </pc:spChg>
        <pc:picChg chg="add mod ord">
          <ac:chgData name="Catherine Jordan" userId="2ae61295-bb9d-474d-9982-3a6ad7d70504" providerId="ADAL" clId="{0B0C6009-DFD7-4EA1-8BC4-85C856874FE8}" dt="2023-10-08T19:44:38.959" v="594" actId="26606"/>
          <ac:picMkLst>
            <pc:docMk/>
            <pc:sldMk cId="1851347491" sldId="311"/>
            <ac:picMk id="5" creationId="{17203BBF-5E0D-9226-4327-462798DAC7D3}"/>
          </ac:picMkLst>
        </pc:picChg>
        <pc:picChg chg="add mod">
          <ac:chgData name="Catherine Jordan" userId="2ae61295-bb9d-474d-9982-3a6ad7d70504" providerId="ADAL" clId="{0B0C6009-DFD7-4EA1-8BC4-85C856874FE8}" dt="2023-10-08T19:44:38.959" v="594" actId="26606"/>
          <ac:picMkLst>
            <pc:docMk/>
            <pc:sldMk cId="1851347491" sldId="311"/>
            <ac:picMk id="6" creationId="{25C4703A-098A-D35B-54D3-4148C57206C1}"/>
          </ac:picMkLst>
        </pc:picChg>
        <pc:picChg chg="add mod">
          <ac:chgData name="Catherine Jordan" userId="2ae61295-bb9d-474d-9982-3a6ad7d70504" providerId="ADAL" clId="{0B0C6009-DFD7-4EA1-8BC4-85C856874FE8}" dt="2023-10-08T19:44:38.959" v="594" actId="26606"/>
          <ac:picMkLst>
            <pc:docMk/>
            <pc:sldMk cId="1851347491" sldId="311"/>
            <ac:picMk id="7" creationId="{F7D60691-D1B7-064B-A978-1AB3E9ACB91D}"/>
          </ac:picMkLst>
        </pc:picChg>
        <pc:picChg chg="add mod">
          <ac:chgData name="Catherine Jordan" userId="2ae61295-bb9d-474d-9982-3a6ad7d70504" providerId="ADAL" clId="{0B0C6009-DFD7-4EA1-8BC4-85C856874FE8}" dt="2023-10-08T19:44:38.959" v="594" actId="26606"/>
          <ac:picMkLst>
            <pc:docMk/>
            <pc:sldMk cId="1851347491" sldId="311"/>
            <ac:picMk id="11" creationId="{1581E7D7-40EC-4F8B-92CA-3984BB2C001E}"/>
          </ac:picMkLst>
        </pc:picChg>
        <pc:picChg chg="add mod">
          <ac:chgData name="Catherine Jordan" userId="2ae61295-bb9d-474d-9982-3a6ad7d70504" providerId="ADAL" clId="{0B0C6009-DFD7-4EA1-8BC4-85C856874FE8}" dt="2023-10-08T19:44:38.959" v="594" actId="26606"/>
          <ac:picMkLst>
            <pc:docMk/>
            <pc:sldMk cId="1851347491" sldId="311"/>
            <ac:picMk id="13" creationId="{BC1D2F19-A17C-413B-BC45-2A8364345FA6}"/>
          </ac:picMkLst>
        </pc:picChg>
        <pc:picChg chg="add mod">
          <ac:chgData name="Catherine Jordan" userId="2ae61295-bb9d-474d-9982-3a6ad7d70504" providerId="ADAL" clId="{0B0C6009-DFD7-4EA1-8BC4-85C856874FE8}" dt="2023-10-08T19:44:38.959" v="594" actId="26606"/>
          <ac:picMkLst>
            <pc:docMk/>
            <pc:sldMk cId="1851347491" sldId="311"/>
            <ac:picMk id="17" creationId="{017D3BB6-80BB-860F-C9E6-205F6F536876}"/>
          </ac:picMkLst>
        </pc:picChg>
        <pc:picChg chg="add mod">
          <ac:chgData name="Catherine Jordan" userId="2ae61295-bb9d-474d-9982-3a6ad7d70504" providerId="ADAL" clId="{0B0C6009-DFD7-4EA1-8BC4-85C856874FE8}" dt="2023-10-08T19:44:38.959" v="594" actId="26606"/>
          <ac:picMkLst>
            <pc:docMk/>
            <pc:sldMk cId="1851347491" sldId="311"/>
            <ac:picMk id="1026" creationId="{68A1EEA9-F9D6-DD8F-8283-B5045610AC50}"/>
          </ac:picMkLst>
        </pc:picChg>
      </pc:sldChg>
      <pc:sldChg chg="addSp delSp modSp new mod setBg addAnim">
        <pc:chgData name="Catherine Jordan" userId="2ae61295-bb9d-474d-9982-3a6ad7d70504" providerId="ADAL" clId="{0B0C6009-DFD7-4EA1-8BC4-85C856874FE8}" dt="2023-10-08T19:46:28.597" v="654" actId="1076"/>
        <pc:sldMkLst>
          <pc:docMk/>
          <pc:sldMk cId="765458675" sldId="312"/>
        </pc:sldMkLst>
        <pc:spChg chg="mod">
          <ac:chgData name="Catherine Jordan" userId="2ae61295-bb9d-474d-9982-3a6ad7d70504" providerId="ADAL" clId="{0B0C6009-DFD7-4EA1-8BC4-85C856874FE8}" dt="2023-10-08T19:46:28.597" v="654" actId="1076"/>
          <ac:spMkLst>
            <pc:docMk/>
            <pc:sldMk cId="765458675" sldId="312"/>
            <ac:spMk id="2" creationId="{00850CAE-B2BB-27FD-46EA-48639E2CB748}"/>
          </ac:spMkLst>
        </pc:spChg>
        <pc:spChg chg="mod">
          <ac:chgData name="Catherine Jordan" userId="2ae61295-bb9d-474d-9982-3a6ad7d70504" providerId="ADAL" clId="{0B0C6009-DFD7-4EA1-8BC4-85C856874FE8}" dt="2023-10-08T19:46:22.044" v="652" actId="26606"/>
          <ac:spMkLst>
            <pc:docMk/>
            <pc:sldMk cId="765458675" sldId="312"/>
            <ac:spMk id="3" creationId="{4B974146-9FA7-3F00-4D8A-C22B43B5BBEB}"/>
          </ac:spMkLst>
        </pc:spChg>
        <pc:spChg chg="add del">
          <ac:chgData name="Catherine Jordan" userId="2ae61295-bb9d-474d-9982-3a6ad7d70504" providerId="ADAL" clId="{0B0C6009-DFD7-4EA1-8BC4-85C856874FE8}" dt="2023-10-08T19:46:22.030" v="651" actId="26606"/>
          <ac:spMkLst>
            <pc:docMk/>
            <pc:sldMk cId="765458675" sldId="312"/>
            <ac:spMk id="10" creationId="{A8384FB5-9ADC-4DDC-881B-597D56F5B15D}"/>
          </ac:spMkLst>
        </pc:spChg>
        <pc:spChg chg="add del">
          <ac:chgData name="Catherine Jordan" userId="2ae61295-bb9d-474d-9982-3a6ad7d70504" providerId="ADAL" clId="{0B0C6009-DFD7-4EA1-8BC4-85C856874FE8}" dt="2023-10-08T19:46:22.030" v="651" actId="26606"/>
          <ac:spMkLst>
            <pc:docMk/>
            <pc:sldMk cId="765458675" sldId="312"/>
            <ac:spMk id="12" creationId="{91E5A9A7-95C6-4F4F-B00E-C82E07FE62EF}"/>
          </ac:spMkLst>
        </pc:spChg>
        <pc:spChg chg="add del">
          <ac:chgData name="Catherine Jordan" userId="2ae61295-bb9d-474d-9982-3a6ad7d70504" providerId="ADAL" clId="{0B0C6009-DFD7-4EA1-8BC4-85C856874FE8}" dt="2023-10-08T19:46:22.030" v="651" actId="26606"/>
          <ac:spMkLst>
            <pc:docMk/>
            <pc:sldMk cId="765458675" sldId="312"/>
            <ac:spMk id="14" creationId="{D07DD2DE-F619-49DD-B5E7-03A290FF4ED1}"/>
          </ac:spMkLst>
        </pc:spChg>
        <pc:spChg chg="add del">
          <ac:chgData name="Catherine Jordan" userId="2ae61295-bb9d-474d-9982-3a6ad7d70504" providerId="ADAL" clId="{0B0C6009-DFD7-4EA1-8BC4-85C856874FE8}" dt="2023-10-08T19:46:22.030" v="651" actId="26606"/>
          <ac:spMkLst>
            <pc:docMk/>
            <pc:sldMk cId="765458675" sldId="312"/>
            <ac:spMk id="16" creationId="{85149191-5F60-4A28-AAFF-039F96B0F3EC}"/>
          </ac:spMkLst>
        </pc:spChg>
        <pc:spChg chg="add">
          <ac:chgData name="Catherine Jordan" userId="2ae61295-bb9d-474d-9982-3a6ad7d70504" providerId="ADAL" clId="{0B0C6009-DFD7-4EA1-8BC4-85C856874FE8}" dt="2023-10-08T19:46:22.044" v="652" actId="26606"/>
          <ac:spMkLst>
            <pc:docMk/>
            <pc:sldMk cId="765458675" sldId="312"/>
            <ac:spMk id="17" creationId="{B81933D1-5615-42C7-9C0B-4EB7105CCE2D}"/>
          </ac:spMkLst>
        </pc:spChg>
        <pc:spChg chg="add del">
          <ac:chgData name="Catherine Jordan" userId="2ae61295-bb9d-474d-9982-3a6ad7d70504" providerId="ADAL" clId="{0B0C6009-DFD7-4EA1-8BC4-85C856874FE8}" dt="2023-10-08T19:46:22.030" v="651" actId="26606"/>
          <ac:spMkLst>
            <pc:docMk/>
            <pc:sldMk cId="765458675" sldId="312"/>
            <ac:spMk id="18" creationId="{F8260ED5-17F7-4158-B241-D51DD4CF1B7E}"/>
          </ac:spMkLst>
        </pc:spChg>
        <pc:spChg chg="add">
          <ac:chgData name="Catherine Jordan" userId="2ae61295-bb9d-474d-9982-3a6ad7d70504" providerId="ADAL" clId="{0B0C6009-DFD7-4EA1-8BC4-85C856874FE8}" dt="2023-10-08T19:46:22.044" v="652" actId="26606"/>
          <ac:spMkLst>
            <pc:docMk/>
            <pc:sldMk cId="765458675" sldId="312"/>
            <ac:spMk id="19" creationId="{19C9EAEA-39D0-4B0E-A0EB-51E7B26740B1}"/>
          </ac:spMkLst>
        </pc:spChg>
        <pc:spChg chg="add">
          <ac:chgData name="Catherine Jordan" userId="2ae61295-bb9d-474d-9982-3a6ad7d70504" providerId="ADAL" clId="{0B0C6009-DFD7-4EA1-8BC4-85C856874FE8}" dt="2023-10-08T19:46:22.044" v="652" actId="26606"/>
          <ac:spMkLst>
            <pc:docMk/>
            <pc:sldMk cId="765458675" sldId="312"/>
            <ac:spMk id="20" creationId="{20D5D19D-0789-4518-B5DC-D47ADF69D25A}"/>
          </ac:spMkLst>
        </pc:spChg>
        <pc:grpChg chg="add">
          <ac:chgData name="Catherine Jordan" userId="2ae61295-bb9d-474d-9982-3a6ad7d70504" providerId="ADAL" clId="{0B0C6009-DFD7-4EA1-8BC4-85C856874FE8}" dt="2023-10-08T19:46:22.044" v="652" actId="26606"/>
          <ac:grpSpMkLst>
            <pc:docMk/>
            <pc:sldMk cId="765458675" sldId="312"/>
            <ac:grpSpMk id="21" creationId="{032D8612-31EB-44CF-A1D0-14FD4C705424}"/>
          </ac:grpSpMkLst>
        </pc:grpChg>
        <pc:picChg chg="add mod">
          <ac:chgData name="Catherine Jordan" userId="2ae61295-bb9d-474d-9982-3a6ad7d70504" providerId="ADAL" clId="{0B0C6009-DFD7-4EA1-8BC4-85C856874FE8}" dt="2023-10-08T19:46:22.044" v="652" actId="26606"/>
          <ac:picMkLst>
            <pc:docMk/>
            <pc:sldMk cId="765458675" sldId="312"/>
            <ac:picMk id="5" creationId="{6A1C69E3-21FA-E448-767C-0FF7BE987B6E}"/>
          </ac:picMkLst>
        </pc:picChg>
      </pc:sldChg>
      <pc:sldChg chg="addSp delSp modSp new mod setBg">
        <pc:chgData name="Catherine Jordan" userId="2ae61295-bb9d-474d-9982-3a6ad7d70504" providerId="ADAL" clId="{0B0C6009-DFD7-4EA1-8BC4-85C856874FE8}" dt="2023-10-08T19:32:36.485" v="153" actId="26606"/>
        <pc:sldMkLst>
          <pc:docMk/>
          <pc:sldMk cId="3761146989" sldId="313"/>
        </pc:sldMkLst>
        <pc:spChg chg="mod ord">
          <ac:chgData name="Catherine Jordan" userId="2ae61295-bb9d-474d-9982-3a6ad7d70504" providerId="ADAL" clId="{0B0C6009-DFD7-4EA1-8BC4-85C856874FE8}" dt="2023-10-08T19:32:36.485" v="153" actId="26606"/>
          <ac:spMkLst>
            <pc:docMk/>
            <pc:sldMk cId="3761146989" sldId="313"/>
            <ac:spMk id="2" creationId="{23D72E2A-B56B-BB23-B185-58F27037D087}"/>
          </ac:spMkLst>
        </pc:spChg>
        <pc:spChg chg="del">
          <ac:chgData name="Catherine Jordan" userId="2ae61295-bb9d-474d-9982-3a6ad7d70504" providerId="ADAL" clId="{0B0C6009-DFD7-4EA1-8BC4-85C856874FE8}" dt="2023-10-08T19:30:37.485" v="144" actId="22"/>
          <ac:spMkLst>
            <pc:docMk/>
            <pc:sldMk cId="3761146989" sldId="313"/>
            <ac:spMk id="3" creationId="{FE5B06F8-AE23-063E-EBCA-003477EB1CF1}"/>
          </ac:spMkLst>
        </pc:spChg>
        <pc:spChg chg="add del">
          <ac:chgData name="Catherine Jordan" userId="2ae61295-bb9d-474d-9982-3a6ad7d70504" providerId="ADAL" clId="{0B0C6009-DFD7-4EA1-8BC4-85C856874FE8}" dt="2023-10-08T19:32:36.479" v="152" actId="26606"/>
          <ac:spMkLst>
            <pc:docMk/>
            <pc:sldMk cId="3761146989" sldId="313"/>
            <ac:spMk id="13" creationId="{93B9A126-52A9-FC96-6AD1-A701FE60DF93}"/>
          </ac:spMkLst>
        </pc:spChg>
        <pc:spChg chg="add del">
          <ac:chgData name="Catherine Jordan" userId="2ae61295-bb9d-474d-9982-3a6ad7d70504" providerId="ADAL" clId="{0B0C6009-DFD7-4EA1-8BC4-85C856874FE8}" dt="2023-10-08T19:32:28.848" v="148" actId="26606"/>
          <ac:spMkLst>
            <pc:docMk/>
            <pc:sldMk cId="3761146989" sldId="313"/>
            <ac:spMk id="14" creationId="{3B47FC9C-2ED3-4100-A4EF-E8CDFEE106C9}"/>
          </ac:spMkLst>
        </pc:spChg>
        <pc:spChg chg="add del">
          <ac:chgData name="Catherine Jordan" userId="2ae61295-bb9d-474d-9982-3a6ad7d70504" providerId="ADAL" clId="{0B0C6009-DFD7-4EA1-8BC4-85C856874FE8}" dt="2023-10-08T19:32:36.479" v="152" actId="26606"/>
          <ac:spMkLst>
            <pc:docMk/>
            <pc:sldMk cId="3761146989" sldId="313"/>
            <ac:spMk id="20" creationId="{E1F9ED9C-121B-44C6-A308-5824769C40D5}"/>
          </ac:spMkLst>
        </pc:spChg>
        <pc:spChg chg="add del">
          <ac:chgData name="Catherine Jordan" userId="2ae61295-bb9d-474d-9982-3a6ad7d70504" providerId="ADAL" clId="{0B0C6009-DFD7-4EA1-8BC4-85C856874FE8}" dt="2023-10-08T19:32:36.479" v="152" actId="26606"/>
          <ac:spMkLst>
            <pc:docMk/>
            <pc:sldMk cId="3761146989" sldId="313"/>
            <ac:spMk id="21" creationId="{26FF42C2-EA15-4154-B242-E98E88CED99C}"/>
          </ac:spMkLst>
        </pc:spChg>
        <pc:spChg chg="add del">
          <ac:chgData name="Catherine Jordan" userId="2ae61295-bb9d-474d-9982-3a6ad7d70504" providerId="ADAL" clId="{0B0C6009-DFD7-4EA1-8BC4-85C856874FE8}" dt="2023-10-08T19:32:36.479" v="152" actId="26606"/>
          <ac:spMkLst>
            <pc:docMk/>
            <pc:sldMk cId="3761146989" sldId="313"/>
            <ac:spMk id="22" creationId="{4A5F8185-F27B-4E99-A06C-007336FE3F2D}"/>
          </ac:spMkLst>
        </pc:spChg>
        <pc:spChg chg="add del">
          <ac:chgData name="Catherine Jordan" userId="2ae61295-bb9d-474d-9982-3a6ad7d70504" providerId="ADAL" clId="{0B0C6009-DFD7-4EA1-8BC4-85C856874FE8}" dt="2023-10-08T19:32:36.479" v="152" actId="26606"/>
          <ac:spMkLst>
            <pc:docMk/>
            <pc:sldMk cId="3761146989" sldId="313"/>
            <ac:spMk id="23" creationId="{D79DE9F7-28C4-4856-BA57-D696E124C137}"/>
          </ac:spMkLst>
        </pc:spChg>
        <pc:spChg chg="add">
          <ac:chgData name="Catherine Jordan" userId="2ae61295-bb9d-474d-9982-3a6ad7d70504" providerId="ADAL" clId="{0B0C6009-DFD7-4EA1-8BC4-85C856874FE8}" dt="2023-10-08T19:32:36.485" v="153" actId="26606"/>
          <ac:spMkLst>
            <pc:docMk/>
            <pc:sldMk cId="3761146989" sldId="313"/>
            <ac:spMk id="25" creationId="{3B47FC9C-2ED3-4100-A4EF-E8CDFEE106C9}"/>
          </ac:spMkLst>
        </pc:spChg>
        <pc:grpChg chg="add del">
          <ac:chgData name="Catherine Jordan" userId="2ae61295-bb9d-474d-9982-3a6ad7d70504" providerId="ADAL" clId="{0B0C6009-DFD7-4EA1-8BC4-85C856874FE8}" dt="2023-10-08T19:32:30.315" v="150" actId="26606"/>
          <ac:grpSpMkLst>
            <pc:docMk/>
            <pc:sldMk cId="3761146989" sldId="313"/>
            <ac:grpSpMk id="18" creationId="{C552714D-0746-516F-8E04-8CD9710DDD4A}"/>
          </ac:grpSpMkLst>
        </pc:grpChg>
        <pc:picChg chg="add mod ord">
          <ac:chgData name="Catherine Jordan" userId="2ae61295-bb9d-474d-9982-3a6ad7d70504" providerId="ADAL" clId="{0B0C6009-DFD7-4EA1-8BC4-85C856874FE8}" dt="2023-10-08T19:32:36.485" v="153" actId="26606"/>
          <ac:picMkLst>
            <pc:docMk/>
            <pc:sldMk cId="3761146989" sldId="313"/>
            <ac:picMk id="5" creationId="{2759C466-9775-A45A-0ECF-094340BFCBFA}"/>
          </ac:picMkLst>
        </pc:picChg>
        <pc:picChg chg="add mod ord">
          <ac:chgData name="Catherine Jordan" userId="2ae61295-bb9d-474d-9982-3a6ad7d70504" providerId="ADAL" clId="{0B0C6009-DFD7-4EA1-8BC4-85C856874FE8}" dt="2023-10-08T19:32:36.485" v="153" actId="26606"/>
          <ac:picMkLst>
            <pc:docMk/>
            <pc:sldMk cId="3761146989" sldId="313"/>
            <ac:picMk id="7" creationId="{222F3659-3753-8AEE-5F97-A9DE36F1793A}"/>
          </ac:picMkLst>
        </pc:picChg>
        <pc:picChg chg="add mod ord">
          <ac:chgData name="Catherine Jordan" userId="2ae61295-bb9d-474d-9982-3a6ad7d70504" providerId="ADAL" clId="{0B0C6009-DFD7-4EA1-8BC4-85C856874FE8}" dt="2023-10-08T19:32:36.485" v="153" actId="26606"/>
          <ac:picMkLst>
            <pc:docMk/>
            <pc:sldMk cId="3761146989" sldId="313"/>
            <ac:picMk id="9" creationId="{5D342403-A635-1BBA-98EE-4B2B0B968865}"/>
          </ac:picMkLst>
        </pc:picChg>
      </pc:sldChg>
      <pc:sldChg chg="addSp delSp modSp new mod setBg">
        <pc:chgData name="Catherine Jordan" userId="2ae61295-bb9d-474d-9982-3a6ad7d70504" providerId="ADAL" clId="{0B0C6009-DFD7-4EA1-8BC4-85C856874FE8}" dt="2023-10-08T19:47:14.461" v="656" actId="26606"/>
        <pc:sldMkLst>
          <pc:docMk/>
          <pc:sldMk cId="2152745733" sldId="314"/>
        </pc:sldMkLst>
        <pc:spChg chg="mod">
          <ac:chgData name="Catherine Jordan" userId="2ae61295-bb9d-474d-9982-3a6ad7d70504" providerId="ADAL" clId="{0B0C6009-DFD7-4EA1-8BC4-85C856874FE8}" dt="2023-10-08T19:47:14.461" v="656" actId="26606"/>
          <ac:spMkLst>
            <pc:docMk/>
            <pc:sldMk cId="2152745733" sldId="314"/>
            <ac:spMk id="2" creationId="{43812A30-0C89-4407-D975-FC827B230DB6}"/>
          </ac:spMkLst>
        </pc:spChg>
        <pc:spChg chg="del mod">
          <ac:chgData name="Catherine Jordan" userId="2ae61295-bb9d-474d-9982-3a6ad7d70504" providerId="ADAL" clId="{0B0C6009-DFD7-4EA1-8BC4-85C856874FE8}" dt="2023-10-08T19:47:14.461" v="656" actId="26606"/>
          <ac:spMkLst>
            <pc:docMk/>
            <pc:sldMk cId="2152745733" sldId="314"/>
            <ac:spMk id="3" creationId="{42C66DFB-4750-CD0E-7843-FAD6674691A1}"/>
          </ac:spMkLst>
        </pc:spChg>
        <pc:spChg chg="add">
          <ac:chgData name="Catherine Jordan" userId="2ae61295-bb9d-474d-9982-3a6ad7d70504" providerId="ADAL" clId="{0B0C6009-DFD7-4EA1-8BC4-85C856874FE8}" dt="2023-10-08T19:47:14.461" v="656" actId="26606"/>
          <ac:spMkLst>
            <pc:docMk/>
            <pc:sldMk cId="2152745733" sldId="314"/>
            <ac:spMk id="9" creationId="{BACC6370-2D7E-4714-9D71-7542949D7D5D}"/>
          </ac:spMkLst>
        </pc:spChg>
        <pc:spChg chg="add">
          <ac:chgData name="Catherine Jordan" userId="2ae61295-bb9d-474d-9982-3a6ad7d70504" providerId="ADAL" clId="{0B0C6009-DFD7-4EA1-8BC4-85C856874FE8}" dt="2023-10-08T19:47:14.461" v="656" actId="26606"/>
          <ac:spMkLst>
            <pc:docMk/>
            <pc:sldMk cId="2152745733" sldId="314"/>
            <ac:spMk id="11" creationId="{F68B3F68-107C-434F-AA38-110D5EA91B85}"/>
          </ac:spMkLst>
        </pc:spChg>
        <pc:spChg chg="add">
          <ac:chgData name="Catherine Jordan" userId="2ae61295-bb9d-474d-9982-3a6ad7d70504" providerId="ADAL" clId="{0B0C6009-DFD7-4EA1-8BC4-85C856874FE8}" dt="2023-10-08T19:47:14.461" v="656" actId="26606"/>
          <ac:spMkLst>
            <pc:docMk/>
            <pc:sldMk cId="2152745733" sldId="314"/>
            <ac:spMk id="13" creationId="{AAD0DBB9-1A4B-4391-81D4-CB19F9AB918A}"/>
          </ac:spMkLst>
        </pc:spChg>
        <pc:spChg chg="add">
          <ac:chgData name="Catherine Jordan" userId="2ae61295-bb9d-474d-9982-3a6ad7d70504" providerId="ADAL" clId="{0B0C6009-DFD7-4EA1-8BC4-85C856874FE8}" dt="2023-10-08T19:47:14.461" v="656" actId="26606"/>
          <ac:spMkLst>
            <pc:docMk/>
            <pc:sldMk cId="2152745733" sldId="314"/>
            <ac:spMk id="15" creationId="{063BBA22-50EA-4C4D-BE05-F1CE4E63AA56}"/>
          </ac:spMkLst>
        </pc:spChg>
        <pc:graphicFrameChg chg="add">
          <ac:chgData name="Catherine Jordan" userId="2ae61295-bb9d-474d-9982-3a6ad7d70504" providerId="ADAL" clId="{0B0C6009-DFD7-4EA1-8BC4-85C856874FE8}" dt="2023-10-08T19:47:14.461" v="656" actId="26606"/>
          <ac:graphicFrameMkLst>
            <pc:docMk/>
            <pc:sldMk cId="2152745733" sldId="314"/>
            <ac:graphicFrameMk id="5" creationId="{87A6244C-648B-1BDC-04C6-9DDB39C9B9A8}"/>
          </ac:graphicFrameMkLst>
        </pc:graphicFrameChg>
      </pc:sldChg>
      <pc:sldChg chg="addSp delSp modSp new mod setBg modAnim">
        <pc:chgData name="Catherine Jordan" userId="2ae61295-bb9d-474d-9982-3a6ad7d70504" providerId="ADAL" clId="{0B0C6009-DFD7-4EA1-8BC4-85C856874FE8}" dt="2023-10-08T19:54:28.626" v="761" actId="26606"/>
        <pc:sldMkLst>
          <pc:docMk/>
          <pc:sldMk cId="1115096343" sldId="315"/>
        </pc:sldMkLst>
        <pc:spChg chg="mod">
          <ac:chgData name="Catherine Jordan" userId="2ae61295-bb9d-474d-9982-3a6ad7d70504" providerId="ADAL" clId="{0B0C6009-DFD7-4EA1-8BC4-85C856874FE8}" dt="2023-10-08T19:54:28.626" v="761" actId="26606"/>
          <ac:spMkLst>
            <pc:docMk/>
            <pc:sldMk cId="1115096343" sldId="315"/>
            <ac:spMk id="2" creationId="{1C22CF5D-3D6A-93CF-5BA0-196D9CE870E2}"/>
          </ac:spMkLst>
        </pc:spChg>
        <pc:spChg chg="del">
          <ac:chgData name="Catherine Jordan" userId="2ae61295-bb9d-474d-9982-3a6ad7d70504" providerId="ADAL" clId="{0B0C6009-DFD7-4EA1-8BC4-85C856874FE8}" dt="2023-10-08T19:54:24.842" v="760"/>
          <ac:spMkLst>
            <pc:docMk/>
            <pc:sldMk cId="1115096343" sldId="315"/>
            <ac:spMk id="3" creationId="{F632B6EF-D687-6B44-D055-C8BDEAA64FB2}"/>
          </ac:spMkLst>
        </pc:spChg>
        <pc:spChg chg="add">
          <ac:chgData name="Catherine Jordan" userId="2ae61295-bb9d-474d-9982-3a6ad7d70504" providerId="ADAL" clId="{0B0C6009-DFD7-4EA1-8BC4-85C856874FE8}" dt="2023-10-08T19:54:28.626" v="761" actId="26606"/>
          <ac:spMkLst>
            <pc:docMk/>
            <pc:sldMk cId="1115096343" sldId="315"/>
            <ac:spMk id="9" creationId="{A4AC5506-6312-4701-8D3C-40187889A947}"/>
          </ac:spMkLst>
        </pc:spChg>
        <pc:picChg chg="add mod">
          <ac:chgData name="Catherine Jordan" userId="2ae61295-bb9d-474d-9982-3a6ad7d70504" providerId="ADAL" clId="{0B0C6009-DFD7-4EA1-8BC4-85C856874FE8}" dt="2023-10-08T19:54:28.626" v="761" actId="26606"/>
          <ac:picMkLst>
            <pc:docMk/>
            <pc:sldMk cId="1115096343" sldId="315"/>
            <ac:picMk id="4" creationId="{2322F928-5AF2-CED2-9808-0B6D124BBAE4}"/>
          </ac:picMkLst>
        </pc:picChg>
      </pc:sldChg>
      <pc:sldChg chg="addSp delSp modSp new mod setBg addAnim delAnim setClrOvrMap">
        <pc:chgData name="Catherine Jordan" userId="2ae61295-bb9d-474d-9982-3a6ad7d70504" providerId="ADAL" clId="{0B0C6009-DFD7-4EA1-8BC4-85C856874FE8}" dt="2023-10-08T20:02:54.035" v="820" actId="122"/>
        <pc:sldMkLst>
          <pc:docMk/>
          <pc:sldMk cId="3545521432" sldId="316"/>
        </pc:sldMkLst>
        <pc:spChg chg="mod ord">
          <ac:chgData name="Catherine Jordan" userId="2ae61295-bb9d-474d-9982-3a6ad7d70504" providerId="ADAL" clId="{0B0C6009-DFD7-4EA1-8BC4-85C856874FE8}" dt="2023-10-08T20:02:54.035" v="820" actId="122"/>
          <ac:spMkLst>
            <pc:docMk/>
            <pc:sldMk cId="3545521432" sldId="316"/>
            <ac:spMk id="2" creationId="{F6456E35-7214-B4E7-CAAA-53CA5F6BFFDE}"/>
          </ac:spMkLst>
        </pc:spChg>
        <pc:spChg chg="del mod ord">
          <ac:chgData name="Catherine Jordan" userId="2ae61295-bb9d-474d-9982-3a6ad7d70504" providerId="ADAL" clId="{0B0C6009-DFD7-4EA1-8BC4-85C856874FE8}" dt="2023-10-08T19:57:54.093" v="773" actId="478"/>
          <ac:spMkLst>
            <pc:docMk/>
            <pc:sldMk cId="3545521432" sldId="316"/>
            <ac:spMk id="3" creationId="{45E40B80-C29B-D2C3-23CE-F49046F070E2}"/>
          </ac:spMkLst>
        </pc:spChg>
        <pc:spChg chg="add del">
          <ac:chgData name="Catherine Jordan" userId="2ae61295-bb9d-474d-9982-3a6ad7d70504" providerId="ADAL" clId="{0B0C6009-DFD7-4EA1-8BC4-85C856874FE8}" dt="2023-10-08T19:58:02.742" v="777" actId="26606"/>
          <ac:spMkLst>
            <pc:docMk/>
            <pc:sldMk cId="3545521432" sldId="316"/>
            <ac:spMk id="2065" creationId="{5CB593EA-2F98-479F-B4C4-F366571FA64D}"/>
          </ac:spMkLst>
        </pc:spChg>
        <pc:spChg chg="add del">
          <ac:chgData name="Catherine Jordan" userId="2ae61295-bb9d-474d-9982-3a6ad7d70504" providerId="ADAL" clId="{0B0C6009-DFD7-4EA1-8BC4-85C856874FE8}" dt="2023-10-08T19:58:02.742" v="777" actId="26606"/>
          <ac:spMkLst>
            <pc:docMk/>
            <pc:sldMk cId="3545521432" sldId="316"/>
            <ac:spMk id="2067" creationId="{39BEB6D0-9E4E-4221-93D1-74ABECEE9EFC}"/>
          </ac:spMkLst>
        </pc:spChg>
        <pc:spChg chg="add del">
          <ac:chgData name="Catherine Jordan" userId="2ae61295-bb9d-474d-9982-3a6ad7d70504" providerId="ADAL" clId="{0B0C6009-DFD7-4EA1-8BC4-85C856874FE8}" dt="2023-10-08T19:58:02.729" v="776" actId="26606"/>
          <ac:spMkLst>
            <pc:docMk/>
            <pc:sldMk cId="3545521432" sldId="316"/>
            <ac:spMk id="2072" creationId="{F6E384F5-137A-40B1-97F0-694CC6ECD59C}"/>
          </ac:spMkLst>
        </pc:spChg>
        <pc:spChg chg="add del">
          <ac:chgData name="Catherine Jordan" userId="2ae61295-bb9d-474d-9982-3a6ad7d70504" providerId="ADAL" clId="{0B0C6009-DFD7-4EA1-8BC4-85C856874FE8}" dt="2023-10-08T19:58:02.729" v="776" actId="26606"/>
          <ac:spMkLst>
            <pc:docMk/>
            <pc:sldMk cId="3545521432" sldId="316"/>
            <ac:spMk id="2074" creationId="{9DBC4630-03DA-474F-BBCB-BA3AE6B317A4}"/>
          </ac:spMkLst>
        </pc:spChg>
        <pc:spChg chg="add del">
          <ac:chgData name="Catherine Jordan" userId="2ae61295-bb9d-474d-9982-3a6ad7d70504" providerId="ADAL" clId="{0B0C6009-DFD7-4EA1-8BC4-85C856874FE8}" dt="2023-10-08T19:58:02.729" v="776" actId="26606"/>
          <ac:spMkLst>
            <pc:docMk/>
            <pc:sldMk cId="3545521432" sldId="316"/>
            <ac:spMk id="2076" creationId="{78418A25-6EAC-4140-BFE6-284E1925B5EE}"/>
          </ac:spMkLst>
        </pc:spChg>
        <pc:spChg chg="add del">
          <ac:chgData name="Catherine Jordan" userId="2ae61295-bb9d-474d-9982-3a6ad7d70504" providerId="ADAL" clId="{0B0C6009-DFD7-4EA1-8BC4-85C856874FE8}" dt="2023-10-08T19:58:02.729" v="776" actId="26606"/>
          <ac:spMkLst>
            <pc:docMk/>
            <pc:sldMk cId="3545521432" sldId="316"/>
            <ac:spMk id="2078" creationId="{C20267F5-D4E6-477A-A590-81F2ABD1B862}"/>
          </ac:spMkLst>
        </pc:spChg>
        <pc:spChg chg="add del">
          <ac:chgData name="Catherine Jordan" userId="2ae61295-bb9d-474d-9982-3a6ad7d70504" providerId="ADAL" clId="{0B0C6009-DFD7-4EA1-8BC4-85C856874FE8}" dt="2023-10-08T19:58:02.729" v="776" actId="26606"/>
          <ac:spMkLst>
            <pc:docMk/>
            <pc:sldMk cId="3545521432" sldId="316"/>
            <ac:spMk id="2080" creationId="{6B9D64DB-4D5C-4A91-B45F-F301E3174F9F}"/>
          </ac:spMkLst>
        </pc:spChg>
        <pc:spChg chg="add del">
          <ac:chgData name="Catherine Jordan" userId="2ae61295-bb9d-474d-9982-3a6ad7d70504" providerId="ADAL" clId="{0B0C6009-DFD7-4EA1-8BC4-85C856874FE8}" dt="2023-10-08T19:58:02.729" v="776" actId="26606"/>
          <ac:spMkLst>
            <pc:docMk/>
            <pc:sldMk cId="3545521432" sldId="316"/>
            <ac:spMk id="2082" creationId="{CB14CE1B-4BC5-4EF2-BE3D-05E4F580B3DB}"/>
          </ac:spMkLst>
        </pc:spChg>
        <pc:spChg chg="add">
          <ac:chgData name="Catherine Jordan" userId="2ae61295-bb9d-474d-9982-3a6ad7d70504" providerId="ADAL" clId="{0B0C6009-DFD7-4EA1-8BC4-85C856874FE8}" dt="2023-10-08T19:58:02.742" v="777" actId="26606"/>
          <ac:spMkLst>
            <pc:docMk/>
            <pc:sldMk cId="3545521432" sldId="316"/>
            <ac:spMk id="2084" creationId="{F6E384F5-137A-40B1-97F0-694CC6ECD59C}"/>
          </ac:spMkLst>
        </pc:spChg>
        <pc:spChg chg="add">
          <ac:chgData name="Catherine Jordan" userId="2ae61295-bb9d-474d-9982-3a6ad7d70504" providerId="ADAL" clId="{0B0C6009-DFD7-4EA1-8BC4-85C856874FE8}" dt="2023-10-08T19:58:02.742" v="777" actId="26606"/>
          <ac:spMkLst>
            <pc:docMk/>
            <pc:sldMk cId="3545521432" sldId="316"/>
            <ac:spMk id="2085" creationId="{9DBC4630-03DA-474F-BBCB-BA3AE6B317A4}"/>
          </ac:spMkLst>
        </pc:spChg>
        <pc:spChg chg="add">
          <ac:chgData name="Catherine Jordan" userId="2ae61295-bb9d-474d-9982-3a6ad7d70504" providerId="ADAL" clId="{0B0C6009-DFD7-4EA1-8BC4-85C856874FE8}" dt="2023-10-08T19:58:02.742" v="777" actId="26606"/>
          <ac:spMkLst>
            <pc:docMk/>
            <pc:sldMk cId="3545521432" sldId="316"/>
            <ac:spMk id="2086" creationId="{78418A25-6EAC-4140-BFE6-284E1925B5EE}"/>
          </ac:spMkLst>
        </pc:spChg>
        <pc:spChg chg="add">
          <ac:chgData name="Catherine Jordan" userId="2ae61295-bb9d-474d-9982-3a6ad7d70504" providerId="ADAL" clId="{0B0C6009-DFD7-4EA1-8BC4-85C856874FE8}" dt="2023-10-08T19:58:02.742" v="777" actId="26606"/>
          <ac:spMkLst>
            <pc:docMk/>
            <pc:sldMk cId="3545521432" sldId="316"/>
            <ac:spMk id="2087" creationId="{C20267F5-D4E6-477A-A590-81F2ABD1B862}"/>
          </ac:spMkLst>
        </pc:spChg>
        <pc:spChg chg="add">
          <ac:chgData name="Catherine Jordan" userId="2ae61295-bb9d-474d-9982-3a6ad7d70504" providerId="ADAL" clId="{0B0C6009-DFD7-4EA1-8BC4-85C856874FE8}" dt="2023-10-08T19:58:02.742" v="777" actId="26606"/>
          <ac:spMkLst>
            <pc:docMk/>
            <pc:sldMk cId="3545521432" sldId="316"/>
            <ac:spMk id="2088" creationId="{6B9D64DB-4D5C-4A91-B45F-F301E3174F9F}"/>
          </ac:spMkLst>
        </pc:spChg>
        <pc:spChg chg="add">
          <ac:chgData name="Catherine Jordan" userId="2ae61295-bb9d-474d-9982-3a6ad7d70504" providerId="ADAL" clId="{0B0C6009-DFD7-4EA1-8BC4-85C856874FE8}" dt="2023-10-08T19:58:02.742" v="777" actId="26606"/>
          <ac:spMkLst>
            <pc:docMk/>
            <pc:sldMk cId="3545521432" sldId="316"/>
            <ac:spMk id="2089" creationId="{CB14CE1B-4BC5-4EF2-BE3D-05E4F580B3DB}"/>
          </ac:spMkLst>
        </pc:spChg>
        <pc:picChg chg="add mod ord">
          <ac:chgData name="Catherine Jordan" userId="2ae61295-bb9d-474d-9982-3a6ad7d70504" providerId="ADAL" clId="{0B0C6009-DFD7-4EA1-8BC4-85C856874FE8}" dt="2023-10-08T19:58:02.742" v="777" actId="26606"/>
          <ac:picMkLst>
            <pc:docMk/>
            <pc:sldMk cId="3545521432" sldId="316"/>
            <ac:picMk id="4" creationId="{B913CCF1-C6FF-E5C0-3156-C0D903B9A9EB}"/>
          </ac:picMkLst>
        </pc:picChg>
        <pc:picChg chg="add del mod ord">
          <ac:chgData name="Catherine Jordan" userId="2ae61295-bb9d-474d-9982-3a6ad7d70504" providerId="ADAL" clId="{0B0C6009-DFD7-4EA1-8BC4-85C856874FE8}" dt="2023-10-08T19:58:02.742" v="777" actId="26606"/>
          <ac:picMkLst>
            <pc:docMk/>
            <pc:sldMk cId="3545521432" sldId="316"/>
            <ac:picMk id="2050" creationId="{85E96583-7789-DC2D-C650-F087E0940327}"/>
          </ac:picMkLst>
        </pc:picChg>
        <pc:picChg chg="add del mod ord">
          <ac:chgData name="Catherine Jordan" userId="2ae61295-bb9d-474d-9982-3a6ad7d70504" providerId="ADAL" clId="{0B0C6009-DFD7-4EA1-8BC4-85C856874FE8}" dt="2023-10-08T19:58:02.742" v="777" actId="26606"/>
          <ac:picMkLst>
            <pc:docMk/>
            <pc:sldMk cId="3545521432" sldId="316"/>
            <ac:picMk id="2052" creationId="{B35D5342-E2DC-61F2-92EE-56550C2F03F3}"/>
          </ac:picMkLst>
        </pc:picChg>
        <pc:picChg chg="add del mod">
          <ac:chgData name="Catherine Jordan" userId="2ae61295-bb9d-474d-9982-3a6ad7d70504" providerId="ADAL" clId="{0B0C6009-DFD7-4EA1-8BC4-85C856874FE8}" dt="2023-10-08T19:58:02.742" v="777" actId="26606"/>
          <ac:picMkLst>
            <pc:docMk/>
            <pc:sldMk cId="3545521432" sldId="316"/>
            <ac:picMk id="2054" creationId="{C7821B33-470E-F11B-BB0F-2C7CD1450725}"/>
          </ac:picMkLst>
        </pc:picChg>
        <pc:picChg chg="add del mod">
          <ac:chgData name="Catherine Jordan" userId="2ae61295-bb9d-474d-9982-3a6ad7d70504" providerId="ADAL" clId="{0B0C6009-DFD7-4EA1-8BC4-85C856874FE8}" dt="2023-10-08T19:57:12.624" v="768" actId="478"/>
          <ac:picMkLst>
            <pc:docMk/>
            <pc:sldMk cId="3545521432" sldId="316"/>
            <ac:picMk id="2056" creationId="{F7A12147-102E-DA36-649F-6F0347FC870D}"/>
          </ac:picMkLst>
        </pc:picChg>
        <pc:picChg chg="add mod">
          <ac:chgData name="Catherine Jordan" userId="2ae61295-bb9d-474d-9982-3a6ad7d70504" providerId="ADAL" clId="{0B0C6009-DFD7-4EA1-8BC4-85C856874FE8}" dt="2023-10-08T19:58:02.742" v="777" actId="26606"/>
          <ac:picMkLst>
            <pc:docMk/>
            <pc:sldMk cId="3545521432" sldId="316"/>
            <ac:picMk id="2058" creationId="{E96F897E-1ABD-2546-E350-20D009D6C151}"/>
          </ac:picMkLst>
        </pc:picChg>
        <pc:picChg chg="add mod ord">
          <ac:chgData name="Catherine Jordan" userId="2ae61295-bb9d-474d-9982-3a6ad7d70504" providerId="ADAL" clId="{0B0C6009-DFD7-4EA1-8BC4-85C856874FE8}" dt="2023-10-08T19:58:02.742" v="777" actId="26606"/>
          <ac:picMkLst>
            <pc:docMk/>
            <pc:sldMk cId="3545521432" sldId="316"/>
            <ac:picMk id="2060" creationId="{9CEA0C24-BB61-1DA0-D5EC-B6B328847B79}"/>
          </ac:picMkLst>
        </pc:picChg>
      </pc:sldChg>
      <pc:sldChg chg="addSp delSp modSp new mod setBg">
        <pc:chgData name="Catherine Jordan" userId="2ae61295-bb9d-474d-9982-3a6ad7d70504" providerId="ADAL" clId="{0B0C6009-DFD7-4EA1-8BC4-85C856874FE8}" dt="2023-10-08T19:50:44.765" v="734" actId="26606"/>
        <pc:sldMkLst>
          <pc:docMk/>
          <pc:sldMk cId="732786516" sldId="317"/>
        </pc:sldMkLst>
        <pc:spChg chg="mod">
          <ac:chgData name="Catherine Jordan" userId="2ae61295-bb9d-474d-9982-3a6ad7d70504" providerId="ADAL" clId="{0B0C6009-DFD7-4EA1-8BC4-85C856874FE8}" dt="2023-10-08T19:50:44.765" v="734" actId="26606"/>
          <ac:spMkLst>
            <pc:docMk/>
            <pc:sldMk cId="732786516" sldId="317"/>
            <ac:spMk id="2" creationId="{6F91D10F-0FB2-E98A-FD2F-CA2B3F6004CE}"/>
          </ac:spMkLst>
        </pc:spChg>
        <pc:spChg chg="del">
          <ac:chgData name="Catherine Jordan" userId="2ae61295-bb9d-474d-9982-3a6ad7d70504" providerId="ADAL" clId="{0B0C6009-DFD7-4EA1-8BC4-85C856874FE8}" dt="2023-10-08T19:49:10.236" v="729" actId="22"/>
          <ac:spMkLst>
            <pc:docMk/>
            <pc:sldMk cId="732786516" sldId="317"/>
            <ac:spMk id="3" creationId="{BA48984C-D4F9-FAF6-2634-8AE156F34A53}"/>
          </ac:spMkLst>
        </pc:spChg>
        <pc:spChg chg="add">
          <ac:chgData name="Catherine Jordan" userId="2ae61295-bb9d-474d-9982-3a6ad7d70504" providerId="ADAL" clId="{0B0C6009-DFD7-4EA1-8BC4-85C856874FE8}" dt="2023-10-08T19:50:44.765" v="734" actId="26606"/>
          <ac:spMkLst>
            <pc:docMk/>
            <pc:sldMk cId="732786516" sldId="317"/>
            <ac:spMk id="10" creationId="{D4771268-CB57-404A-9271-370EB28F6090}"/>
          </ac:spMkLst>
        </pc:spChg>
        <pc:picChg chg="add mod ord">
          <ac:chgData name="Catherine Jordan" userId="2ae61295-bb9d-474d-9982-3a6ad7d70504" providerId="ADAL" clId="{0B0C6009-DFD7-4EA1-8BC4-85C856874FE8}" dt="2023-10-08T19:50:44.765" v="734" actId="26606"/>
          <ac:picMkLst>
            <pc:docMk/>
            <pc:sldMk cId="732786516" sldId="317"/>
            <ac:picMk id="5" creationId="{0A8EE751-5647-486E-9975-64416F65F618}"/>
          </ac:picMkLst>
        </pc:picChg>
        <pc:picChg chg="add del mod">
          <ac:chgData name="Catherine Jordan" userId="2ae61295-bb9d-474d-9982-3a6ad7d70504" providerId="ADAL" clId="{0B0C6009-DFD7-4EA1-8BC4-85C856874FE8}" dt="2023-10-08T19:50:41.891" v="733" actId="478"/>
          <ac:picMkLst>
            <pc:docMk/>
            <pc:sldMk cId="732786516" sldId="317"/>
            <ac:picMk id="7" creationId="{EC73EF51-71C4-847D-936D-5B3C4233F328}"/>
          </ac:picMkLst>
        </pc:picChg>
      </pc:sldChg>
      <pc:sldChg chg="addSp delSp modSp new mod setBg">
        <pc:chgData name="Catherine Jordan" userId="2ae61295-bb9d-474d-9982-3a6ad7d70504" providerId="ADAL" clId="{0B0C6009-DFD7-4EA1-8BC4-85C856874FE8}" dt="2023-10-08T19:52:26.414" v="759" actId="26606"/>
        <pc:sldMkLst>
          <pc:docMk/>
          <pc:sldMk cId="3143802905" sldId="318"/>
        </pc:sldMkLst>
        <pc:spChg chg="mod ord">
          <ac:chgData name="Catherine Jordan" userId="2ae61295-bb9d-474d-9982-3a6ad7d70504" providerId="ADAL" clId="{0B0C6009-DFD7-4EA1-8BC4-85C856874FE8}" dt="2023-10-08T19:52:26.414" v="759" actId="26606"/>
          <ac:spMkLst>
            <pc:docMk/>
            <pc:sldMk cId="3143802905" sldId="318"/>
            <ac:spMk id="2" creationId="{5C0C882F-24DE-C714-E7BA-6692F91F15AC}"/>
          </ac:spMkLst>
        </pc:spChg>
        <pc:spChg chg="del">
          <ac:chgData name="Catherine Jordan" userId="2ae61295-bb9d-474d-9982-3a6ad7d70504" providerId="ADAL" clId="{0B0C6009-DFD7-4EA1-8BC4-85C856874FE8}" dt="2023-10-08T19:52:06.065" v="757" actId="22"/>
          <ac:spMkLst>
            <pc:docMk/>
            <pc:sldMk cId="3143802905" sldId="318"/>
            <ac:spMk id="3" creationId="{B5BCCCC9-0208-2F56-06FA-3B3D0186FB67}"/>
          </ac:spMkLst>
        </pc:spChg>
        <pc:spChg chg="add">
          <ac:chgData name="Catherine Jordan" userId="2ae61295-bb9d-474d-9982-3a6ad7d70504" providerId="ADAL" clId="{0B0C6009-DFD7-4EA1-8BC4-85C856874FE8}" dt="2023-10-08T19:52:26.414" v="759" actId="26606"/>
          <ac:spMkLst>
            <pc:docMk/>
            <pc:sldMk cId="3143802905" sldId="318"/>
            <ac:spMk id="16" creationId="{ECEF6C2F-9906-4F89-9B4F-598E9F344B03}"/>
          </ac:spMkLst>
        </pc:spChg>
        <pc:spChg chg="add">
          <ac:chgData name="Catherine Jordan" userId="2ae61295-bb9d-474d-9982-3a6ad7d70504" providerId="ADAL" clId="{0B0C6009-DFD7-4EA1-8BC4-85C856874FE8}" dt="2023-10-08T19:52:26.414" v="759" actId="26606"/>
          <ac:spMkLst>
            <pc:docMk/>
            <pc:sldMk cId="3143802905" sldId="318"/>
            <ac:spMk id="18" creationId="{91E12CD6-A76F-439F-9C98-C0211D8FD814}"/>
          </ac:spMkLst>
        </pc:spChg>
        <pc:picChg chg="add mod">
          <ac:chgData name="Catherine Jordan" userId="2ae61295-bb9d-474d-9982-3a6ad7d70504" providerId="ADAL" clId="{0B0C6009-DFD7-4EA1-8BC4-85C856874FE8}" dt="2023-10-08T19:52:26.414" v="759" actId="26606"/>
          <ac:picMkLst>
            <pc:docMk/>
            <pc:sldMk cId="3143802905" sldId="318"/>
            <ac:picMk id="5" creationId="{0412955E-6869-A1B1-1DFB-EE172DF3859A}"/>
          </ac:picMkLst>
        </pc:picChg>
        <pc:picChg chg="add mod ord">
          <ac:chgData name="Catherine Jordan" userId="2ae61295-bb9d-474d-9982-3a6ad7d70504" providerId="ADAL" clId="{0B0C6009-DFD7-4EA1-8BC4-85C856874FE8}" dt="2023-10-08T19:52:26.414" v="759" actId="26606"/>
          <ac:picMkLst>
            <pc:docMk/>
            <pc:sldMk cId="3143802905" sldId="318"/>
            <ac:picMk id="7" creationId="{8F6F60EA-356D-7CA7-4CA3-795062CECC84}"/>
          </ac:picMkLst>
        </pc:picChg>
        <pc:picChg chg="add mod ord">
          <ac:chgData name="Catherine Jordan" userId="2ae61295-bb9d-474d-9982-3a6ad7d70504" providerId="ADAL" clId="{0B0C6009-DFD7-4EA1-8BC4-85C856874FE8}" dt="2023-10-08T19:52:26.414" v="759" actId="26606"/>
          <ac:picMkLst>
            <pc:docMk/>
            <pc:sldMk cId="3143802905" sldId="318"/>
            <ac:picMk id="9" creationId="{C1960C0E-E137-5D20-1849-957A97907107}"/>
          </ac:picMkLst>
        </pc:picChg>
        <pc:picChg chg="add mod">
          <ac:chgData name="Catherine Jordan" userId="2ae61295-bb9d-474d-9982-3a6ad7d70504" providerId="ADAL" clId="{0B0C6009-DFD7-4EA1-8BC4-85C856874FE8}" dt="2023-10-08T19:52:26.414" v="759" actId="26606"/>
          <ac:picMkLst>
            <pc:docMk/>
            <pc:sldMk cId="3143802905" sldId="318"/>
            <ac:picMk id="11" creationId="{58E835ED-C466-D09D-8A13-A87E5B6BAC43}"/>
          </ac:picMkLst>
        </pc:picChg>
      </pc:sldChg>
      <pc:sldChg chg="addSp delSp modSp new mod setBg">
        <pc:chgData name="Catherine Jordan" userId="2ae61295-bb9d-474d-9982-3a6ad7d70504" providerId="ADAL" clId="{0B0C6009-DFD7-4EA1-8BC4-85C856874FE8}" dt="2023-10-08T19:58:54.204" v="804" actId="26606"/>
        <pc:sldMkLst>
          <pc:docMk/>
          <pc:sldMk cId="3473186813" sldId="319"/>
        </pc:sldMkLst>
        <pc:spChg chg="mod">
          <ac:chgData name="Catherine Jordan" userId="2ae61295-bb9d-474d-9982-3a6ad7d70504" providerId="ADAL" clId="{0B0C6009-DFD7-4EA1-8BC4-85C856874FE8}" dt="2023-10-08T19:58:54.204" v="804" actId="26606"/>
          <ac:spMkLst>
            <pc:docMk/>
            <pc:sldMk cId="3473186813" sldId="319"/>
            <ac:spMk id="2" creationId="{D5D7E86C-CBC1-8B25-C854-5BB2A2828543}"/>
          </ac:spMkLst>
        </pc:spChg>
        <pc:spChg chg="del">
          <ac:chgData name="Catherine Jordan" userId="2ae61295-bb9d-474d-9982-3a6ad7d70504" providerId="ADAL" clId="{0B0C6009-DFD7-4EA1-8BC4-85C856874FE8}" dt="2023-10-08T19:58:51.970" v="803"/>
          <ac:spMkLst>
            <pc:docMk/>
            <pc:sldMk cId="3473186813" sldId="319"/>
            <ac:spMk id="3" creationId="{32FE2F27-326C-D733-A023-D8F7EAD15BC7}"/>
          </ac:spMkLst>
        </pc:spChg>
        <pc:spChg chg="add">
          <ac:chgData name="Catherine Jordan" userId="2ae61295-bb9d-474d-9982-3a6ad7d70504" providerId="ADAL" clId="{0B0C6009-DFD7-4EA1-8BC4-85C856874FE8}" dt="2023-10-08T19:58:54.204" v="804" actId="26606"/>
          <ac:spMkLst>
            <pc:docMk/>
            <pc:sldMk cId="3473186813" sldId="319"/>
            <ac:spMk id="3079" creationId="{D4771268-CB57-404A-9271-370EB28F6090}"/>
          </ac:spMkLst>
        </pc:spChg>
        <pc:picChg chg="add mod">
          <ac:chgData name="Catherine Jordan" userId="2ae61295-bb9d-474d-9982-3a6ad7d70504" providerId="ADAL" clId="{0B0C6009-DFD7-4EA1-8BC4-85C856874FE8}" dt="2023-10-08T19:58:54.204" v="804" actId="26606"/>
          <ac:picMkLst>
            <pc:docMk/>
            <pc:sldMk cId="3473186813" sldId="319"/>
            <ac:picMk id="3074" creationId="{3A370981-7A28-FD59-C8C7-D043EA3C14D2}"/>
          </ac:picMkLst>
        </pc:picChg>
      </pc:sldChg>
    </pc:docChg>
  </pc:docChgLst>
  <pc:docChgLst>
    <pc:chgData name="Catherine Jordan" userId="2ae61295-bb9d-474d-9982-3a6ad7d70504" providerId="ADAL" clId="{74F7EAA0-3F00-4744-AA2E-DA28C4586C11}"/>
    <pc:docChg chg="undo custSel delSld modSld">
      <pc:chgData name="Catherine Jordan" userId="2ae61295-bb9d-474d-9982-3a6ad7d70504" providerId="ADAL" clId="{74F7EAA0-3F00-4744-AA2E-DA28C4586C11}" dt="2024-03-12T17:31:38.699" v="27" actId="47"/>
      <pc:docMkLst>
        <pc:docMk/>
      </pc:docMkLst>
      <pc:sldChg chg="addSp delSp modSp del mod setBg addAnim delAnim delDesignElem">
        <pc:chgData name="Catherine Jordan" userId="2ae61295-bb9d-474d-9982-3a6ad7d70504" providerId="ADAL" clId="{74F7EAA0-3F00-4744-AA2E-DA28C4586C11}" dt="2024-03-12T17:31:20.146" v="26" actId="2696"/>
        <pc:sldMkLst>
          <pc:docMk/>
          <pc:sldMk cId="1945464862" sldId="256"/>
        </pc:sldMkLst>
        <pc:spChg chg="mod">
          <ac:chgData name="Catherine Jordan" userId="2ae61295-bb9d-474d-9982-3a6ad7d70504" providerId="ADAL" clId="{74F7EAA0-3F00-4744-AA2E-DA28C4586C11}" dt="2024-03-12T17:31:04.981" v="24"/>
          <ac:spMkLst>
            <pc:docMk/>
            <pc:sldMk cId="1945464862" sldId="256"/>
            <ac:spMk id="2" creationId="{9828F446-E435-426D-88C7-25AD4F252FE3}"/>
          </ac:spMkLst>
        </pc:spChg>
        <pc:spChg chg="add del">
          <ac:chgData name="Catherine Jordan" userId="2ae61295-bb9d-474d-9982-3a6ad7d70504" providerId="ADAL" clId="{74F7EAA0-3F00-4744-AA2E-DA28C4586C11}" dt="2024-03-12T17:31:04.743" v="22" actId="26606"/>
          <ac:spMkLst>
            <pc:docMk/>
            <pc:sldMk cId="1945464862" sldId="256"/>
            <ac:spMk id="9" creationId="{8BC298DB-2D5C-40A1-9A78-6B4A12198A9B}"/>
          </ac:spMkLst>
        </pc:spChg>
        <pc:spChg chg="add del">
          <ac:chgData name="Catherine Jordan" userId="2ae61295-bb9d-474d-9982-3a6ad7d70504" providerId="ADAL" clId="{74F7EAA0-3F00-4744-AA2E-DA28C4586C11}" dt="2024-03-12T17:31:04.743" v="22" actId="26606"/>
          <ac:spMkLst>
            <pc:docMk/>
            <pc:sldMk cId="1945464862" sldId="256"/>
            <ac:spMk id="11" creationId="{35C2355B-7CE9-4192-9142-A41CA0A0C08B}"/>
          </ac:spMkLst>
        </pc:spChg>
        <pc:spChg chg="add del">
          <ac:chgData name="Catherine Jordan" userId="2ae61295-bb9d-474d-9982-3a6ad7d70504" providerId="ADAL" clId="{74F7EAA0-3F00-4744-AA2E-DA28C4586C11}" dt="2024-03-12T17:31:04.981" v="24"/>
          <ac:spMkLst>
            <pc:docMk/>
            <pc:sldMk cId="1945464862" sldId="256"/>
            <ac:spMk id="22" creationId="{8870DEF6-46A2-D4F8-8BE6-91165D93ECC4}"/>
          </ac:spMkLst>
        </pc:spChg>
        <pc:picChg chg="add del">
          <ac:chgData name="Catherine Jordan" userId="2ae61295-bb9d-474d-9982-3a6ad7d70504" providerId="ADAL" clId="{74F7EAA0-3F00-4744-AA2E-DA28C4586C11}" dt="2024-03-12T17:31:04.743" v="22" actId="26606"/>
          <ac:picMkLst>
            <pc:docMk/>
            <pc:sldMk cId="1945464862" sldId="256"/>
            <ac:picMk id="6" creationId="{C82134CD-19A2-EF3B-4F62-7E7EDA2DCFBA}"/>
          </ac:picMkLst>
        </pc:picChg>
        <pc:picChg chg="add del">
          <ac:chgData name="Catherine Jordan" userId="2ae61295-bb9d-474d-9982-3a6ad7d70504" providerId="ADAL" clId="{74F7EAA0-3F00-4744-AA2E-DA28C4586C11}" dt="2024-03-12T17:31:04.743" v="22" actId="26606"/>
          <ac:picMkLst>
            <pc:docMk/>
            <pc:sldMk cId="1945464862" sldId="256"/>
            <ac:picMk id="15" creationId="{45CE2E7C-6AA3-4710-825D-4CDDF788C7BC}"/>
          </ac:picMkLst>
        </pc:picChg>
        <pc:picChg chg="add del">
          <ac:chgData name="Catherine Jordan" userId="2ae61295-bb9d-474d-9982-3a6ad7d70504" providerId="ADAL" clId="{74F7EAA0-3F00-4744-AA2E-DA28C4586C11}" dt="2024-03-12T17:31:05.959" v="25" actId="478"/>
          <ac:picMkLst>
            <pc:docMk/>
            <pc:sldMk cId="1945464862" sldId="256"/>
            <ac:picMk id="18" creationId="{12F2D7ED-2226-6C9B-A5E5-B2BF6509881C}"/>
          </ac:picMkLst>
        </pc:picChg>
        <pc:cxnChg chg="add del">
          <ac:chgData name="Catherine Jordan" userId="2ae61295-bb9d-474d-9982-3a6ad7d70504" providerId="ADAL" clId="{74F7EAA0-3F00-4744-AA2E-DA28C4586C11}" dt="2024-03-12T17:31:04.743" v="22" actId="26606"/>
          <ac:cxnSpMkLst>
            <pc:docMk/>
            <pc:sldMk cId="1945464862" sldId="256"/>
            <ac:cxnSpMk id="13" creationId="{06D05ED8-39E4-42F8-92CB-704C2BD0D215}"/>
          </ac:cxnSpMkLst>
        </pc:cxnChg>
        <pc:cxnChg chg="add del">
          <ac:chgData name="Catherine Jordan" userId="2ae61295-bb9d-474d-9982-3a6ad7d70504" providerId="ADAL" clId="{74F7EAA0-3F00-4744-AA2E-DA28C4586C11}" dt="2024-03-12T17:31:04.743" v="22" actId="26606"/>
          <ac:cxnSpMkLst>
            <pc:docMk/>
            <pc:sldMk cId="1945464862" sldId="256"/>
            <ac:cxnSpMk id="17" creationId="{3256C6C3-0EDC-4651-AB37-9F26CFAA6C86}"/>
          </ac:cxnSpMkLst>
        </pc:cxnChg>
        <pc:cxnChg chg="add del">
          <ac:chgData name="Catherine Jordan" userId="2ae61295-bb9d-474d-9982-3a6ad7d70504" providerId="ADAL" clId="{74F7EAA0-3F00-4744-AA2E-DA28C4586C11}" dt="2024-03-12T17:31:04.981" v="24"/>
          <ac:cxnSpMkLst>
            <pc:docMk/>
            <pc:sldMk cId="1945464862" sldId="256"/>
            <ac:cxnSpMk id="24" creationId="{8748256A-88AC-4254-406B-0E8EE2CC2B50}"/>
          </ac:cxnSpMkLst>
        </pc:cxnChg>
      </pc:sldChg>
      <pc:sldChg chg="addSp delSp delDesignElem">
        <pc:chgData name="Catherine Jordan" userId="2ae61295-bb9d-474d-9982-3a6ad7d70504" providerId="ADAL" clId="{74F7EAA0-3F00-4744-AA2E-DA28C4586C11}" dt="2024-03-12T17:31:04.981" v="24"/>
        <pc:sldMkLst>
          <pc:docMk/>
          <pc:sldMk cId="111576528" sldId="304"/>
        </pc:sldMkLst>
        <pc:spChg chg="add del">
          <ac:chgData name="Catherine Jordan" userId="2ae61295-bb9d-474d-9982-3a6ad7d70504" providerId="ADAL" clId="{74F7EAA0-3F00-4744-AA2E-DA28C4586C11}" dt="2024-03-12T17:31:04.981" v="24"/>
          <ac:spMkLst>
            <pc:docMk/>
            <pc:sldMk cId="111576528" sldId="304"/>
            <ac:spMk id="8" creationId="{4E1BEB12-92AF-4445-98AD-4C7756E7C93B}"/>
          </ac:spMkLst>
        </pc:spChg>
        <pc:spChg chg="add del">
          <ac:chgData name="Catherine Jordan" userId="2ae61295-bb9d-474d-9982-3a6ad7d70504" providerId="ADAL" clId="{74F7EAA0-3F00-4744-AA2E-DA28C4586C11}" dt="2024-03-12T17:31:04.981" v="24"/>
          <ac:spMkLst>
            <pc:docMk/>
            <pc:sldMk cId="111576528" sldId="304"/>
            <ac:spMk id="10" creationId="{D0522C2C-7B5C-48A7-A969-03941E5D2E76}"/>
          </ac:spMkLst>
        </pc:spChg>
        <pc:spChg chg="add del">
          <ac:chgData name="Catherine Jordan" userId="2ae61295-bb9d-474d-9982-3a6ad7d70504" providerId="ADAL" clId="{74F7EAA0-3F00-4744-AA2E-DA28C4586C11}" dt="2024-03-12T17:31:04.981" v="24"/>
          <ac:spMkLst>
            <pc:docMk/>
            <pc:sldMk cId="111576528" sldId="304"/>
            <ac:spMk id="12" creationId="{9C682A1A-5B2D-4111-BBD6-620165633E5B}"/>
          </ac:spMkLst>
        </pc:spChg>
        <pc:spChg chg="add del">
          <ac:chgData name="Catherine Jordan" userId="2ae61295-bb9d-474d-9982-3a6ad7d70504" providerId="ADAL" clId="{74F7EAA0-3F00-4744-AA2E-DA28C4586C11}" dt="2024-03-12T17:31:04.981" v="24"/>
          <ac:spMkLst>
            <pc:docMk/>
            <pc:sldMk cId="111576528" sldId="304"/>
            <ac:spMk id="14" creationId="{D6EE29F2-D77F-4BD0-A20B-334D316A1C9D}"/>
          </ac:spMkLst>
        </pc:spChg>
        <pc:spChg chg="add del">
          <ac:chgData name="Catherine Jordan" userId="2ae61295-bb9d-474d-9982-3a6ad7d70504" providerId="ADAL" clId="{74F7EAA0-3F00-4744-AA2E-DA28C4586C11}" dt="2024-03-12T17:31:04.981" v="24"/>
          <ac:spMkLst>
            <pc:docMk/>
            <pc:sldMk cId="111576528" sldId="304"/>
            <ac:spMk id="16" creationId="{22D09ED2-868F-42C6-866E-F92E0CEF314F}"/>
          </ac:spMkLst>
        </pc:spChg>
      </pc:sldChg>
      <pc:sldChg chg="addSp delSp delDesignElem">
        <pc:chgData name="Catherine Jordan" userId="2ae61295-bb9d-474d-9982-3a6ad7d70504" providerId="ADAL" clId="{74F7EAA0-3F00-4744-AA2E-DA28C4586C11}" dt="2024-03-12T17:31:04.981" v="24"/>
        <pc:sldMkLst>
          <pc:docMk/>
          <pc:sldMk cId="2853737668" sldId="305"/>
        </pc:sldMkLst>
        <pc:spChg chg="add del">
          <ac:chgData name="Catherine Jordan" userId="2ae61295-bb9d-474d-9982-3a6ad7d70504" providerId="ADAL" clId="{74F7EAA0-3F00-4744-AA2E-DA28C4586C11}" dt="2024-03-12T17:31:04.981" v="24"/>
          <ac:spMkLst>
            <pc:docMk/>
            <pc:sldMk cId="2853737668" sldId="305"/>
            <ac:spMk id="18" creationId="{BACC6370-2D7E-4714-9D71-7542949D7D5D}"/>
          </ac:spMkLst>
        </pc:spChg>
        <pc:spChg chg="add del">
          <ac:chgData name="Catherine Jordan" userId="2ae61295-bb9d-474d-9982-3a6ad7d70504" providerId="ADAL" clId="{74F7EAA0-3F00-4744-AA2E-DA28C4586C11}" dt="2024-03-12T17:31:04.981" v="24"/>
          <ac:spMkLst>
            <pc:docMk/>
            <pc:sldMk cId="2853737668" sldId="305"/>
            <ac:spMk id="20" creationId="{F68B3F68-107C-434F-AA38-110D5EA91B85}"/>
          </ac:spMkLst>
        </pc:spChg>
        <pc:spChg chg="add del">
          <ac:chgData name="Catherine Jordan" userId="2ae61295-bb9d-474d-9982-3a6ad7d70504" providerId="ADAL" clId="{74F7EAA0-3F00-4744-AA2E-DA28C4586C11}" dt="2024-03-12T17:31:04.981" v="24"/>
          <ac:spMkLst>
            <pc:docMk/>
            <pc:sldMk cId="2853737668" sldId="305"/>
            <ac:spMk id="22" creationId="{AAD0DBB9-1A4B-4391-81D4-CB19F9AB918A}"/>
          </ac:spMkLst>
        </pc:spChg>
        <pc:spChg chg="add del">
          <ac:chgData name="Catherine Jordan" userId="2ae61295-bb9d-474d-9982-3a6ad7d70504" providerId="ADAL" clId="{74F7EAA0-3F00-4744-AA2E-DA28C4586C11}" dt="2024-03-12T17:31:04.981" v="24"/>
          <ac:spMkLst>
            <pc:docMk/>
            <pc:sldMk cId="2853737668" sldId="305"/>
            <ac:spMk id="24" creationId="{063BBA22-50EA-4C4D-BE05-F1CE4E63AA56}"/>
          </ac:spMkLst>
        </pc:spChg>
      </pc:sldChg>
      <pc:sldChg chg="addSp delSp delDesignElem">
        <pc:chgData name="Catherine Jordan" userId="2ae61295-bb9d-474d-9982-3a6ad7d70504" providerId="ADAL" clId="{74F7EAA0-3F00-4744-AA2E-DA28C4586C11}" dt="2024-03-12T17:31:04.981" v="24"/>
        <pc:sldMkLst>
          <pc:docMk/>
          <pc:sldMk cId="2336032953" sldId="306"/>
        </pc:sldMkLst>
        <pc:spChg chg="add del">
          <ac:chgData name="Catherine Jordan" userId="2ae61295-bb9d-474d-9982-3a6ad7d70504" providerId="ADAL" clId="{74F7EAA0-3F00-4744-AA2E-DA28C4586C11}" dt="2024-03-12T17:31:04.981" v="24"/>
          <ac:spMkLst>
            <pc:docMk/>
            <pc:sldMk cId="2336032953" sldId="306"/>
            <ac:spMk id="8" creationId="{907EF6B7-1338-4443-8C46-6A318D952DFD}"/>
          </ac:spMkLst>
        </pc:spChg>
        <pc:spChg chg="add del">
          <ac:chgData name="Catherine Jordan" userId="2ae61295-bb9d-474d-9982-3a6ad7d70504" providerId="ADAL" clId="{74F7EAA0-3F00-4744-AA2E-DA28C4586C11}" dt="2024-03-12T17:31:04.981" v="24"/>
          <ac:spMkLst>
            <pc:docMk/>
            <pc:sldMk cId="2336032953" sldId="306"/>
            <ac:spMk id="10" creationId="{DAAE4CDD-124C-4DCF-9584-B6033B545DD5}"/>
          </ac:spMkLst>
        </pc:spChg>
        <pc:spChg chg="add del">
          <ac:chgData name="Catherine Jordan" userId="2ae61295-bb9d-474d-9982-3a6ad7d70504" providerId="ADAL" clId="{74F7EAA0-3F00-4744-AA2E-DA28C4586C11}" dt="2024-03-12T17:31:04.981" v="24"/>
          <ac:spMkLst>
            <pc:docMk/>
            <pc:sldMk cId="2336032953" sldId="306"/>
            <ac:spMk id="12" creationId="{081E4A58-353D-44AE-B2FC-2A74E2E400F7}"/>
          </ac:spMkLst>
        </pc:spChg>
      </pc:sldChg>
      <pc:sldChg chg="addSp delSp modSp mod delDesignElem">
        <pc:chgData name="Catherine Jordan" userId="2ae61295-bb9d-474d-9982-3a6ad7d70504" providerId="ADAL" clId="{74F7EAA0-3F00-4744-AA2E-DA28C4586C11}" dt="2024-03-12T17:31:04.981" v="24"/>
        <pc:sldMkLst>
          <pc:docMk/>
          <pc:sldMk cId="29129971" sldId="308"/>
        </pc:sldMkLst>
        <pc:spChg chg="mod">
          <ac:chgData name="Catherine Jordan" userId="2ae61295-bb9d-474d-9982-3a6ad7d70504" providerId="ADAL" clId="{74F7EAA0-3F00-4744-AA2E-DA28C4586C11}" dt="2024-03-12T17:31:04.981" v="24"/>
          <ac:spMkLst>
            <pc:docMk/>
            <pc:sldMk cId="29129971" sldId="308"/>
            <ac:spMk id="3" creationId="{8FE897AA-7142-43A3-9DC8-6E8459550B05}"/>
          </ac:spMkLst>
        </pc:spChg>
        <pc:spChg chg="add del">
          <ac:chgData name="Catherine Jordan" userId="2ae61295-bb9d-474d-9982-3a6ad7d70504" providerId="ADAL" clId="{74F7EAA0-3F00-4744-AA2E-DA28C4586C11}" dt="2024-03-12T17:31:04.981" v="24"/>
          <ac:spMkLst>
            <pc:docMk/>
            <pc:sldMk cId="29129971" sldId="308"/>
            <ac:spMk id="17" creationId="{45D37F4E-DDB4-456B-97E0-9937730A039F}"/>
          </ac:spMkLst>
        </pc:spChg>
        <pc:spChg chg="add del">
          <ac:chgData name="Catherine Jordan" userId="2ae61295-bb9d-474d-9982-3a6ad7d70504" providerId="ADAL" clId="{74F7EAA0-3F00-4744-AA2E-DA28C4586C11}" dt="2024-03-12T17:31:04.981" v="24"/>
          <ac:spMkLst>
            <pc:docMk/>
            <pc:sldMk cId="29129971" sldId="308"/>
            <ac:spMk id="19" creationId="{B2DD41CD-8F47-4F56-AD12-4E2FF7696987}"/>
          </ac:spMkLst>
        </pc:spChg>
      </pc:sldChg>
      <pc:sldChg chg="addSp delSp delDesignElem">
        <pc:chgData name="Catherine Jordan" userId="2ae61295-bb9d-474d-9982-3a6ad7d70504" providerId="ADAL" clId="{74F7EAA0-3F00-4744-AA2E-DA28C4586C11}" dt="2024-03-12T17:31:04.981" v="24"/>
        <pc:sldMkLst>
          <pc:docMk/>
          <pc:sldMk cId="2913064924" sldId="309"/>
        </pc:sldMkLst>
        <pc:spChg chg="add del">
          <ac:chgData name="Catherine Jordan" userId="2ae61295-bb9d-474d-9982-3a6ad7d70504" providerId="ADAL" clId="{74F7EAA0-3F00-4744-AA2E-DA28C4586C11}" dt="2024-03-12T17:31:04.981" v="24"/>
          <ac:spMkLst>
            <pc:docMk/>
            <pc:sldMk cId="2913064924" sldId="309"/>
            <ac:spMk id="10" creationId="{45D37F4E-DDB4-456B-97E0-9937730A039F}"/>
          </ac:spMkLst>
        </pc:spChg>
        <pc:spChg chg="add del">
          <ac:chgData name="Catherine Jordan" userId="2ae61295-bb9d-474d-9982-3a6ad7d70504" providerId="ADAL" clId="{74F7EAA0-3F00-4744-AA2E-DA28C4586C11}" dt="2024-03-12T17:31:04.981" v="24"/>
          <ac:spMkLst>
            <pc:docMk/>
            <pc:sldMk cId="2913064924" sldId="309"/>
            <ac:spMk id="12" creationId="{B2DD41CD-8F47-4F56-AD12-4E2FF7696987}"/>
          </ac:spMkLst>
        </pc:spChg>
      </pc:sldChg>
      <pc:sldChg chg="addSp delSp delDesignElem">
        <pc:chgData name="Catherine Jordan" userId="2ae61295-bb9d-474d-9982-3a6ad7d70504" providerId="ADAL" clId="{74F7EAA0-3F00-4744-AA2E-DA28C4586C11}" dt="2024-03-12T17:31:04.981" v="24"/>
        <pc:sldMkLst>
          <pc:docMk/>
          <pc:sldMk cId="3720065305" sldId="310"/>
        </pc:sldMkLst>
        <pc:spChg chg="add del">
          <ac:chgData name="Catherine Jordan" userId="2ae61295-bb9d-474d-9982-3a6ad7d70504" providerId="ADAL" clId="{74F7EAA0-3F00-4744-AA2E-DA28C4586C11}" dt="2024-03-12T17:31:04.981" v="24"/>
          <ac:spMkLst>
            <pc:docMk/>
            <pc:sldMk cId="3720065305" sldId="310"/>
            <ac:spMk id="10" creationId="{2B97F24A-32CE-4C1C-A50D-3016B394DCFB}"/>
          </ac:spMkLst>
        </pc:spChg>
        <pc:spChg chg="add del">
          <ac:chgData name="Catherine Jordan" userId="2ae61295-bb9d-474d-9982-3a6ad7d70504" providerId="ADAL" clId="{74F7EAA0-3F00-4744-AA2E-DA28C4586C11}" dt="2024-03-12T17:31:04.981" v="24"/>
          <ac:spMkLst>
            <pc:docMk/>
            <pc:sldMk cId="3720065305" sldId="310"/>
            <ac:spMk id="12" creationId="{CD8B4F24-440B-49E9-B85D-733523DC064B}"/>
          </ac:spMkLst>
        </pc:spChg>
      </pc:sldChg>
      <pc:sldChg chg="addSp delSp delDesignElem">
        <pc:chgData name="Catherine Jordan" userId="2ae61295-bb9d-474d-9982-3a6ad7d70504" providerId="ADAL" clId="{74F7EAA0-3F00-4744-AA2E-DA28C4586C11}" dt="2024-03-12T17:31:04.981" v="24"/>
        <pc:sldMkLst>
          <pc:docMk/>
          <pc:sldMk cId="765458675" sldId="312"/>
        </pc:sldMkLst>
        <pc:spChg chg="add del">
          <ac:chgData name="Catherine Jordan" userId="2ae61295-bb9d-474d-9982-3a6ad7d70504" providerId="ADAL" clId="{74F7EAA0-3F00-4744-AA2E-DA28C4586C11}" dt="2024-03-12T17:31:04.981" v="24"/>
          <ac:spMkLst>
            <pc:docMk/>
            <pc:sldMk cId="765458675" sldId="312"/>
            <ac:spMk id="17" creationId="{B81933D1-5615-42C7-9C0B-4EB7105CCE2D}"/>
          </ac:spMkLst>
        </pc:spChg>
        <pc:spChg chg="add del">
          <ac:chgData name="Catherine Jordan" userId="2ae61295-bb9d-474d-9982-3a6ad7d70504" providerId="ADAL" clId="{74F7EAA0-3F00-4744-AA2E-DA28C4586C11}" dt="2024-03-12T17:31:04.981" v="24"/>
          <ac:spMkLst>
            <pc:docMk/>
            <pc:sldMk cId="765458675" sldId="312"/>
            <ac:spMk id="19" creationId="{19C9EAEA-39D0-4B0E-A0EB-51E7B26740B1}"/>
          </ac:spMkLst>
        </pc:spChg>
        <pc:spChg chg="add del">
          <ac:chgData name="Catherine Jordan" userId="2ae61295-bb9d-474d-9982-3a6ad7d70504" providerId="ADAL" clId="{74F7EAA0-3F00-4744-AA2E-DA28C4586C11}" dt="2024-03-12T17:31:04.981" v="24"/>
          <ac:spMkLst>
            <pc:docMk/>
            <pc:sldMk cId="765458675" sldId="312"/>
            <ac:spMk id="20" creationId="{20D5D19D-0789-4518-B5DC-D47ADF69D25A}"/>
          </ac:spMkLst>
        </pc:spChg>
        <pc:grpChg chg="add del">
          <ac:chgData name="Catherine Jordan" userId="2ae61295-bb9d-474d-9982-3a6ad7d70504" providerId="ADAL" clId="{74F7EAA0-3F00-4744-AA2E-DA28C4586C11}" dt="2024-03-12T17:31:04.981" v="24"/>
          <ac:grpSpMkLst>
            <pc:docMk/>
            <pc:sldMk cId="765458675" sldId="312"/>
            <ac:grpSpMk id="21" creationId="{032D8612-31EB-44CF-A1D0-14FD4C705424}"/>
          </ac:grpSpMkLst>
        </pc:grpChg>
      </pc:sldChg>
      <pc:sldChg chg="addSp delSp delDesignElem">
        <pc:chgData name="Catherine Jordan" userId="2ae61295-bb9d-474d-9982-3a6ad7d70504" providerId="ADAL" clId="{74F7EAA0-3F00-4744-AA2E-DA28C4586C11}" dt="2024-03-12T17:31:04.981" v="24"/>
        <pc:sldMkLst>
          <pc:docMk/>
          <pc:sldMk cId="3761146989" sldId="313"/>
        </pc:sldMkLst>
        <pc:spChg chg="add del">
          <ac:chgData name="Catherine Jordan" userId="2ae61295-bb9d-474d-9982-3a6ad7d70504" providerId="ADAL" clId="{74F7EAA0-3F00-4744-AA2E-DA28C4586C11}" dt="2024-03-12T17:31:04.981" v="24"/>
          <ac:spMkLst>
            <pc:docMk/>
            <pc:sldMk cId="3761146989" sldId="313"/>
            <ac:spMk id="25" creationId="{3B47FC9C-2ED3-4100-A4EF-E8CDFEE106C9}"/>
          </ac:spMkLst>
        </pc:spChg>
      </pc:sldChg>
      <pc:sldChg chg="addSp delSp delDesignElem">
        <pc:chgData name="Catherine Jordan" userId="2ae61295-bb9d-474d-9982-3a6ad7d70504" providerId="ADAL" clId="{74F7EAA0-3F00-4744-AA2E-DA28C4586C11}" dt="2024-03-12T17:31:04.981" v="24"/>
        <pc:sldMkLst>
          <pc:docMk/>
          <pc:sldMk cId="2152745733" sldId="314"/>
        </pc:sldMkLst>
        <pc:spChg chg="add del">
          <ac:chgData name="Catherine Jordan" userId="2ae61295-bb9d-474d-9982-3a6ad7d70504" providerId="ADAL" clId="{74F7EAA0-3F00-4744-AA2E-DA28C4586C11}" dt="2024-03-12T17:31:04.981" v="24"/>
          <ac:spMkLst>
            <pc:docMk/>
            <pc:sldMk cId="2152745733" sldId="314"/>
            <ac:spMk id="9" creationId="{BACC6370-2D7E-4714-9D71-7542949D7D5D}"/>
          </ac:spMkLst>
        </pc:spChg>
        <pc:spChg chg="add del">
          <ac:chgData name="Catherine Jordan" userId="2ae61295-bb9d-474d-9982-3a6ad7d70504" providerId="ADAL" clId="{74F7EAA0-3F00-4744-AA2E-DA28C4586C11}" dt="2024-03-12T17:31:04.981" v="24"/>
          <ac:spMkLst>
            <pc:docMk/>
            <pc:sldMk cId="2152745733" sldId="314"/>
            <ac:spMk id="11" creationId="{F68B3F68-107C-434F-AA38-110D5EA91B85}"/>
          </ac:spMkLst>
        </pc:spChg>
        <pc:spChg chg="add del">
          <ac:chgData name="Catherine Jordan" userId="2ae61295-bb9d-474d-9982-3a6ad7d70504" providerId="ADAL" clId="{74F7EAA0-3F00-4744-AA2E-DA28C4586C11}" dt="2024-03-12T17:31:04.981" v="24"/>
          <ac:spMkLst>
            <pc:docMk/>
            <pc:sldMk cId="2152745733" sldId="314"/>
            <ac:spMk id="13" creationId="{AAD0DBB9-1A4B-4391-81D4-CB19F9AB918A}"/>
          </ac:spMkLst>
        </pc:spChg>
        <pc:spChg chg="add del">
          <ac:chgData name="Catherine Jordan" userId="2ae61295-bb9d-474d-9982-3a6ad7d70504" providerId="ADAL" clId="{74F7EAA0-3F00-4744-AA2E-DA28C4586C11}" dt="2024-03-12T17:31:04.981" v="24"/>
          <ac:spMkLst>
            <pc:docMk/>
            <pc:sldMk cId="2152745733" sldId="314"/>
            <ac:spMk id="15" creationId="{063BBA22-50EA-4C4D-BE05-F1CE4E63AA56}"/>
          </ac:spMkLst>
        </pc:spChg>
      </pc:sldChg>
      <pc:sldChg chg="addSp delSp modSp del delDesignElem">
        <pc:chgData name="Catherine Jordan" userId="2ae61295-bb9d-474d-9982-3a6ad7d70504" providerId="ADAL" clId="{74F7EAA0-3F00-4744-AA2E-DA28C4586C11}" dt="2024-03-12T17:31:38.699" v="27" actId="47"/>
        <pc:sldMkLst>
          <pc:docMk/>
          <pc:sldMk cId="1115096343" sldId="315"/>
        </pc:sldMkLst>
        <pc:spChg chg="add del">
          <ac:chgData name="Catherine Jordan" userId="2ae61295-bb9d-474d-9982-3a6ad7d70504" providerId="ADAL" clId="{74F7EAA0-3F00-4744-AA2E-DA28C4586C11}" dt="2024-03-12T17:31:04.981" v="24"/>
          <ac:spMkLst>
            <pc:docMk/>
            <pc:sldMk cId="1115096343" sldId="315"/>
            <ac:spMk id="9" creationId="{A4AC5506-6312-4701-8D3C-40187889A947}"/>
          </ac:spMkLst>
        </pc:spChg>
        <pc:picChg chg="mod">
          <ac:chgData name="Catherine Jordan" userId="2ae61295-bb9d-474d-9982-3a6ad7d70504" providerId="ADAL" clId="{74F7EAA0-3F00-4744-AA2E-DA28C4586C11}" dt="2024-03-12T17:31:04.981" v="24"/>
          <ac:picMkLst>
            <pc:docMk/>
            <pc:sldMk cId="1115096343" sldId="315"/>
            <ac:picMk id="4" creationId="{2322F928-5AF2-CED2-9808-0B6D124BBAE4}"/>
          </ac:picMkLst>
        </pc:picChg>
      </pc:sldChg>
      <pc:sldChg chg="addSp delSp delDesignElem">
        <pc:chgData name="Catherine Jordan" userId="2ae61295-bb9d-474d-9982-3a6ad7d70504" providerId="ADAL" clId="{74F7EAA0-3F00-4744-AA2E-DA28C4586C11}" dt="2024-03-12T17:31:04.981" v="24"/>
        <pc:sldMkLst>
          <pc:docMk/>
          <pc:sldMk cId="3545521432" sldId="316"/>
        </pc:sldMkLst>
        <pc:spChg chg="add del">
          <ac:chgData name="Catherine Jordan" userId="2ae61295-bb9d-474d-9982-3a6ad7d70504" providerId="ADAL" clId="{74F7EAA0-3F00-4744-AA2E-DA28C4586C11}" dt="2024-03-12T17:31:04.981" v="24"/>
          <ac:spMkLst>
            <pc:docMk/>
            <pc:sldMk cId="3545521432" sldId="316"/>
            <ac:spMk id="2084" creationId="{F6E384F5-137A-40B1-97F0-694CC6ECD59C}"/>
          </ac:spMkLst>
        </pc:spChg>
        <pc:spChg chg="add del">
          <ac:chgData name="Catherine Jordan" userId="2ae61295-bb9d-474d-9982-3a6ad7d70504" providerId="ADAL" clId="{74F7EAA0-3F00-4744-AA2E-DA28C4586C11}" dt="2024-03-12T17:31:04.981" v="24"/>
          <ac:spMkLst>
            <pc:docMk/>
            <pc:sldMk cId="3545521432" sldId="316"/>
            <ac:spMk id="2085" creationId="{9DBC4630-03DA-474F-BBCB-BA3AE6B317A4}"/>
          </ac:spMkLst>
        </pc:spChg>
        <pc:spChg chg="add del">
          <ac:chgData name="Catherine Jordan" userId="2ae61295-bb9d-474d-9982-3a6ad7d70504" providerId="ADAL" clId="{74F7EAA0-3F00-4744-AA2E-DA28C4586C11}" dt="2024-03-12T17:31:04.981" v="24"/>
          <ac:spMkLst>
            <pc:docMk/>
            <pc:sldMk cId="3545521432" sldId="316"/>
            <ac:spMk id="2086" creationId="{78418A25-6EAC-4140-BFE6-284E1925B5EE}"/>
          </ac:spMkLst>
        </pc:spChg>
        <pc:spChg chg="add del">
          <ac:chgData name="Catherine Jordan" userId="2ae61295-bb9d-474d-9982-3a6ad7d70504" providerId="ADAL" clId="{74F7EAA0-3F00-4744-AA2E-DA28C4586C11}" dt="2024-03-12T17:31:04.981" v="24"/>
          <ac:spMkLst>
            <pc:docMk/>
            <pc:sldMk cId="3545521432" sldId="316"/>
            <ac:spMk id="2087" creationId="{C20267F5-D4E6-477A-A590-81F2ABD1B862}"/>
          </ac:spMkLst>
        </pc:spChg>
        <pc:spChg chg="add del">
          <ac:chgData name="Catherine Jordan" userId="2ae61295-bb9d-474d-9982-3a6ad7d70504" providerId="ADAL" clId="{74F7EAA0-3F00-4744-AA2E-DA28C4586C11}" dt="2024-03-12T17:31:04.981" v="24"/>
          <ac:spMkLst>
            <pc:docMk/>
            <pc:sldMk cId="3545521432" sldId="316"/>
            <ac:spMk id="2088" creationId="{6B9D64DB-4D5C-4A91-B45F-F301E3174F9F}"/>
          </ac:spMkLst>
        </pc:spChg>
        <pc:spChg chg="add del">
          <ac:chgData name="Catherine Jordan" userId="2ae61295-bb9d-474d-9982-3a6ad7d70504" providerId="ADAL" clId="{74F7EAA0-3F00-4744-AA2E-DA28C4586C11}" dt="2024-03-12T17:31:04.981" v="24"/>
          <ac:spMkLst>
            <pc:docMk/>
            <pc:sldMk cId="3545521432" sldId="316"/>
            <ac:spMk id="2089" creationId="{CB14CE1B-4BC5-4EF2-BE3D-05E4F580B3DB}"/>
          </ac:spMkLst>
        </pc:spChg>
      </pc:sldChg>
      <pc:sldChg chg="addSp delSp delDesignElem">
        <pc:chgData name="Catherine Jordan" userId="2ae61295-bb9d-474d-9982-3a6ad7d70504" providerId="ADAL" clId="{74F7EAA0-3F00-4744-AA2E-DA28C4586C11}" dt="2024-03-12T17:31:04.981" v="24"/>
        <pc:sldMkLst>
          <pc:docMk/>
          <pc:sldMk cId="732786516" sldId="317"/>
        </pc:sldMkLst>
        <pc:spChg chg="add del">
          <ac:chgData name="Catherine Jordan" userId="2ae61295-bb9d-474d-9982-3a6ad7d70504" providerId="ADAL" clId="{74F7EAA0-3F00-4744-AA2E-DA28C4586C11}" dt="2024-03-12T17:31:04.981" v="24"/>
          <ac:spMkLst>
            <pc:docMk/>
            <pc:sldMk cId="732786516" sldId="317"/>
            <ac:spMk id="10" creationId="{D4771268-CB57-404A-9271-370EB28F6090}"/>
          </ac:spMkLst>
        </pc:spChg>
      </pc:sldChg>
      <pc:sldChg chg="addSp delSp delDesignElem">
        <pc:chgData name="Catherine Jordan" userId="2ae61295-bb9d-474d-9982-3a6ad7d70504" providerId="ADAL" clId="{74F7EAA0-3F00-4744-AA2E-DA28C4586C11}" dt="2024-03-12T17:31:04.981" v="24"/>
        <pc:sldMkLst>
          <pc:docMk/>
          <pc:sldMk cId="3143802905" sldId="318"/>
        </pc:sldMkLst>
        <pc:spChg chg="add del">
          <ac:chgData name="Catherine Jordan" userId="2ae61295-bb9d-474d-9982-3a6ad7d70504" providerId="ADAL" clId="{74F7EAA0-3F00-4744-AA2E-DA28C4586C11}" dt="2024-03-12T17:31:04.981" v="24"/>
          <ac:spMkLst>
            <pc:docMk/>
            <pc:sldMk cId="3143802905" sldId="318"/>
            <ac:spMk id="16" creationId="{ECEF6C2F-9906-4F89-9B4F-598E9F344B03}"/>
          </ac:spMkLst>
        </pc:spChg>
        <pc:spChg chg="add del">
          <ac:chgData name="Catherine Jordan" userId="2ae61295-bb9d-474d-9982-3a6ad7d70504" providerId="ADAL" clId="{74F7EAA0-3F00-4744-AA2E-DA28C4586C11}" dt="2024-03-12T17:31:04.981" v="24"/>
          <ac:spMkLst>
            <pc:docMk/>
            <pc:sldMk cId="3143802905" sldId="318"/>
            <ac:spMk id="18" creationId="{91E12CD6-A76F-439F-9C98-C0211D8FD814}"/>
          </ac:spMkLst>
        </pc:spChg>
      </pc:sldChg>
      <pc:sldChg chg="addSp delSp delDesignElem">
        <pc:chgData name="Catherine Jordan" userId="2ae61295-bb9d-474d-9982-3a6ad7d70504" providerId="ADAL" clId="{74F7EAA0-3F00-4744-AA2E-DA28C4586C11}" dt="2024-03-12T17:31:04.981" v="24"/>
        <pc:sldMkLst>
          <pc:docMk/>
          <pc:sldMk cId="3473186813" sldId="319"/>
        </pc:sldMkLst>
        <pc:spChg chg="add del">
          <ac:chgData name="Catherine Jordan" userId="2ae61295-bb9d-474d-9982-3a6ad7d70504" providerId="ADAL" clId="{74F7EAA0-3F00-4744-AA2E-DA28C4586C11}" dt="2024-03-12T17:31:04.981" v="24"/>
          <ac:spMkLst>
            <pc:docMk/>
            <pc:sldMk cId="3473186813" sldId="319"/>
            <ac:spMk id="3079" creationId="{D4771268-CB57-404A-9271-370EB28F609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5CE94C-02D8-4FF2-887D-ABB7F5DB1882}" type="doc">
      <dgm:prSet loTypeId="urn:microsoft.com/office/officeart/2016/7/layout/RepeatingBendingProcessNew" loCatId="process" qsTypeId="urn:microsoft.com/office/officeart/2005/8/quickstyle/simple1" qsCatId="simple" csTypeId="urn:microsoft.com/office/officeart/2005/8/colors/colorful5" csCatId="colorful"/>
      <dgm:spPr/>
      <dgm:t>
        <a:bodyPr/>
        <a:lstStyle/>
        <a:p>
          <a:endParaRPr lang="en-US"/>
        </a:p>
      </dgm:t>
    </dgm:pt>
    <dgm:pt modelId="{B07DAEDD-FC48-45E7-83BE-8EE1B6F4F876}">
      <dgm:prSet/>
      <dgm:spPr/>
      <dgm:t>
        <a:bodyPr/>
        <a:lstStyle/>
        <a:p>
          <a:r>
            <a:rPr lang="en-GB"/>
            <a:t>To build a SEND community and facilitates communication with parents/carers.</a:t>
          </a:r>
          <a:endParaRPr lang="en-US"/>
        </a:p>
      </dgm:t>
    </dgm:pt>
    <dgm:pt modelId="{1AEB8CF1-A660-4BF8-AA6A-4261D27A2CED}" type="parTrans" cxnId="{6311DC1C-6B78-419B-8279-A49128E2F8D8}">
      <dgm:prSet/>
      <dgm:spPr/>
      <dgm:t>
        <a:bodyPr/>
        <a:lstStyle/>
        <a:p>
          <a:endParaRPr lang="en-US"/>
        </a:p>
      </dgm:t>
    </dgm:pt>
    <dgm:pt modelId="{8C6D5851-1A3D-4833-81DD-B2CF265E3C2F}" type="sibTrans" cxnId="{6311DC1C-6B78-419B-8279-A49128E2F8D8}">
      <dgm:prSet/>
      <dgm:spPr/>
      <dgm:t>
        <a:bodyPr/>
        <a:lstStyle/>
        <a:p>
          <a:endParaRPr lang="en-US"/>
        </a:p>
      </dgm:t>
    </dgm:pt>
    <dgm:pt modelId="{5294AED3-F4AC-4EF4-ACC8-6E6634EC2720}">
      <dgm:prSet/>
      <dgm:spPr/>
      <dgm:t>
        <a:bodyPr/>
        <a:lstStyle/>
        <a:p>
          <a:r>
            <a:rPr lang="en-GB"/>
            <a:t>A helpful space to identify and share any concerns around your child’s needs and to meet others sharing similar experiences.</a:t>
          </a:r>
          <a:endParaRPr lang="en-US"/>
        </a:p>
      </dgm:t>
    </dgm:pt>
    <dgm:pt modelId="{58EF7E59-40EF-4146-9114-4A74B9EA821D}" type="parTrans" cxnId="{686645ED-4166-41A1-9AC1-32767D340A1A}">
      <dgm:prSet/>
      <dgm:spPr/>
      <dgm:t>
        <a:bodyPr/>
        <a:lstStyle/>
        <a:p>
          <a:endParaRPr lang="en-US"/>
        </a:p>
      </dgm:t>
    </dgm:pt>
    <dgm:pt modelId="{7AFB2F2B-0F2C-4C8C-85DE-BA64A443BE7C}" type="sibTrans" cxnId="{686645ED-4166-41A1-9AC1-32767D340A1A}">
      <dgm:prSet/>
      <dgm:spPr/>
      <dgm:t>
        <a:bodyPr/>
        <a:lstStyle/>
        <a:p>
          <a:endParaRPr lang="en-US"/>
        </a:p>
      </dgm:t>
    </dgm:pt>
    <dgm:pt modelId="{46863FA4-6470-459C-B9BE-551D3B6F1385}">
      <dgm:prSet/>
      <dgm:spPr/>
      <dgm:t>
        <a:bodyPr/>
        <a:lstStyle/>
        <a:p>
          <a:r>
            <a:rPr lang="en-GB"/>
            <a:t>To improve understanding of special educational needs and how to support your child at home. </a:t>
          </a:r>
          <a:endParaRPr lang="en-US"/>
        </a:p>
      </dgm:t>
    </dgm:pt>
    <dgm:pt modelId="{1B2FDB8C-4C39-4B4B-823D-DAE7ECDD794B}" type="parTrans" cxnId="{41D2DBE2-83E6-4DD3-9793-F39C6DF2FE48}">
      <dgm:prSet/>
      <dgm:spPr/>
      <dgm:t>
        <a:bodyPr/>
        <a:lstStyle/>
        <a:p>
          <a:endParaRPr lang="en-US"/>
        </a:p>
      </dgm:t>
    </dgm:pt>
    <dgm:pt modelId="{A483FEE2-3CF5-40AA-A694-5C67C1092148}" type="sibTrans" cxnId="{41D2DBE2-83E6-4DD3-9793-F39C6DF2FE48}">
      <dgm:prSet/>
      <dgm:spPr/>
      <dgm:t>
        <a:bodyPr/>
        <a:lstStyle/>
        <a:p>
          <a:endParaRPr lang="en-US"/>
        </a:p>
      </dgm:t>
    </dgm:pt>
    <dgm:pt modelId="{5BDAEEF2-8B59-4A8A-95B9-38CFBE3BB720}">
      <dgm:prSet/>
      <dgm:spPr/>
      <dgm:t>
        <a:bodyPr/>
        <a:lstStyle/>
        <a:p>
          <a:r>
            <a:rPr lang="en-GB"/>
            <a:t>To improve understanding of SEND processes and how support can be accessed in school as well as locally. </a:t>
          </a:r>
          <a:endParaRPr lang="en-US"/>
        </a:p>
      </dgm:t>
    </dgm:pt>
    <dgm:pt modelId="{F4084566-67FB-4EA1-B1F7-3AB0E0FB9CA5}" type="parTrans" cxnId="{0ED217F5-3CE2-4E97-8DA9-296DAB08D874}">
      <dgm:prSet/>
      <dgm:spPr/>
      <dgm:t>
        <a:bodyPr/>
        <a:lstStyle/>
        <a:p>
          <a:endParaRPr lang="en-US"/>
        </a:p>
      </dgm:t>
    </dgm:pt>
    <dgm:pt modelId="{E32ADC41-331A-414B-A634-CC7B477B3F0C}" type="sibTrans" cxnId="{0ED217F5-3CE2-4E97-8DA9-296DAB08D874}">
      <dgm:prSet/>
      <dgm:spPr/>
      <dgm:t>
        <a:bodyPr/>
        <a:lstStyle/>
        <a:p>
          <a:endParaRPr lang="en-US"/>
        </a:p>
      </dgm:t>
    </dgm:pt>
    <dgm:pt modelId="{00D9C107-4BB3-4D7A-B322-270C0BE90E56}">
      <dgm:prSet/>
      <dgm:spPr/>
      <dgm:t>
        <a:bodyPr/>
        <a:lstStyle/>
        <a:p>
          <a:r>
            <a:rPr lang="en-GB"/>
            <a:t>To support the planning and preparation for transition to new year groups or new school.</a:t>
          </a:r>
          <a:endParaRPr lang="en-US"/>
        </a:p>
      </dgm:t>
    </dgm:pt>
    <dgm:pt modelId="{3367E715-84DE-496F-A59E-5F488CF85734}" type="parTrans" cxnId="{0CD9B5D9-ECB7-4B62-BEF1-3887369FF1C4}">
      <dgm:prSet/>
      <dgm:spPr/>
      <dgm:t>
        <a:bodyPr/>
        <a:lstStyle/>
        <a:p>
          <a:endParaRPr lang="en-US"/>
        </a:p>
      </dgm:t>
    </dgm:pt>
    <dgm:pt modelId="{F37F0357-8136-48DE-938B-29DC88DC26B8}" type="sibTrans" cxnId="{0CD9B5D9-ECB7-4B62-BEF1-3887369FF1C4}">
      <dgm:prSet/>
      <dgm:spPr/>
      <dgm:t>
        <a:bodyPr/>
        <a:lstStyle/>
        <a:p>
          <a:endParaRPr lang="en-US"/>
        </a:p>
      </dgm:t>
    </dgm:pt>
    <dgm:pt modelId="{B1B36E45-E470-4680-AC69-68F46175B9DF}">
      <dgm:prSet/>
      <dgm:spPr/>
      <dgm:t>
        <a:bodyPr/>
        <a:lstStyle/>
        <a:p>
          <a:r>
            <a:rPr lang="en-GB"/>
            <a:t>An opportunity to share your expertise with the school and influencing the school policies.</a:t>
          </a:r>
          <a:endParaRPr lang="en-US"/>
        </a:p>
      </dgm:t>
    </dgm:pt>
    <dgm:pt modelId="{0DE74AA7-A450-4582-8C56-146A37545666}" type="parTrans" cxnId="{30912B5C-174F-4A9B-9FAD-A9F8BF34BF31}">
      <dgm:prSet/>
      <dgm:spPr/>
      <dgm:t>
        <a:bodyPr/>
        <a:lstStyle/>
        <a:p>
          <a:endParaRPr lang="en-US"/>
        </a:p>
      </dgm:t>
    </dgm:pt>
    <dgm:pt modelId="{3089FFEE-E8CA-4A2C-BF91-377E027DE10B}" type="sibTrans" cxnId="{30912B5C-174F-4A9B-9FAD-A9F8BF34BF31}">
      <dgm:prSet/>
      <dgm:spPr/>
      <dgm:t>
        <a:bodyPr/>
        <a:lstStyle/>
        <a:p>
          <a:endParaRPr lang="en-US"/>
        </a:p>
      </dgm:t>
    </dgm:pt>
    <dgm:pt modelId="{6B6FB215-FCB0-4729-98B9-3ACF1A47C3AF}" type="pres">
      <dgm:prSet presAssocID="{C35CE94C-02D8-4FF2-887D-ABB7F5DB1882}" presName="Name0" presStyleCnt="0">
        <dgm:presLayoutVars>
          <dgm:dir/>
          <dgm:resizeHandles val="exact"/>
        </dgm:presLayoutVars>
      </dgm:prSet>
      <dgm:spPr/>
    </dgm:pt>
    <dgm:pt modelId="{52911D50-C5D5-4739-92F1-EE582278BE9C}" type="pres">
      <dgm:prSet presAssocID="{B07DAEDD-FC48-45E7-83BE-8EE1B6F4F876}" presName="node" presStyleLbl="node1" presStyleIdx="0" presStyleCnt="6">
        <dgm:presLayoutVars>
          <dgm:bulletEnabled val="1"/>
        </dgm:presLayoutVars>
      </dgm:prSet>
      <dgm:spPr/>
    </dgm:pt>
    <dgm:pt modelId="{5E129DAF-D399-4B60-9ADE-08FDDFBC0352}" type="pres">
      <dgm:prSet presAssocID="{8C6D5851-1A3D-4833-81DD-B2CF265E3C2F}" presName="sibTrans" presStyleLbl="sibTrans1D1" presStyleIdx="0" presStyleCnt="5"/>
      <dgm:spPr/>
    </dgm:pt>
    <dgm:pt modelId="{F17E978E-D78F-4545-9328-1EA78E7F5419}" type="pres">
      <dgm:prSet presAssocID="{8C6D5851-1A3D-4833-81DD-B2CF265E3C2F}" presName="connectorText" presStyleLbl="sibTrans1D1" presStyleIdx="0" presStyleCnt="5"/>
      <dgm:spPr/>
    </dgm:pt>
    <dgm:pt modelId="{E4F52CAF-B89B-496C-A64E-56304AB8E6A3}" type="pres">
      <dgm:prSet presAssocID="{5294AED3-F4AC-4EF4-ACC8-6E6634EC2720}" presName="node" presStyleLbl="node1" presStyleIdx="1" presStyleCnt="6">
        <dgm:presLayoutVars>
          <dgm:bulletEnabled val="1"/>
        </dgm:presLayoutVars>
      </dgm:prSet>
      <dgm:spPr/>
    </dgm:pt>
    <dgm:pt modelId="{CF15E723-DB84-4BB9-BEFC-D83C4703846C}" type="pres">
      <dgm:prSet presAssocID="{7AFB2F2B-0F2C-4C8C-85DE-BA64A443BE7C}" presName="sibTrans" presStyleLbl="sibTrans1D1" presStyleIdx="1" presStyleCnt="5"/>
      <dgm:spPr/>
    </dgm:pt>
    <dgm:pt modelId="{3F725AA9-AC23-401F-A8CD-9C5D7666C227}" type="pres">
      <dgm:prSet presAssocID="{7AFB2F2B-0F2C-4C8C-85DE-BA64A443BE7C}" presName="connectorText" presStyleLbl="sibTrans1D1" presStyleIdx="1" presStyleCnt="5"/>
      <dgm:spPr/>
    </dgm:pt>
    <dgm:pt modelId="{B222DF3E-2ACB-425F-8F71-188F1031A213}" type="pres">
      <dgm:prSet presAssocID="{46863FA4-6470-459C-B9BE-551D3B6F1385}" presName="node" presStyleLbl="node1" presStyleIdx="2" presStyleCnt="6">
        <dgm:presLayoutVars>
          <dgm:bulletEnabled val="1"/>
        </dgm:presLayoutVars>
      </dgm:prSet>
      <dgm:spPr/>
    </dgm:pt>
    <dgm:pt modelId="{C5E4C01A-3F70-4C2F-AFB8-65BC463F7B2F}" type="pres">
      <dgm:prSet presAssocID="{A483FEE2-3CF5-40AA-A694-5C67C1092148}" presName="sibTrans" presStyleLbl="sibTrans1D1" presStyleIdx="2" presStyleCnt="5"/>
      <dgm:spPr/>
    </dgm:pt>
    <dgm:pt modelId="{8C604C7D-87CA-406E-A946-6B61BDD26A30}" type="pres">
      <dgm:prSet presAssocID="{A483FEE2-3CF5-40AA-A694-5C67C1092148}" presName="connectorText" presStyleLbl="sibTrans1D1" presStyleIdx="2" presStyleCnt="5"/>
      <dgm:spPr/>
    </dgm:pt>
    <dgm:pt modelId="{0615FBCB-91FA-48B2-BBD7-6E81352D0EB8}" type="pres">
      <dgm:prSet presAssocID="{5BDAEEF2-8B59-4A8A-95B9-38CFBE3BB720}" presName="node" presStyleLbl="node1" presStyleIdx="3" presStyleCnt="6">
        <dgm:presLayoutVars>
          <dgm:bulletEnabled val="1"/>
        </dgm:presLayoutVars>
      </dgm:prSet>
      <dgm:spPr/>
    </dgm:pt>
    <dgm:pt modelId="{8563F123-D897-48B2-8661-591877BB17F3}" type="pres">
      <dgm:prSet presAssocID="{E32ADC41-331A-414B-A634-CC7B477B3F0C}" presName="sibTrans" presStyleLbl="sibTrans1D1" presStyleIdx="3" presStyleCnt="5"/>
      <dgm:spPr/>
    </dgm:pt>
    <dgm:pt modelId="{7AB260AE-FE7E-4509-B6DB-B48437F54A36}" type="pres">
      <dgm:prSet presAssocID="{E32ADC41-331A-414B-A634-CC7B477B3F0C}" presName="connectorText" presStyleLbl="sibTrans1D1" presStyleIdx="3" presStyleCnt="5"/>
      <dgm:spPr/>
    </dgm:pt>
    <dgm:pt modelId="{D9B1C809-DC5A-4D65-8FDD-0DC800DA6DC8}" type="pres">
      <dgm:prSet presAssocID="{00D9C107-4BB3-4D7A-B322-270C0BE90E56}" presName="node" presStyleLbl="node1" presStyleIdx="4" presStyleCnt="6">
        <dgm:presLayoutVars>
          <dgm:bulletEnabled val="1"/>
        </dgm:presLayoutVars>
      </dgm:prSet>
      <dgm:spPr/>
    </dgm:pt>
    <dgm:pt modelId="{D7EBCFD9-60B8-4E37-AF44-34D1240172E2}" type="pres">
      <dgm:prSet presAssocID="{F37F0357-8136-48DE-938B-29DC88DC26B8}" presName="sibTrans" presStyleLbl="sibTrans1D1" presStyleIdx="4" presStyleCnt="5"/>
      <dgm:spPr/>
    </dgm:pt>
    <dgm:pt modelId="{8BFD2DC2-309A-4E08-87C0-48A8038DA53B}" type="pres">
      <dgm:prSet presAssocID="{F37F0357-8136-48DE-938B-29DC88DC26B8}" presName="connectorText" presStyleLbl="sibTrans1D1" presStyleIdx="4" presStyleCnt="5"/>
      <dgm:spPr/>
    </dgm:pt>
    <dgm:pt modelId="{F08A13CE-E136-4A08-BC1A-45053C05B4F8}" type="pres">
      <dgm:prSet presAssocID="{B1B36E45-E470-4680-AC69-68F46175B9DF}" presName="node" presStyleLbl="node1" presStyleIdx="5" presStyleCnt="6">
        <dgm:presLayoutVars>
          <dgm:bulletEnabled val="1"/>
        </dgm:presLayoutVars>
      </dgm:prSet>
      <dgm:spPr/>
    </dgm:pt>
  </dgm:ptLst>
  <dgm:cxnLst>
    <dgm:cxn modelId="{F8CDBD10-5F23-43EA-A56E-2415318216D1}" type="presOf" srcId="{F37F0357-8136-48DE-938B-29DC88DC26B8}" destId="{8BFD2DC2-309A-4E08-87C0-48A8038DA53B}" srcOrd="1" destOrd="0" presId="urn:microsoft.com/office/officeart/2016/7/layout/RepeatingBendingProcessNew"/>
    <dgm:cxn modelId="{B09EBA15-97A0-4D3A-B1EF-7EF64D2675B5}" type="presOf" srcId="{B1B36E45-E470-4680-AC69-68F46175B9DF}" destId="{F08A13CE-E136-4A08-BC1A-45053C05B4F8}" srcOrd="0" destOrd="0" presId="urn:microsoft.com/office/officeart/2016/7/layout/RepeatingBendingProcessNew"/>
    <dgm:cxn modelId="{680CE818-6D62-40AD-A6DF-F127108FD244}" type="presOf" srcId="{A483FEE2-3CF5-40AA-A694-5C67C1092148}" destId="{C5E4C01A-3F70-4C2F-AFB8-65BC463F7B2F}" srcOrd="0" destOrd="0" presId="urn:microsoft.com/office/officeart/2016/7/layout/RepeatingBendingProcessNew"/>
    <dgm:cxn modelId="{6311DC1C-6B78-419B-8279-A49128E2F8D8}" srcId="{C35CE94C-02D8-4FF2-887D-ABB7F5DB1882}" destId="{B07DAEDD-FC48-45E7-83BE-8EE1B6F4F876}" srcOrd="0" destOrd="0" parTransId="{1AEB8CF1-A660-4BF8-AA6A-4261D27A2CED}" sibTransId="{8C6D5851-1A3D-4833-81DD-B2CF265E3C2F}"/>
    <dgm:cxn modelId="{E098C140-B41C-462D-B8CB-4E68BFFCD1B8}" type="presOf" srcId="{F37F0357-8136-48DE-938B-29DC88DC26B8}" destId="{D7EBCFD9-60B8-4E37-AF44-34D1240172E2}" srcOrd="0" destOrd="0" presId="urn:microsoft.com/office/officeart/2016/7/layout/RepeatingBendingProcessNew"/>
    <dgm:cxn modelId="{30912B5C-174F-4A9B-9FAD-A9F8BF34BF31}" srcId="{C35CE94C-02D8-4FF2-887D-ABB7F5DB1882}" destId="{B1B36E45-E470-4680-AC69-68F46175B9DF}" srcOrd="5" destOrd="0" parTransId="{0DE74AA7-A450-4582-8C56-146A37545666}" sibTransId="{3089FFEE-E8CA-4A2C-BF91-377E027DE10B}"/>
    <dgm:cxn modelId="{6C45D862-0928-4387-AA74-C7D2C1F025A2}" type="presOf" srcId="{7AFB2F2B-0F2C-4C8C-85DE-BA64A443BE7C}" destId="{3F725AA9-AC23-401F-A8CD-9C5D7666C227}" srcOrd="1" destOrd="0" presId="urn:microsoft.com/office/officeart/2016/7/layout/RepeatingBendingProcessNew"/>
    <dgm:cxn modelId="{D9ED026D-4D8F-4CEF-A2E8-6F0BACEB0A8D}" type="presOf" srcId="{7AFB2F2B-0F2C-4C8C-85DE-BA64A443BE7C}" destId="{CF15E723-DB84-4BB9-BEFC-D83C4703846C}" srcOrd="0" destOrd="0" presId="urn:microsoft.com/office/officeart/2016/7/layout/RepeatingBendingProcessNew"/>
    <dgm:cxn modelId="{2E257C70-6EED-434E-82DA-F4167220B7AD}" type="presOf" srcId="{A483FEE2-3CF5-40AA-A694-5C67C1092148}" destId="{8C604C7D-87CA-406E-A946-6B61BDD26A30}" srcOrd="1" destOrd="0" presId="urn:microsoft.com/office/officeart/2016/7/layout/RepeatingBendingProcessNew"/>
    <dgm:cxn modelId="{9147BD71-8DAB-4F03-B1C8-D4A4A2351094}" type="presOf" srcId="{5BDAEEF2-8B59-4A8A-95B9-38CFBE3BB720}" destId="{0615FBCB-91FA-48B2-BBD7-6E81352D0EB8}" srcOrd="0" destOrd="0" presId="urn:microsoft.com/office/officeart/2016/7/layout/RepeatingBendingProcessNew"/>
    <dgm:cxn modelId="{3CADAA82-CB68-4E73-88D1-780EA492508B}" type="presOf" srcId="{8C6D5851-1A3D-4833-81DD-B2CF265E3C2F}" destId="{5E129DAF-D399-4B60-9ADE-08FDDFBC0352}" srcOrd="0" destOrd="0" presId="urn:microsoft.com/office/officeart/2016/7/layout/RepeatingBendingProcessNew"/>
    <dgm:cxn modelId="{E61DF0A6-85F6-49B2-A6E0-E720F7987030}" type="presOf" srcId="{5294AED3-F4AC-4EF4-ACC8-6E6634EC2720}" destId="{E4F52CAF-B89B-496C-A64E-56304AB8E6A3}" srcOrd="0" destOrd="0" presId="urn:microsoft.com/office/officeart/2016/7/layout/RepeatingBendingProcessNew"/>
    <dgm:cxn modelId="{7CDEB9B3-953D-4263-BD7F-A24FA8ADB052}" type="presOf" srcId="{46863FA4-6470-459C-B9BE-551D3B6F1385}" destId="{B222DF3E-2ACB-425F-8F71-188F1031A213}" srcOrd="0" destOrd="0" presId="urn:microsoft.com/office/officeart/2016/7/layout/RepeatingBendingProcessNew"/>
    <dgm:cxn modelId="{4D0BAEB8-0F37-4DD0-B474-29DCE87C49DC}" type="presOf" srcId="{C35CE94C-02D8-4FF2-887D-ABB7F5DB1882}" destId="{6B6FB215-FCB0-4729-98B9-3ACF1A47C3AF}" srcOrd="0" destOrd="0" presId="urn:microsoft.com/office/officeart/2016/7/layout/RepeatingBendingProcessNew"/>
    <dgm:cxn modelId="{A138F5C7-B3E6-42BA-860B-A055E083047B}" type="presOf" srcId="{E32ADC41-331A-414B-A634-CC7B477B3F0C}" destId="{8563F123-D897-48B2-8661-591877BB17F3}" srcOrd="0" destOrd="0" presId="urn:microsoft.com/office/officeart/2016/7/layout/RepeatingBendingProcessNew"/>
    <dgm:cxn modelId="{65463DD0-0CB9-41FE-9472-663C96BF3AF0}" type="presOf" srcId="{E32ADC41-331A-414B-A634-CC7B477B3F0C}" destId="{7AB260AE-FE7E-4509-B6DB-B48437F54A36}" srcOrd="1" destOrd="0" presId="urn:microsoft.com/office/officeart/2016/7/layout/RepeatingBendingProcessNew"/>
    <dgm:cxn modelId="{0CD9B5D9-ECB7-4B62-BEF1-3887369FF1C4}" srcId="{C35CE94C-02D8-4FF2-887D-ABB7F5DB1882}" destId="{00D9C107-4BB3-4D7A-B322-270C0BE90E56}" srcOrd="4" destOrd="0" parTransId="{3367E715-84DE-496F-A59E-5F488CF85734}" sibTransId="{F37F0357-8136-48DE-938B-29DC88DC26B8}"/>
    <dgm:cxn modelId="{196EEEE0-41D0-4BC1-9C3D-1B7F77E9F078}" type="presOf" srcId="{00D9C107-4BB3-4D7A-B322-270C0BE90E56}" destId="{D9B1C809-DC5A-4D65-8FDD-0DC800DA6DC8}" srcOrd="0" destOrd="0" presId="urn:microsoft.com/office/officeart/2016/7/layout/RepeatingBendingProcessNew"/>
    <dgm:cxn modelId="{41D2DBE2-83E6-4DD3-9793-F39C6DF2FE48}" srcId="{C35CE94C-02D8-4FF2-887D-ABB7F5DB1882}" destId="{46863FA4-6470-459C-B9BE-551D3B6F1385}" srcOrd="2" destOrd="0" parTransId="{1B2FDB8C-4C39-4B4B-823D-DAE7ECDD794B}" sibTransId="{A483FEE2-3CF5-40AA-A694-5C67C1092148}"/>
    <dgm:cxn modelId="{686645ED-4166-41A1-9AC1-32767D340A1A}" srcId="{C35CE94C-02D8-4FF2-887D-ABB7F5DB1882}" destId="{5294AED3-F4AC-4EF4-ACC8-6E6634EC2720}" srcOrd="1" destOrd="0" parTransId="{58EF7E59-40EF-4146-9114-4A74B9EA821D}" sibTransId="{7AFB2F2B-0F2C-4C8C-85DE-BA64A443BE7C}"/>
    <dgm:cxn modelId="{0ED217F5-3CE2-4E97-8DA9-296DAB08D874}" srcId="{C35CE94C-02D8-4FF2-887D-ABB7F5DB1882}" destId="{5BDAEEF2-8B59-4A8A-95B9-38CFBE3BB720}" srcOrd="3" destOrd="0" parTransId="{F4084566-67FB-4EA1-B1F7-3AB0E0FB9CA5}" sibTransId="{E32ADC41-331A-414B-A634-CC7B477B3F0C}"/>
    <dgm:cxn modelId="{4D1B35F6-69A6-4633-A049-3E80FFEA7983}" type="presOf" srcId="{8C6D5851-1A3D-4833-81DD-B2CF265E3C2F}" destId="{F17E978E-D78F-4545-9328-1EA78E7F5419}" srcOrd="1" destOrd="0" presId="urn:microsoft.com/office/officeart/2016/7/layout/RepeatingBendingProcessNew"/>
    <dgm:cxn modelId="{86B960F7-8AE0-4383-94E6-0DF91F1EE6C9}" type="presOf" srcId="{B07DAEDD-FC48-45E7-83BE-8EE1B6F4F876}" destId="{52911D50-C5D5-4739-92F1-EE582278BE9C}" srcOrd="0" destOrd="0" presId="urn:microsoft.com/office/officeart/2016/7/layout/RepeatingBendingProcessNew"/>
    <dgm:cxn modelId="{C35933BA-873D-49C0-A453-B5C45C534FC4}" type="presParOf" srcId="{6B6FB215-FCB0-4729-98B9-3ACF1A47C3AF}" destId="{52911D50-C5D5-4739-92F1-EE582278BE9C}" srcOrd="0" destOrd="0" presId="urn:microsoft.com/office/officeart/2016/7/layout/RepeatingBendingProcessNew"/>
    <dgm:cxn modelId="{43F79E2A-7B1F-4931-A400-5329AD5B68F6}" type="presParOf" srcId="{6B6FB215-FCB0-4729-98B9-3ACF1A47C3AF}" destId="{5E129DAF-D399-4B60-9ADE-08FDDFBC0352}" srcOrd="1" destOrd="0" presId="urn:microsoft.com/office/officeart/2016/7/layout/RepeatingBendingProcessNew"/>
    <dgm:cxn modelId="{4C4FCF69-1EEB-4934-BBEA-A9B652D970CD}" type="presParOf" srcId="{5E129DAF-D399-4B60-9ADE-08FDDFBC0352}" destId="{F17E978E-D78F-4545-9328-1EA78E7F5419}" srcOrd="0" destOrd="0" presId="urn:microsoft.com/office/officeart/2016/7/layout/RepeatingBendingProcessNew"/>
    <dgm:cxn modelId="{66AE45F9-364A-4132-81AE-97AA2B370E9B}" type="presParOf" srcId="{6B6FB215-FCB0-4729-98B9-3ACF1A47C3AF}" destId="{E4F52CAF-B89B-496C-A64E-56304AB8E6A3}" srcOrd="2" destOrd="0" presId="urn:microsoft.com/office/officeart/2016/7/layout/RepeatingBendingProcessNew"/>
    <dgm:cxn modelId="{844AC415-9A55-4B3B-A453-D0C522BC3F4F}" type="presParOf" srcId="{6B6FB215-FCB0-4729-98B9-3ACF1A47C3AF}" destId="{CF15E723-DB84-4BB9-BEFC-D83C4703846C}" srcOrd="3" destOrd="0" presId="urn:microsoft.com/office/officeart/2016/7/layout/RepeatingBendingProcessNew"/>
    <dgm:cxn modelId="{FEFF4E85-BA4A-4075-8210-CA6B042124BE}" type="presParOf" srcId="{CF15E723-DB84-4BB9-BEFC-D83C4703846C}" destId="{3F725AA9-AC23-401F-A8CD-9C5D7666C227}" srcOrd="0" destOrd="0" presId="urn:microsoft.com/office/officeart/2016/7/layout/RepeatingBendingProcessNew"/>
    <dgm:cxn modelId="{CB560B2F-F2CA-4E4B-ADDB-DF358FE1172C}" type="presParOf" srcId="{6B6FB215-FCB0-4729-98B9-3ACF1A47C3AF}" destId="{B222DF3E-2ACB-425F-8F71-188F1031A213}" srcOrd="4" destOrd="0" presId="urn:microsoft.com/office/officeart/2016/7/layout/RepeatingBendingProcessNew"/>
    <dgm:cxn modelId="{3FF413D1-77C1-4F9B-9394-E976981B6920}" type="presParOf" srcId="{6B6FB215-FCB0-4729-98B9-3ACF1A47C3AF}" destId="{C5E4C01A-3F70-4C2F-AFB8-65BC463F7B2F}" srcOrd="5" destOrd="0" presId="urn:microsoft.com/office/officeart/2016/7/layout/RepeatingBendingProcessNew"/>
    <dgm:cxn modelId="{FD408E01-C3CF-468F-AAE3-C9A45CBE2F38}" type="presParOf" srcId="{C5E4C01A-3F70-4C2F-AFB8-65BC463F7B2F}" destId="{8C604C7D-87CA-406E-A946-6B61BDD26A30}" srcOrd="0" destOrd="0" presId="urn:microsoft.com/office/officeart/2016/7/layout/RepeatingBendingProcessNew"/>
    <dgm:cxn modelId="{63FACFA6-6368-4752-81F0-F7A91DE33A6E}" type="presParOf" srcId="{6B6FB215-FCB0-4729-98B9-3ACF1A47C3AF}" destId="{0615FBCB-91FA-48B2-BBD7-6E81352D0EB8}" srcOrd="6" destOrd="0" presId="urn:microsoft.com/office/officeart/2016/7/layout/RepeatingBendingProcessNew"/>
    <dgm:cxn modelId="{DA1D7C70-6B7B-40E8-BADF-46C6084B2A4B}" type="presParOf" srcId="{6B6FB215-FCB0-4729-98B9-3ACF1A47C3AF}" destId="{8563F123-D897-48B2-8661-591877BB17F3}" srcOrd="7" destOrd="0" presId="urn:microsoft.com/office/officeart/2016/7/layout/RepeatingBendingProcessNew"/>
    <dgm:cxn modelId="{23CAF551-583B-41C4-939D-1038D4823A42}" type="presParOf" srcId="{8563F123-D897-48B2-8661-591877BB17F3}" destId="{7AB260AE-FE7E-4509-B6DB-B48437F54A36}" srcOrd="0" destOrd="0" presId="urn:microsoft.com/office/officeart/2016/7/layout/RepeatingBendingProcessNew"/>
    <dgm:cxn modelId="{600ED2FE-C282-4F6D-8890-AEF6EEBE784E}" type="presParOf" srcId="{6B6FB215-FCB0-4729-98B9-3ACF1A47C3AF}" destId="{D9B1C809-DC5A-4D65-8FDD-0DC800DA6DC8}" srcOrd="8" destOrd="0" presId="urn:microsoft.com/office/officeart/2016/7/layout/RepeatingBendingProcessNew"/>
    <dgm:cxn modelId="{8600D447-5D0E-4D5B-A909-9DCE6867707E}" type="presParOf" srcId="{6B6FB215-FCB0-4729-98B9-3ACF1A47C3AF}" destId="{D7EBCFD9-60B8-4E37-AF44-34D1240172E2}" srcOrd="9" destOrd="0" presId="urn:microsoft.com/office/officeart/2016/7/layout/RepeatingBendingProcessNew"/>
    <dgm:cxn modelId="{9F50C9AE-BE4F-4038-A944-B0F031FE6233}" type="presParOf" srcId="{D7EBCFD9-60B8-4E37-AF44-34D1240172E2}" destId="{8BFD2DC2-309A-4E08-87C0-48A8038DA53B}" srcOrd="0" destOrd="0" presId="urn:microsoft.com/office/officeart/2016/7/layout/RepeatingBendingProcessNew"/>
    <dgm:cxn modelId="{71598A67-7C62-4DF2-A90C-8CD0498B8C81}" type="presParOf" srcId="{6B6FB215-FCB0-4729-98B9-3ACF1A47C3AF}" destId="{F08A13CE-E136-4A08-BC1A-45053C05B4F8}"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B31FD4-9088-4EDF-B213-765A40306C0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E53B3A3-FE39-4308-BD85-DFA4B085CB33}">
      <dgm:prSet/>
      <dgm:spPr/>
      <dgm:t>
        <a:bodyPr/>
        <a:lstStyle/>
        <a:p>
          <a:r>
            <a:rPr lang="en-GB"/>
            <a:t>Catherine Jordan – SENDCO</a:t>
          </a:r>
          <a:endParaRPr lang="en-US"/>
        </a:p>
      </dgm:t>
    </dgm:pt>
    <dgm:pt modelId="{6C96683F-8F40-464D-B285-7ADF6C4F36A6}" type="parTrans" cxnId="{DB4581CB-3F32-4F54-8E2C-D5D7BE2744E4}">
      <dgm:prSet/>
      <dgm:spPr/>
      <dgm:t>
        <a:bodyPr/>
        <a:lstStyle/>
        <a:p>
          <a:endParaRPr lang="en-US"/>
        </a:p>
      </dgm:t>
    </dgm:pt>
    <dgm:pt modelId="{370DF91E-1B46-4C04-B417-42DEA8438EA8}" type="sibTrans" cxnId="{DB4581CB-3F32-4F54-8E2C-D5D7BE2744E4}">
      <dgm:prSet/>
      <dgm:spPr/>
      <dgm:t>
        <a:bodyPr/>
        <a:lstStyle/>
        <a:p>
          <a:endParaRPr lang="en-US"/>
        </a:p>
      </dgm:t>
    </dgm:pt>
    <dgm:pt modelId="{B3ECC357-0204-4510-A775-B39C4A1D1BFF}">
      <dgm:prSet/>
      <dgm:spPr/>
      <dgm:t>
        <a:bodyPr/>
        <a:lstStyle/>
        <a:p>
          <a:r>
            <a:rPr lang="en-GB"/>
            <a:t>Katie Hughes – Welfare and Safeguarding officer. </a:t>
          </a:r>
          <a:endParaRPr lang="en-US"/>
        </a:p>
      </dgm:t>
    </dgm:pt>
    <dgm:pt modelId="{9A2D6B1F-492F-480D-8B19-9A29E79D69EF}" type="parTrans" cxnId="{7691E8EF-F260-4D66-BAEB-8E6C5B81DA17}">
      <dgm:prSet/>
      <dgm:spPr/>
      <dgm:t>
        <a:bodyPr/>
        <a:lstStyle/>
        <a:p>
          <a:endParaRPr lang="en-US"/>
        </a:p>
      </dgm:t>
    </dgm:pt>
    <dgm:pt modelId="{DABF6274-20E0-48EB-8CBB-C5520E47041A}" type="sibTrans" cxnId="{7691E8EF-F260-4D66-BAEB-8E6C5B81DA17}">
      <dgm:prSet/>
      <dgm:spPr/>
      <dgm:t>
        <a:bodyPr/>
        <a:lstStyle/>
        <a:p>
          <a:endParaRPr lang="en-US"/>
        </a:p>
      </dgm:t>
    </dgm:pt>
    <dgm:pt modelId="{20F5C622-150B-4AB1-88F2-C6CB0F30E7D5}">
      <dgm:prSet/>
      <dgm:spPr/>
      <dgm:t>
        <a:bodyPr/>
        <a:lstStyle/>
        <a:p>
          <a:r>
            <a:rPr lang="en-GB"/>
            <a:t>Tanya Hall – Pastoral Lead</a:t>
          </a:r>
          <a:endParaRPr lang="en-US"/>
        </a:p>
      </dgm:t>
    </dgm:pt>
    <dgm:pt modelId="{F721C001-F165-423E-B145-F8138583FF53}" type="parTrans" cxnId="{FAB2B5DC-DB38-4D6F-91D6-C872EF4FC356}">
      <dgm:prSet/>
      <dgm:spPr/>
      <dgm:t>
        <a:bodyPr/>
        <a:lstStyle/>
        <a:p>
          <a:endParaRPr lang="en-US"/>
        </a:p>
      </dgm:t>
    </dgm:pt>
    <dgm:pt modelId="{436AE4B8-A3DF-4124-954D-D64D53F08B33}" type="sibTrans" cxnId="{FAB2B5DC-DB38-4D6F-91D6-C872EF4FC356}">
      <dgm:prSet/>
      <dgm:spPr/>
      <dgm:t>
        <a:bodyPr/>
        <a:lstStyle/>
        <a:p>
          <a:endParaRPr lang="en-US"/>
        </a:p>
      </dgm:t>
    </dgm:pt>
    <dgm:pt modelId="{D5E7EC6B-EF89-4BEE-BD80-C50CF42BE241}">
      <dgm:prSet/>
      <dgm:spPr/>
      <dgm:t>
        <a:bodyPr/>
        <a:lstStyle/>
        <a:p>
          <a:r>
            <a:rPr lang="en-GB"/>
            <a:t>Adam Russell – Pastoral Lead</a:t>
          </a:r>
          <a:endParaRPr lang="en-US"/>
        </a:p>
      </dgm:t>
    </dgm:pt>
    <dgm:pt modelId="{84D9D7B8-2132-4086-8BE3-F23EEACD01E7}" type="parTrans" cxnId="{CC803D4D-0DF3-4FBF-B156-2CA746290CC4}">
      <dgm:prSet/>
      <dgm:spPr/>
      <dgm:t>
        <a:bodyPr/>
        <a:lstStyle/>
        <a:p>
          <a:endParaRPr lang="en-US"/>
        </a:p>
      </dgm:t>
    </dgm:pt>
    <dgm:pt modelId="{B5BFA3F3-4014-4CB0-B2E4-508BB9585378}" type="sibTrans" cxnId="{CC803D4D-0DF3-4FBF-B156-2CA746290CC4}">
      <dgm:prSet/>
      <dgm:spPr/>
      <dgm:t>
        <a:bodyPr/>
        <a:lstStyle/>
        <a:p>
          <a:endParaRPr lang="en-US"/>
        </a:p>
      </dgm:t>
    </dgm:pt>
    <dgm:pt modelId="{56289693-4F64-4B67-9885-E41FD57CDEF1}" type="pres">
      <dgm:prSet presAssocID="{18B31FD4-9088-4EDF-B213-765A40306C07}" presName="linear" presStyleCnt="0">
        <dgm:presLayoutVars>
          <dgm:animLvl val="lvl"/>
          <dgm:resizeHandles val="exact"/>
        </dgm:presLayoutVars>
      </dgm:prSet>
      <dgm:spPr/>
    </dgm:pt>
    <dgm:pt modelId="{BDBDC6DB-6066-4131-9948-6B14EAE0FA82}" type="pres">
      <dgm:prSet presAssocID="{7E53B3A3-FE39-4308-BD85-DFA4B085CB33}" presName="parentText" presStyleLbl="node1" presStyleIdx="0" presStyleCnt="4">
        <dgm:presLayoutVars>
          <dgm:chMax val="0"/>
          <dgm:bulletEnabled val="1"/>
        </dgm:presLayoutVars>
      </dgm:prSet>
      <dgm:spPr/>
    </dgm:pt>
    <dgm:pt modelId="{30F9B1FC-E681-4727-A534-AC555CFF4638}" type="pres">
      <dgm:prSet presAssocID="{370DF91E-1B46-4C04-B417-42DEA8438EA8}" presName="spacer" presStyleCnt="0"/>
      <dgm:spPr/>
    </dgm:pt>
    <dgm:pt modelId="{3DBA5278-930A-4FF5-AA40-11A9C14FBB65}" type="pres">
      <dgm:prSet presAssocID="{B3ECC357-0204-4510-A775-B39C4A1D1BFF}" presName="parentText" presStyleLbl="node1" presStyleIdx="1" presStyleCnt="4">
        <dgm:presLayoutVars>
          <dgm:chMax val="0"/>
          <dgm:bulletEnabled val="1"/>
        </dgm:presLayoutVars>
      </dgm:prSet>
      <dgm:spPr/>
    </dgm:pt>
    <dgm:pt modelId="{77C7B863-E8C5-4F8E-BA7C-969E2DE9882E}" type="pres">
      <dgm:prSet presAssocID="{DABF6274-20E0-48EB-8CBB-C5520E47041A}" presName="spacer" presStyleCnt="0"/>
      <dgm:spPr/>
    </dgm:pt>
    <dgm:pt modelId="{0471B292-26CD-4785-BE2F-7129CF677868}" type="pres">
      <dgm:prSet presAssocID="{20F5C622-150B-4AB1-88F2-C6CB0F30E7D5}" presName="parentText" presStyleLbl="node1" presStyleIdx="2" presStyleCnt="4">
        <dgm:presLayoutVars>
          <dgm:chMax val="0"/>
          <dgm:bulletEnabled val="1"/>
        </dgm:presLayoutVars>
      </dgm:prSet>
      <dgm:spPr/>
    </dgm:pt>
    <dgm:pt modelId="{6A486029-5E10-4C84-9E33-C763F6E3EBF8}" type="pres">
      <dgm:prSet presAssocID="{436AE4B8-A3DF-4124-954D-D64D53F08B33}" presName="spacer" presStyleCnt="0"/>
      <dgm:spPr/>
    </dgm:pt>
    <dgm:pt modelId="{5B46CF64-DAD3-465B-A19A-A2E1D4CF23D7}" type="pres">
      <dgm:prSet presAssocID="{D5E7EC6B-EF89-4BEE-BD80-C50CF42BE241}" presName="parentText" presStyleLbl="node1" presStyleIdx="3" presStyleCnt="4">
        <dgm:presLayoutVars>
          <dgm:chMax val="0"/>
          <dgm:bulletEnabled val="1"/>
        </dgm:presLayoutVars>
      </dgm:prSet>
      <dgm:spPr/>
    </dgm:pt>
  </dgm:ptLst>
  <dgm:cxnLst>
    <dgm:cxn modelId="{C2213022-CA9D-4219-B24F-93C1553BEEF2}" type="presOf" srcId="{B3ECC357-0204-4510-A775-B39C4A1D1BFF}" destId="{3DBA5278-930A-4FF5-AA40-11A9C14FBB65}" srcOrd="0" destOrd="0" presId="urn:microsoft.com/office/officeart/2005/8/layout/vList2"/>
    <dgm:cxn modelId="{C55EC56C-F832-403B-8541-4CF0E261FBD0}" type="presOf" srcId="{D5E7EC6B-EF89-4BEE-BD80-C50CF42BE241}" destId="{5B46CF64-DAD3-465B-A19A-A2E1D4CF23D7}" srcOrd="0" destOrd="0" presId="urn:microsoft.com/office/officeart/2005/8/layout/vList2"/>
    <dgm:cxn modelId="{CC803D4D-0DF3-4FBF-B156-2CA746290CC4}" srcId="{18B31FD4-9088-4EDF-B213-765A40306C07}" destId="{D5E7EC6B-EF89-4BEE-BD80-C50CF42BE241}" srcOrd="3" destOrd="0" parTransId="{84D9D7B8-2132-4086-8BE3-F23EEACD01E7}" sibTransId="{B5BFA3F3-4014-4CB0-B2E4-508BB9585378}"/>
    <dgm:cxn modelId="{5A70FF57-4A88-42BC-8666-D75A6B9C6F34}" type="presOf" srcId="{7E53B3A3-FE39-4308-BD85-DFA4B085CB33}" destId="{BDBDC6DB-6066-4131-9948-6B14EAE0FA82}" srcOrd="0" destOrd="0" presId="urn:microsoft.com/office/officeart/2005/8/layout/vList2"/>
    <dgm:cxn modelId="{1FE7379F-64BC-4372-A886-33D362AFA956}" type="presOf" srcId="{18B31FD4-9088-4EDF-B213-765A40306C07}" destId="{56289693-4F64-4B67-9885-E41FD57CDEF1}" srcOrd="0" destOrd="0" presId="urn:microsoft.com/office/officeart/2005/8/layout/vList2"/>
    <dgm:cxn modelId="{0C235CC8-5CAD-411C-B685-AF94B0017A12}" type="presOf" srcId="{20F5C622-150B-4AB1-88F2-C6CB0F30E7D5}" destId="{0471B292-26CD-4785-BE2F-7129CF677868}" srcOrd="0" destOrd="0" presId="urn:microsoft.com/office/officeart/2005/8/layout/vList2"/>
    <dgm:cxn modelId="{DB4581CB-3F32-4F54-8E2C-D5D7BE2744E4}" srcId="{18B31FD4-9088-4EDF-B213-765A40306C07}" destId="{7E53B3A3-FE39-4308-BD85-DFA4B085CB33}" srcOrd="0" destOrd="0" parTransId="{6C96683F-8F40-464D-B285-7ADF6C4F36A6}" sibTransId="{370DF91E-1B46-4C04-B417-42DEA8438EA8}"/>
    <dgm:cxn modelId="{FAB2B5DC-DB38-4D6F-91D6-C872EF4FC356}" srcId="{18B31FD4-9088-4EDF-B213-765A40306C07}" destId="{20F5C622-150B-4AB1-88F2-C6CB0F30E7D5}" srcOrd="2" destOrd="0" parTransId="{F721C001-F165-423E-B145-F8138583FF53}" sibTransId="{436AE4B8-A3DF-4124-954D-D64D53F08B33}"/>
    <dgm:cxn modelId="{7691E8EF-F260-4D66-BAEB-8E6C5B81DA17}" srcId="{18B31FD4-9088-4EDF-B213-765A40306C07}" destId="{B3ECC357-0204-4510-A775-B39C4A1D1BFF}" srcOrd="1" destOrd="0" parTransId="{9A2D6B1F-492F-480D-8B19-9A29E79D69EF}" sibTransId="{DABF6274-20E0-48EB-8CBB-C5520E47041A}"/>
    <dgm:cxn modelId="{597F5C59-7C89-46A8-868D-D70AB02B0A73}" type="presParOf" srcId="{56289693-4F64-4B67-9885-E41FD57CDEF1}" destId="{BDBDC6DB-6066-4131-9948-6B14EAE0FA82}" srcOrd="0" destOrd="0" presId="urn:microsoft.com/office/officeart/2005/8/layout/vList2"/>
    <dgm:cxn modelId="{24AB664D-842B-4867-8B4A-CEB0EA89863A}" type="presParOf" srcId="{56289693-4F64-4B67-9885-E41FD57CDEF1}" destId="{30F9B1FC-E681-4727-A534-AC555CFF4638}" srcOrd="1" destOrd="0" presId="urn:microsoft.com/office/officeart/2005/8/layout/vList2"/>
    <dgm:cxn modelId="{4FD1B1FB-F91E-4179-B5F5-ABDB3E9BF4EC}" type="presParOf" srcId="{56289693-4F64-4B67-9885-E41FD57CDEF1}" destId="{3DBA5278-930A-4FF5-AA40-11A9C14FBB65}" srcOrd="2" destOrd="0" presId="urn:microsoft.com/office/officeart/2005/8/layout/vList2"/>
    <dgm:cxn modelId="{C73B49A0-970F-403A-A206-A3522FC764E9}" type="presParOf" srcId="{56289693-4F64-4B67-9885-E41FD57CDEF1}" destId="{77C7B863-E8C5-4F8E-BA7C-969E2DE9882E}" srcOrd="3" destOrd="0" presId="urn:microsoft.com/office/officeart/2005/8/layout/vList2"/>
    <dgm:cxn modelId="{C1081A83-896F-4D7B-8951-091DF0E8DF9B}" type="presParOf" srcId="{56289693-4F64-4B67-9885-E41FD57CDEF1}" destId="{0471B292-26CD-4785-BE2F-7129CF677868}" srcOrd="4" destOrd="0" presId="urn:microsoft.com/office/officeart/2005/8/layout/vList2"/>
    <dgm:cxn modelId="{C3002A82-B6F4-4517-B6FD-9631FFB70CB1}" type="presParOf" srcId="{56289693-4F64-4B67-9885-E41FD57CDEF1}" destId="{6A486029-5E10-4C84-9E33-C763F6E3EBF8}" srcOrd="5" destOrd="0" presId="urn:microsoft.com/office/officeart/2005/8/layout/vList2"/>
    <dgm:cxn modelId="{9A894338-B73B-4D35-846D-F2B0EE7059CF}" type="presParOf" srcId="{56289693-4F64-4B67-9885-E41FD57CDEF1}" destId="{5B46CF64-DAD3-465B-A19A-A2E1D4CF23D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29DAF-D399-4B60-9ADE-08FDDFBC0352}">
      <dsp:nvSpPr>
        <dsp:cNvPr id="0" name=""/>
        <dsp:cNvSpPr/>
      </dsp:nvSpPr>
      <dsp:spPr>
        <a:xfrm>
          <a:off x="3323664" y="834988"/>
          <a:ext cx="643158" cy="91440"/>
        </a:xfrm>
        <a:custGeom>
          <a:avLst/>
          <a:gdLst/>
          <a:ahLst/>
          <a:cxnLst/>
          <a:rect l="0" t="0" r="0" b="0"/>
          <a:pathLst>
            <a:path>
              <a:moveTo>
                <a:pt x="0" y="45720"/>
              </a:moveTo>
              <a:lnTo>
                <a:pt x="643158"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28399" y="877339"/>
        <a:ext cx="33687" cy="6737"/>
      </dsp:txXfrm>
    </dsp:sp>
    <dsp:sp modelId="{52911D50-C5D5-4739-92F1-EE582278BE9C}">
      <dsp:nvSpPr>
        <dsp:cNvPr id="0" name=""/>
        <dsp:cNvSpPr/>
      </dsp:nvSpPr>
      <dsp:spPr>
        <a:xfrm>
          <a:off x="396080" y="1893"/>
          <a:ext cx="2929383" cy="175763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marL="0" lvl="0" indent="0" algn="ctr" defTabSz="800100">
            <a:lnSpc>
              <a:spcPct val="90000"/>
            </a:lnSpc>
            <a:spcBef>
              <a:spcPct val="0"/>
            </a:spcBef>
            <a:spcAft>
              <a:spcPct val="35000"/>
            </a:spcAft>
            <a:buNone/>
          </a:pPr>
          <a:r>
            <a:rPr lang="en-GB" sz="1800" kern="1200"/>
            <a:t>To build a SEND community and facilitates communication with parents/carers.</a:t>
          </a:r>
          <a:endParaRPr lang="en-US" sz="1800" kern="1200"/>
        </a:p>
      </dsp:txBody>
      <dsp:txXfrm>
        <a:off x="396080" y="1893"/>
        <a:ext cx="2929383" cy="1757630"/>
      </dsp:txXfrm>
    </dsp:sp>
    <dsp:sp modelId="{CF15E723-DB84-4BB9-BEFC-D83C4703846C}">
      <dsp:nvSpPr>
        <dsp:cNvPr id="0" name=""/>
        <dsp:cNvSpPr/>
      </dsp:nvSpPr>
      <dsp:spPr>
        <a:xfrm>
          <a:off x="6926806" y="834988"/>
          <a:ext cx="643158" cy="91440"/>
        </a:xfrm>
        <a:custGeom>
          <a:avLst/>
          <a:gdLst/>
          <a:ahLst/>
          <a:cxnLst/>
          <a:rect l="0" t="0" r="0" b="0"/>
          <a:pathLst>
            <a:path>
              <a:moveTo>
                <a:pt x="0" y="45720"/>
              </a:moveTo>
              <a:lnTo>
                <a:pt x="643158" y="45720"/>
              </a:lnTo>
            </a:path>
          </a:pathLst>
        </a:custGeom>
        <a:noFill/>
        <a:ln w="6350" cap="flat" cmpd="sng" algn="ctr">
          <a:solidFill>
            <a:schemeClr val="accent5">
              <a:hueOff val="-1689636"/>
              <a:satOff val="-4355"/>
              <a:lumOff val="-294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231541" y="877339"/>
        <a:ext cx="33687" cy="6737"/>
      </dsp:txXfrm>
    </dsp:sp>
    <dsp:sp modelId="{E4F52CAF-B89B-496C-A64E-56304AB8E6A3}">
      <dsp:nvSpPr>
        <dsp:cNvPr id="0" name=""/>
        <dsp:cNvSpPr/>
      </dsp:nvSpPr>
      <dsp:spPr>
        <a:xfrm>
          <a:off x="3999222" y="1893"/>
          <a:ext cx="2929383" cy="1757630"/>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marL="0" lvl="0" indent="0" algn="ctr" defTabSz="800100">
            <a:lnSpc>
              <a:spcPct val="90000"/>
            </a:lnSpc>
            <a:spcBef>
              <a:spcPct val="0"/>
            </a:spcBef>
            <a:spcAft>
              <a:spcPct val="35000"/>
            </a:spcAft>
            <a:buNone/>
          </a:pPr>
          <a:r>
            <a:rPr lang="en-GB" sz="1800" kern="1200"/>
            <a:t>A helpful space to identify and share any concerns around your child’s needs and to meet others sharing similar experiences.</a:t>
          </a:r>
          <a:endParaRPr lang="en-US" sz="1800" kern="1200"/>
        </a:p>
      </dsp:txBody>
      <dsp:txXfrm>
        <a:off x="3999222" y="1893"/>
        <a:ext cx="2929383" cy="1757630"/>
      </dsp:txXfrm>
    </dsp:sp>
    <dsp:sp modelId="{C5E4C01A-3F70-4C2F-AFB8-65BC463F7B2F}">
      <dsp:nvSpPr>
        <dsp:cNvPr id="0" name=""/>
        <dsp:cNvSpPr/>
      </dsp:nvSpPr>
      <dsp:spPr>
        <a:xfrm>
          <a:off x="1860772" y="1757723"/>
          <a:ext cx="7206284" cy="643158"/>
        </a:xfrm>
        <a:custGeom>
          <a:avLst/>
          <a:gdLst/>
          <a:ahLst/>
          <a:cxnLst/>
          <a:rect l="0" t="0" r="0" b="0"/>
          <a:pathLst>
            <a:path>
              <a:moveTo>
                <a:pt x="7206284" y="0"/>
              </a:moveTo>
              <a:lnTo>
                <a:pt x="7206284" y="338679"/>
              </a:lnTo>
              <a:lnTo>
                <a:pt x="0" y="338679"/>
              </a:lnTo>
              <a:lnTo>
                <a:pt x="0" y="643158"/>
              </a:lnTo>
            </a:path>
          </a:pathLst>
        </a:custGeom>
        <a:noFill/>
        <a:ln w="6350" cap="flat" cmpd="sng" algn="ctr">
          <a:solidFill>
            <a:schemeClr val="accent5">
              <a:hueOff val="-3379271"/>
              <a:satOff val="-8710"/>
              <a:lumOff val="-588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82971" y="2075933"/>
        <a:ext cx="361885" cy="6737"/>
      </dsp:txXfrm>
    </dsp:sp>
    <dsp:sp modelId="{B222DF3E-2ACB-425F-8F71-188F1031A213}">
      <dsp:nvSpPr>
        <dsp:cNvPr id="0" name=""/>
        <dsp:cNvSpPr/>
      </dsp:nvSpPr>
      <dsp:spPr>
        <a:xfrm>
          <a:off x="7602364" y="1893"/>
          <a:ext cx="2929383" cy="1757630"/>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marL="0" lvl="0" indent="0" algn="ctr" defTabSz="800100">
            <a:lnSpc>
              <a:spcPct val="90000"/>
            </a:lnSpc>
            <a:spcBef>
              <a:spcPct val="0"/>
            </a:spcBef>
            <a:spcAft>
              <a:spcPct val="35000"/>
            </a:spcAft>
            <a:buNone/>
          </a:pPr>
          <a:r>
            <a:rPr lang="en-GB" sz="1800" kern="1200"/>
            <a:t>To improve understanding of special educational needs and how to support your child at home. </a:t>
          </a:r>
          <a:endParaRPr lang="en-US" sz="1800" kern="1200"/>
        </a:p>
      </dsp:txBody>
      <dsp:txXfrm>
        <a:off x="7602364" y="1893"/>
        <a:ext cx="2929383" cy="1757630"/>
      </dsp:txXfrm>
    </dsp:sp>
    <dsp:sp modelId="{8563F123-D897-48B2-8661-591877BB17F3}">
      <dsp:nvSpPr>
        <dsp:cNvPr id="0" name=""/>
        <dsp:cNvSpPr/>
      </dsp:nvSpPr>
      <dsp:spPr>
        <a:xfrm>
          <a:off x="3323664" y="3266376"/>
          <a:ext cx="643158" cy="91440"/>
        </a:xfrm>
        <a:custGeom>
          <a:avLst/>
          <a:gdLst/>
          <a:ahLst/>
          <a:cxnLst/>
          <a:rect l="0" t="0" r="0" b="0"/>
          <a:pathLst>
            <a:path>
              <a:moveTo>
                <a:pt x="0" y="45720"/>
              </a:moveTo>
              <a:lnTo>
                <a:pt x="643158" y="45720"/>
              </a:lnTo>
            </a:path>
          </a:pathLst>
        </a:custGeom>
        <a:noFill/>
        <a:ln w="6350" cap="flat" cmpd="sng" algn="ctr">
          <a:solidFill>
            <a:schemeClr val="accent5">
              <a:hueOff val="-5068907"/>
              <a:satOff val="-13064"/>
              <a:lumOff val="-882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28399" y="3308728"/>
        <a:ext cx="33687" cy="6737"/>
      </dsp:txXfrm>
    </dsp:sp>
    <dsp:sp modelId="{0615FBCB-91FA-48B2-BBD7-6E81352D0EB8}">
      <dsp:nvSpPr>
        <dsp:cNvPr id="0" name=""/>
        <dsp:cNvSpPr/>
      </dsp:nvSpPr>
      <dsp:spPr>
        <a:xfrm>
          <a:off x="396080" y="2433281"/>
          <a:ext cx="2929383" cy="1757630"/>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marL="0" lvl="0" indent="0" algn="ctr" defTabSz="800100">
            <a:lnSpc>
              <a:spcPct val="90000"/>
            </a:lnSpc>
            <a:spcBef>
              <a:spcPct val="0"/>
            </a:spcBef>
            <a:spcAft>
              <a:spcPct val="35000"/>
            </a:spcAft>
            <a:buNone/>
          </a:pPr>
          <a:r>
            <a:rPr lang="en-GB" sz="1800" kern="1200"/>
            <a:t>To improve understanding of SEND processes and how support can be accessed in school as well as locally. </a:t>
          </a:r>
          <a:endParaRPr lang="en-US" sz="1800" kern="1200"/>
        </a:p>
      </dsp:txBody>
      <dsp:txXfrm>
        <a:off x="396080" y="2433281"/>
        <a:ext cx="2929383" cy="1757630"/>
      </dsp:txXfrm>
    </dsp:sp>
    <dsp:sp modelId="{D7EBCFD9-60B8-4E37-AF44-34D1240172E2}">
      <dsp:nvSpPr>
        <dsp:cNvPr id="0" name=""/>
        <dsp:cNvSpPr/>
      </dsp:nvSpPr>
      <dsp:spPr>
        <a:xfrm>
          <a:off x="6926806" y="3266376"/>
          <a:ext cx="643158" cy="91440"/>
        </a:xfrm>
        <a:custGeom>
          <a:avLst/>
          <a:gdLst/>
          <a:ahLst/>
          <a:cxnLst/>
          <a:rect l="0" t="0" r="0" b="0"/>
          <a:pathLst>
            <a:path>
              <a:moveTo>
                <a:pt x="0" y="45720"/>
              </a:moveTo>
              <a:lnTo>
                <a:pt x="643158" y="45720"/>
              </a:lnTo>
            </a:path>
          </a:pathLst>
        </a:custGeom>
        <a:noFill/>
        <a:ln w="6350" cap="flat" cmpd="sng" algn="ctr">
          <a:solidFill>
            <a:schemeClr val="accent5">
              <a:hueOff val="-6758543"/>
              <a:satOff val="-17419"/>
              <a:lumOff val="-1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231541" y="3308728"/>
        <a:ext cx="33687" cy="6737"/>
      </dsp:txXfrm>
    </dsp:sp>
    <dsp:sp modelId="{D9B1C809-DC5A-4D65-8FDD-0DC800DA6DC8}">
      <dsp:nvSpPr>
        <dsp:cNvPr id="0" name=""/>
        <dsp:cNvSpPr/>
      </dsp:nvSpPr>
      <dsp:spPr>
        <a:xfrm>
          <a:off x="3999222" y="2433281"/>
          <a:ext cx="2929383" cy="1757630"/>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marL="0" lvl="0" indent="0" algn="ctr" defTabSz="800100">
            <a:lnSpc>
              <a:spcPct val="90000"/>
            </a:lnSpc>
            <a:spcBef>
              <a:spcPct val="0"/>
            </a:spcBef>
            <a:spcAft>
              <a:spcPct val="35000"/>
            </a:spcAft>
            <a:buNone/>
          </a:pPr>
          <a:r>
            <a:rPr lang="en-GB" sz="1800" kern="1200"/>
            <a:t>To support the planning and preparation for transition to new year groups or new school.</a:t>
          </a:r>
          <a:endParaRPr lang="en-US" sz="1800" kern="1200"/>
        </a:p>
      </dsp:txBody>
      <dsp:txXfrm>
        <a:off x="3999222" y="2433281"/>
        <a:ext cx="2929383" cy="1757630"/>
      </dsp:txXfrm>
    </dsp:sp>
    <dsp:sp modelId="{F08A13CE-E136-4A08-BC1A-45053C05B4F8}">
      <dsp:nvSpPr>
        <dsp:cNvPr id="0" name=""/>
        <dsp:cNvSpPr/>
      </dsp:nvSpPr>
      <dsp:spPr>
        <a:xfrm>
          <a:off x="7602364" y="2433281"/>
          <a:ext cx="2929383" cy="175763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marL="0" lvl="0" indent="0" algn="ctr" defTabSz="800100">
            <a:lnSpc>
              <a:spcPct val="90000"/>
            </a:lnSpc>
            <a:spcBef>
              <a:spcPct val="0"/>
            </a:spcBef>
            <a:spcAft>
              <a:spcPct val="35000"/>
            </a:spcAft>
            <a:buNone/>
          </a:pPr>
          <a:r>
            <a:rPr lang="en-GB" sz="1800" kern="1200"/>
            <a:t>An opportunity to share your expertise with the school and influencing the school policies.</a:t>
          </a:r>
          <a:endParaRPr lang="en-US" sz="1800" kern="1200"/>
        </a:p>
      </dsp:txBody>
      <dsp:txXfrm>
        <a:off x="7602364" y="2433281"/>
        <a:ext cx="2929383" cy="17576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BDC6DB-6066-4131-9948-6B14EAE0FA82}">
      <dsp:nvSpPr>
        <dsp:cNvPr id="0" name=""/>
        <dsp:cNvSpPr/>
      </dsp:nvSpPr>
      <dsp:spPr>
        <a:xfrm>
          <a:off x="0" y="4802"/>
          <a:ext cx="10927829" cy="9594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Catherine Jordan – SENDCO</a:t>
          </a:r>
          <a:endParaRPr lang="en-US" sz="4000" kern="1200"/>
        </a:p>
      </dsp:txBody>
      <dsp:txXfrm>
        <a:off x="46834" y="51636"/>
        <a:ext cx="10834161" cy="865732"/>
      </dsp:txXfrm>
    </dsp:sp>
    <dsp:sp modelId="{3DBA5278-930A-4FF5-AA40-11A9C14FBB65}">
      <dsp:nvSpPr>
        <dsp:cNvPr id="0" name=""/>
        <dsp:cNvSpPr/>
      </dsp:nvSpPr>
      <dsp:spPr>
        <a:xfrm>
          <a:off x="0" y="1079402"/>
          <a:ext cx="10927829" cy="95940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Katie Hughes – Welfare and Safeguarding officer. </a:t>
          </a:r>
          <a:endParaRPr lang="en-US" sz="4000" kern="1200"/>
        </a:p>
      </dsp:txBody>
      <dsp:txXfrm>
        <a:off x="46834" y="1126236"/>
        <a:ext cx="10834161" cy="865732"/>
      </dsp:txXfrm>
    </dsp:sp>
    <dsp:sp modelId="{0471B292-26CD-4785-BE2F-7129CF677868}">
      <dsp:nvSpPr>
        <dsp:cNvPr id="0" name=""/>
        <dsp:cNvSpPr/>
      </dsp:nvSpPr>
      <dsp:spPr>
        <a:xfrm>
          <a:off x="0" y="2154002"/>
          <a:ext cx="10927829" cy="95940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Tanya Hall – Pastoral Lead</a:t>
          </a:r>
          <a:endParaRPr lang="en-US" sz="4000" kern="1200"/>
        </a:p>
      </dsp:txBody>
      <dsp:txXfrm>
        <a:off x="46834" y="2200836"/>
        <a:ext cx="10834161" cy="865732"/>
      </dsp:txXfrm>
    </dsp:sp>
    <dsp:sp modelId="{5B46CF64-DAD3-465B-A19A-A2E1D4CF23D7}">
      <dsp:nvSpPr>
        <dsp:cNvPr id="0" name=""/>
        <dsp:cNvSpPr/>
      </dsp:nvSpPr>
      <dsp:spPr>
        <a:xfrm>
          <a:off x="0" y="3228602"/>
          <a:ext cx="10927829" cy="9594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Adam Russell – Pastoral Lead</a:t>
          </a:r>
          <a:endParaRPr lang="en-US" sz="4000" kern="1200"/>
        </a:p>
      </dsp:txBody>
      <dsp:txXfrm>
        <a:off x="46834" y="3275436"/>
        <a:ext cx="10834161" cy="865732"/>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C8F038-5587-4577-8920-04B6FDB5F181}" type="datetimeFigureOut">
              <a:rPr lang="en-GB" smtClean="0"/>
              <a:t>12/03/2024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D9D8E7-A0A5-4975-843F-4AD9ECAF96FC}" type="slidenum">
              <a:rPr lang="en-GB" smtClean="0"/>
              <a:t>‹#›</a:t>
            </a:fld>
            <a:endParaRPr lang="en-GB"/>
          </a:p>
        </p:txBody>
      </p:sp>
    </p:spTree>
    <p:extLst>
      <p:ext uri="{BB962C8B-B14F-4D97-AF65-F5344CB8AC3E}">
        <p14:creationId xmlns:p14="http://schemas.microsoft.com/office/powerpoint/2010/main" val="3666160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ABE69-CE23-4657-A9AB-FC1B3D3B23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F1EB77D-D950-4EAE-96DD-A53FED6E7C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9873B6C-87AC-447D-B2C5-7F14D0D5DFF2}"/>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5" name="Footer Placeholder 4">
            <a:extLst>
              <a:ext uri="{FF2B5EF4-FFF2-40B4-BE49-F238E27FC236}">
                <a16:creationId xmlns:a16="http://schemas.microsoft.com/office/drawing/2014/main" id="{A3B5734C-C78D-495F-84CB-FA1D6D1677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0E0DCE-5F7A-4B7F-84B1-C5CE447B619A}"/>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3371958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59683-97E6-49B0-94AB-E84E2C0F0E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808020-CEDA-4B9E-AA90-8DC8D17AD1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328527-AC6D-4F88-87A0-DB46F284C40C}"/>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5" name="Footer Placeholder 4">
            <a:extLst>
              <a:ext uri="{FF2B5EF4-FFF2-40B4-BE49-F238E27FC236}">
                <a16:creationId xmlns:a16="http://schemas.microsoft.com/office/drawing/2014/main" id="{55C53749-F97F-45B0-8196-7356205324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269F88-B624-433C-8CD9-A0AAEAD4CBA1}"/>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1870799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A05F6-2AAE-437C-AFA1-3986F48E0F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15EED7-AAF6-418B-83DC-22CFF335FD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3FB3D1-8E88-4813-960D-B8E8B64FE871}"/>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5" name="Footer Placeholder 4">
            <a:extLst>
              <a:ext uri="{FF2B5EF4-FFF2-40B4-BE49-F238E27FC236}">
                <a16:creationId xmlns:a16="http://schemas.microsoft.com/office/drawing/2014/main" id="{8EEA4BA3-D941-4AC6-82F9-A7EF0A2DB9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4432D0-AFEC-40AC-B761-85108164A09B}"/>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1196398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D3D22-BC4F-4F96-9F08-FFA56AC9D0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5DBE34-F4E3-4E75-96CC-6DBBBE09C2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EC48B0F-A104-4304-9C87-87EE4773F1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3021608-F14A-4EF1-880B-4D27DB72A4DA}"/>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6" name="Footer Placeholder 5">
            <a:extLst>
              <a:ext uri="{FF2B5EF4-FFF2-40B4-BE49-F238E27FC236}">
                <a16:creationId xmlns:a16="http://schemas.microsoft.com/office/drawing/2014/main" id="{7B505DB0-E844-4129-8726-9800437001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B72C05-439D-463A-B363-8A7A30BF18FD}"/>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515718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44DE7-2204-4789-9030-5A08BC4CAF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9886C8-0087-428F-8AD8-BD5B725505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BDAE20-FEF5-4830-BE8D-5588C7A9A72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268B0E-1938-4582-80A7-3F99446A8F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11B744-80D5-4C64-B641-B4BE829A804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958835-C4DD-4386-B78D-3DA941B14760}"/>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8" name="Footer Placeholder 7">
            <a:extLst>
              <a:ext uri="{FF2B5EF4-FFF2-40B4-BE49-F238E27FC236}">
                <a16:creationId xmlns:a16="http://schemas.microsoft.com/office/drawing/2014/main" id="{1EF1592F-2529-41F8-8F0D-BF1E1693917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ED805C-230A-4E8C-8306-E8F26833278F}"/>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2528586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5CDD9-9762-4D38-80D4-BCAFD4CAF71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6C1169-F2C4-45DA-8B8E-1067BE560918}"/>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4" name="Footer Placeholder 3">
            <a:extLst>
              <a:ext uri="{FF2B5EF4-FFF2-40B4-BE49-F238E27FC236}">
                <a16:creationId xmlns:a16="http://schemas.microsoft.com/office/drawing/2014/main" id="{8D33DA87-B70B-48FD-8466-DBC5FF6BF59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FC0632C-55B8-4174-9A11-51DF714BF32A}"/>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3083685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C26F62-2220-44FA-ACA5-44415C591D9D}"/>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3" name="Footer Placeholder 2">
            <a:extLst>
              <a:ext uri="{FF2B5EF4-FFF2-40B4-BE49-F238E27FC236}">
                <a16:creationId xmlns:a16="http://schemas.microsoft.com/office/drawing/2014/main" id="{6B111E27-2082-4F44-BBA7-43DB72A2D56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2D03DE7-F6E2-4A37-934A-13480E8B41F0}"/>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4031578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292CD-3809-499B-8A35-CE50A8FDE4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49B76DB-3706-4408-BEAB-46B516534C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6FAEC74-D296-4422-AB72-92D1F55C17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65CAB7-4DFD-465F-BEC5-36D693B02810}"/>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6" name="Footer Placeholder 5">
            <a:extLst>
              <a:ext uri="{FF2B5EF4-FFF2-40B4-BE49-F238E27FC236}">
                <a16:creationId xmlns:a16="http://schemas.microsoft.com/office/drawing/2014/main" id="{C0DF4568-FFDE-45B3-A18F-26D6FCA357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482499-B55D-4EA7-A5AC-58CF62A92403}"/>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246675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4FBAC-28E5-4BBD-AB08-E59C36A108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A6456F-46FA-46F6-A6F2-EC8FFDA600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B7EB7DD-6256-43FE-B314-722D6C38B5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C28D78-4ABB-4E4A-8267-F8E522A05597}"/>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6" name="Footer Placeholder 5">
            <a:extLst>
              <a:ext uri="{FF2B5EF4-FFF2-40B4-BE49-F238E27FC236}">
                <a16:creationId xmlns:a16="http://schemas.microsoft.com/office/drawing/2014/main" id="{8F3AD5BA-0A42-4114-A6DC-B8192E72BD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F07ACF-7D57-4474-B6AD-B96F640EA4BA}"/>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3851686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CA1D2-A7CD-4B85-9F73-FC3BF11709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29246BF-646B-4864-8C9C-3DB53029F4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E7F37F-E7F1-4E88-9E0D-8621005FDF8A}"/>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5" name="Footer Placeholder 4">
            <a:extLst>
              <a:ext uri="{FF2B5EF4-FFF2-40B4-BE49-F238E27FC236}">
                <a16:creationId xmlns:a16="http://schemas.microsoft.com/office/drawing/2014/main" id="{464FFDF8-5338-41FC-BC6F-B07B20086F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EC3AAF-5D89-4ACB-B0E3-32FA73D36631}"/>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1749843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1DC57B-5975-4D3F-A537-8EB2E8CA13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5869CD-D328-482D-9A35-B64F08DE049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645F31-0E14-4535-B0A1-DFADFE716C77}"/>
              </a:ext>
            </a:extLst>
          </p:cNvPr>
          <p:cNvSpPr>
            <a:spLocks noGrp="1"/>
          </p:cNvSpPr>
          <p:nvPr>
            <p:ph type="dt" sz="half" idx="10"/>
          </p:nvPr>
        </p:nvSpPr>
        <p:spPr/>
        <p:txBody>
          <a:bodyPr/>
          <a:lstStyle/>
          <a:p>
            <a:fld id="{A1E91C78-463E-4FC5-B0B9-81B32C459CFC}" type="datetimeFigureOut">
              <a:rPr lang="en-GB" smtClean="0"/>
              <a:t>12/03/2024</a:t>
            </a:fld>
            <a:endParaRPr lang="en-GB"/>
          </a:p>
        </p:txBody>
      </p:sp>
      <p:sp>
        <p:nvSpPr>
          <p:cNvPr id="5" name="Footer Placeholder 4">
            <a:extLst>
              <a:ext uri="{FF2B5EF4-FFF2-40B4-BE49-F238E27FC236}">
                <a16:creationId xmlns:a16="http://schemas.microsoft.com/office/drawing/2014/main" id="{23EFD05C-75F7-4305-BBB2-AD3B4BDA74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F0E7CC-B6E7-4FA1-8688-9AEFC2DE6E20}"/>
              </a:ext>
            </a:extLst>
          </p:cNvPr>
          <p:cNvSpPr>
            <a:spLocks noGrp="1"/>
          </p:cNvSpPr>
          <p:nvPr>
            <p:ph type="sldNum" sz="quarter" idx="12"/>
          </p:nvPr>
        </p:nvSpPr>
        <p:spPr/>
        <p:txBody>
          <a:bodyPr/>
          <a:lstStyle/>
          <a:p>
            <a:fld id="{C6A7BF5B-9733-448D-A9CC-A7654A25CB49}" type="slidenum">
              <a:rPr lang="en-GB" smtClean="0"/>
              <a:t>‹#›</a:t>
            </a:fld>
            <a:endParaRPr lang="en-GB"/>
          </a:p>
        </p:txBody>
      </p:sp>
    </p:spTree>
    <p:extLst>
      <p:ext uri="{BB962C8B-B14F-4D97-AF65-F5344CB8AC3E}">
        <p14:creationId xmlns:p14="http://schemas.microsoft.com/office/powerpoint/2010/main" val="2279024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0E9CBC-4971-4E4F-AA40-84DAB48E84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22C98C-D4DD-498A-9877-636D0209BA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574B05-C345-45A7-9D38-761C52E6E4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E91C78-463E-4FC5-B0B9-81B32C459CFC}" type="datetimeFigureOut">
              <a:rPr lang="en-GB" smtClean="0"/>
              <a:t>12/03/2024</a:t>
            </a:fld>
            <a:endParaRPr lang="en-GB"/>
          </a:p>
        </p:txBody>
      </p:sp>
      <p:sp>
        <p:nvSpPr>
          <p:cNvPr id="5" name="Footer Placeholder 4">
            <a:extLst>
              <a:ext uri="{FF2B5EF4-FFF2-40B4-BE49-F238E27FC236}">
                <a16:creationId xmlns:a16="http://schemas.microsoft.com/office/drawing/2014/main" id="{5767FC0C-D34B-43AD-963F-5978AB647F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C8B377-5CCE-489C-8FCE-DA419EA941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A7BF5B-9733-448D-A9CC-A7654A25CB49}" type="slidenum">
              <a:rPr lang="en-GB" smtClean="0"/>
              <a:t>‹#›</a:t>
            </a:fld>
            <a:endParaRPr lang="en-GB"/>
          </a:p>
        </p:txBody>
      </p:sp>
    </p:spTree>
    <p:extLst>
      <p:ext uri="{BB962C8B-B14F-4D97-AF65-F5344CB8AC3E}">
        <p14:creationId xmlns:p14="http://schemas.microsoft.com/office/powerpoint/2010/main" val="1163236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sendco@claytonce.bdat-academies.org"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localoffer.bradford.gov.uk/local-offer"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claytonce.co.uk/sen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B33FBD2-006F-4290-9EAE-A092A9DE330A}"/>
              </a:ext>
            </a:extLst>
          </p:cNvPr>
          <p:cNvSpPr>
            <a:spLocks noGrp="1"/>
          </p:cNvSpPr>
          <p:nvPr>
            <p:ph type="title"/>
          </p:nvPr>
        </p:nvSpPr>
        <p:spPr>
          <a:xfrm>
            <a:off x="3697172" y="4124324"/>
            <a:ext cx="7567132" cy="5671811"/>
          </a:xfrm>
        </p:spPr>
        <p:txBody>
          <a:bodyPr vert="horz" lIns="91440" tIns="45720" rIns="91440" bIns="45720" rtlCol="0" anchor="b">
            <a:normAutofit fontScale="90000"/>
          </a:bodyPr>
          <a:lstStyle/>
          <a:p>
            <a:pPr algn="r"/>
            <a:br>
              <a:rPr lang="en-US" sz="6000" kern="1200" dirty="0">
                <a:solidFill>
                  <a:schemeClr val="tx1"/>
                </a:solidFill>
                <a:latin typeface="+mj-lt"/>
                <a:ea typeface="+mj-ea"/>
                <a:cs typeface="+mj-cs"/>
              </a:rPr>
            </a:br>
            <a:br>
              <a:rPr lang="en-US" sz="6000" kern="1200" dirty="0">
                <a:solidFill>
                  <a:schemeClr val="tx1"/>
                </a:solidFill>
                <a:latin typeface="+mj-lt"/>
                <a:ea typeface="+mj-ea"/>
                <a:cs typeface="+mj-cs"/>
              </a:rPr>
            </a:br>
            <a:br>
              <a:rPr lang="en-US" sz="6000" kern="1200" dirty="0">
                <a:solidFill>
                  <a:schemeClr val="tx1"/>
                </a:solidFill>
                <a:latin typeface="+mj-lt"/>
                <a:ea typeface="+mj-ea"/>
                <a:cs typeface="+mj-cs"/>
              </a:rPr>
            </a:br>
            <a:r>
              <a:rPr lang="en-US" sz="6000" kern="1200" dirty="0">
                <a:solidFill>
                  <a:schemeClr val="tx1"/>
                </a:solidFill>
                <a:latin typeface="+mj-lt"/>
                <a:ea typeface="+mj-ea"/>
                <a:cs typeface="+mj-cs"/>
              </a:rPr>
              <a:t>New SENDCO</a:t>
            </a:r>
            <a:br>
              <a:rPr lang="en-US" sz="6000" kern="1200" dirty="0">
                <a:solidFill>
                  <a:schemeClr val="tx1"/>
                </a:solidFill>
                <a:latin typeface="+mj-lt"/>
                <a:ea typeface="+mj-ea"/>
                <a:cs typeface="+mj-cs"/>
              </a:rPr>
            </a:br>
            <a:br>
              <a:rPr lang="en-US" sz="6000" kern="1200" dirty="0">
                <a:solidFill>
                  <a:schemeClr val="tx1"/>
                </a:solidFill>
                <a:latin typeface="+mj-lt"/>
                <a:ea typeface="+mj-ea"/>
                <a:cs typeface="+mj-cs"/>
              </a:rPr>
            </a:br>
            <a:r>
              <a:rPr lang="en-US" sz="6000" kern="1200" dirty="0">
                <a:solidFill>
                  <a:schemeClr val="tx1"/>
                </a:solidFill>
                <a:latin typeface="Arabic Typesetting" panose="03020402040406030203" pitchFamily="66" charset="-78"/>
                <a:cs typeface="Arabic Typesetting" panose="03020402040406030203" pitchFamily="66" charset="-78"/>
              </a:rPr>
              <a:t>Miss Catherine Jordan</a:t>
            </a:r>
            <a:br>
              <a:rPr lang="en-US" sz="6000" kern="1200" dirty="0">
                <a:solidFill>
                  <a:schemeClr val="tx1"/>
                </a:solidFill>
                <a:latin typeface="Arabic Typesetting" panose="03020402040406030203" pitchFamily="66" charset="-78"/>
                <a:cs typeface="Arabic Typesetting" panose="03020402040406030203" pitchFamily="66" charset="-78"/>
              </a:rPr>
            </a:br>
            <a:r>
              <a:rPr lang="en-US" sz="6000" kern="1200" dirty="0">
                <a:solidFill>
                  <a:schemeClr val="tx1"/>
                </a:solidFill>
                <a:latin typeface="Arabic Typesetting" panose="03020402040406030203" pitchFamily="66" charset="-78"/>
                <a:cs typeface="Arabic Typesetting" panose="03020402040406030203" pitchFamily="66" charset="-78"/>
              </a:rPr>
              <a:t>Class teacher in Year 2 and Phase lead for KS1</a:t>
            </a:r>
            <a:br>
              <a:rPr lang="en-US" sz="6000" kern="1200" dirty="0">
                <a:solidFill>
                  <a:schemeClr val="tx1"/>
                </a:solidFill>
                <a:latin typeface="Arabic Typesetting" panose="03020402040406030203" pitchFamily="66" charset="-78"/>
                <a:cs typeface="Arabic Typesetting" panose="03020402040406030203" pitchFamily="66" charset="-78"/>
              </a:rPr>
            </a:br>
            <a:r>
              <a:rPr lang="en-US" sz="6000" kern="1200" dirty="0">
                <a:solidFill>
                  <a:schemeClr val="tx1"/>
                </a:solidFill>
                <a:latin typeface="Arabic Typesetting" panose="03020402040406030203" pitchFamily="66" charset="-78"/>
                <a:cs typeface="Arabic Typesetting" panose="03020402040406030203" pitchFamily="66" charset="-78"/>
              </a:rPr>
              <a:t>9 years teaching at Clayton St John</a:t>
            </a:r>
            <a:br>
              <a:rPr lang="en-US" sz="6000" kern="1200" dirty="0">
                <a:solidFill>
                  <a:schemeClr val="tx1"/>
                </a:solidFill>
                <a:latin typeface="Arabic Typesetting" panose="03020402040406030203" pitchFamily="66" charset="-78"/>
                <a:cs typeface="Arabic Typesetting" panose="03020402040406030203" pitchFamily="66" charset="-78"/>
              </a:rPr>
            </a:br>
            <a:r>
              <a:rPr lang="en-US" sz="6000" kern="1200" dirty="0">
                <a:solidFill>
                  <a:schemeClr val="tx1"/>
                </a:solidFill>
                <a:latin typeface="Arabic Typesetting" panose="03020402040406030203" pitchFamily="66" charset="-78"/>
                <a:cs typeface="Arabic Typesetting" panose="03020402040406030203" pitchFamily="66" charset="-78"/>
              </a:rPr>
              <a:t>contact details:</a:t>
            </a:r>
            <a:br>
              <a:rPr lang="en-US" sz="6000" kern="1200" dirty="0">
                <a:solidFill>
                  <a:schemeClr val="tx1"/>
                </a:solidFill>
                <a:latin typeface="Arabic Typesetting" panose="03020402040406030203" pitchFamily="66" charset="-78"/>
                <a:cs typeface="Arabic Typesetting" panose="03020402040406030203" pitchFamily="66" charset="-78"/>
              </a:rPr>
            </a:br>
            <a:br>
              <a:rPr lang="en-US" sz="6000" kern="1200" dirty="0">
                <a:solidFill>
                  <a:schemeClr val="tx1"/>
                </a:solidFill>
                <a:latin typeface="Arabic Typesetting" panose="03020402040406030203" pitchFamily="66" charset="-78"/>
                <a:cs typeface="Arabic Typesetting" panose="03020402040406030203" pitchFamily="66" charset="-78"/>
              </a:rPr>
            </a:br>
            <a:r>
              <a:rPr lang="en-US" sz="6000" kern="1200" dirty="0">
                <a:solidFill>
                  <a:schemeClr val="tx1"/>
                </a:solidFill>
                <a:latin typeface="Arabic Typesetting" panose="03020402040406030203" pitchFamily="66" charset="-78"/>
                <a:cs typeface="Arabic Typesetting" panose="03020402040406030203" pitchFamily="66" charset="-78"/>
                <a:hlinkClick r:id="rId2"/>
              </a:rPr>
              <a:t>sendco@claytonce.bdat-academies.org</a:t>
            </a:r>
            <a:br>
              <a:rPr lang="en-US" sz="6000" kern="1200" dirty="0">
                <a:solidFill>
                  <a:schemeClr val="tx1"/>
                </a:solidFill>
                <a:latin typeface="Arabic Typesetting" panose="03020402040406030203" pitchFamily="66" charset="-78"/>
                <a:cs typeface="Arabic Typesetting" panose="03020402040406030203" pitchFamily="66" charset="-78"/>
              </a:rPr>
            </a:br>
            <a:r>
              <a:rPr lang="en-US" sz="6000" kern="1200" dirty="0">
                <a:solidFill>
                  <a:schemeClr val="tx1"/>
                </a:solidFill>
                <a:latin typeface="Arabic Typesetting" panose="03020402040406030203" pitchFamily="66" charset="-78"/>
                <a:cs typeface="Arabic Typesetting" panose="03020402040406030203" pitchFamily="66" charset="-78"/>
              </a:rPr>
              <a:t>Office number: 01274 815862</a:t>
            </a:r>
            <a:br>
              <a:rPr lang="en-US" sz="6000" kern="1200" dirty="0">
                <a:solidFill>
                  <a:schemeClr val="tx1"/>
                </a:solidFill>
                <a:latin typeface="Arabic Typesetting" panose="03020402040406030203" pitchFamily="66" charset="-78"/>
                <a:cs typeface="Arabic Typesetting" panose="03020402040406030203" pitchFamily="66" charset="-78"/>
              </a:rPr>
            </a:br>
            <a:br>
              <a:rPr lang="en-US" sz="6000" kern="1200" dirty="0">
                <a:solidFill>
                  <a:schemeClr val="tx1"/>
                </a:solidFill>
                <a:latin typeface="Arabic Typesetting" panose="03020402040406030203" pitchFamily="66" charset="-78"/>
                <a:cs typeface="Arabic Typesetting" panose="03020402040406030203" pitchFamily="66" charset="-78"/>
              </a:rPr>
            </a:br>
            <a:br>
              <a:rPr lang="en-US" sz="6000" kern="1200" dirty="0">
                <a:solidFill>
                  <a:schemeClr val="tx1"/>
                </a:solidFill>
                <a:latin typeface="Arabic Typesetting" panose="03020402040406030203" pitchFamily="66" charset="-78"/>
                <a:cs typeface="Arabic Typesetting" panose="03020402040406030203" pitchFamily="66" charset="-78"/>
              </a:rPr>
            </a:br>
            <a:br>
              <a:rPr lang="en-US" sz="6000" kern="1200" dirty="0">
                <a:solidFill>
                  <a:schemeClr val="tx1"/>
                </a:solidFill>
                <a:latin typeface="Arabic Typesetting" panose="03020402040406030203" pitchFamily="66" charset="-78"/>
                <a:cs typeface="Arabic Typesetting" panose="03020402040406030203" pitchFamily="66" charset="-78"/>
              </a:rPr>
            </a:br>
            <a:endParaRPr lang="en-US" sz="6000" kern="1200" dirty="0">
              <a:solidFill>
                <a:schemeClr val="tx1"/>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11576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8ADF17-65AB-4B7B-A606-30CB2D138FE8}"/>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Purpose of these meetings:</a:t>
            </a:r>
          </a:p>
        </p:txBody>
      </p:sp>
      <p:graphicFrame>
        <p:nvGraphicFramePr>
          <p:cNvPr id="14" name="Content Placeholder 2">
            <a:extLst>
              <a:ext uri="{FF2B5EF4-FFF2-40B4-BE49-F238E27FC236}">
                <a16:creationId xmlns:a16="http://schemas.microsoft.com/office/drawing/2014/main" id="{2C998F93-E74C-E1CC-0872-43ED1414B7AC}"/>
              </a:ext>
            </a:extLst>
          </p:cNvPr>
          <p:cNvGraphicFramePr>
            <a:graphicFrameLocks noGrp="1"/>
          </p:cNvGraphicFramePr>
          <p:nvPr>
            <p:ph idx="1"/>
            <p:extLst>
              <p:ext uri="{D42A27DB-BD31-4B8C-83A1-F6EECF244321}">
                <p14:modId xmlns:p14="http://schemas.microsoft.com/office/powerpoint/2010/main" val="9658094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3737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F65B66-C203-4D9F-B9DC-6D146B99EAA0}"/>
              </a:ext>
            </a:extLst>
          </p:cNvPr>
          <p:cNvSpPr>
            <a:spLocks noGrp="1"/>
          </p:cNvSpPr>
          <p:nvPr>
            <p:ph type="title"/>
          </p:nvPr>
        </p:nvSpPr>
        <p:spPr>
          <a:xfrm>
            <a:off x="572493" y="238539"/>
            <a:ext cx="11018520" cy="1434415"/>
          </a:xfrm>
        </p:spPr>
        <p:txBody>
          <a:bodyPr anchor="b">
            <a:normAutofit/>
          </a:bodyPr>
          <a:lstStyle/>
          <a:p>
            <a:r>
              <a:rPr lang="en-GB" sz="5400" dirty="0"/>
              <a:t>Local Offer</a:t>
            </a:r>
          </a:p>
        </p:txBody>
      </p:sp>
      <p:sp>
        <p:nvSpPr>
          <p:cNvPr id="1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E897AA-7142-43A3-9DC8-6E8459550B05}"/>
              </a:ext>
            </a:extLst>
          </p:cNvPr>
          <p:cNvSpPr>
            <a:spLocks noGrp="1"/>
          </p:cNvSpPr>
          <p:nvPr>
            <p:ph idx="1"/>
          </p:nvPr>
        </p:nvSpPr>
        <p:spPr>
          <a:xfrm>
            <a:off x="572493" y="2071316"/>
            <a:ext cx="6713552" cy="4119172"/>
          </a:xfrm>
        </p:spPr>
        <p:txBody>
          <a:bodyPr anchor="t">
            <a:normAutofit/>
          </a:bodyPr>
          <a:lstStyle/>
          <a:p>
            <a:r>
              <a:rPr lang="en-GB" sz="2200" b="0" i="0" dirty="0">
                <a:effectLst/>
                <a:latin typeface="Arial" panose="020B0604020202020204" pitchFamily="34" charset="0"/>
                <a:cs typeface="Arial" panose="020B0604020202020204" pitchFamily="34" charset="0"/>
              </a:rPr>
              <a:t>All local authorities must publish a Local Offer, setting out in one place information about provision they expect to be available across education, health and social care for children and young people in their area who have Special Educational Needs (SEN) or are disabled, including those who do not have EHCP. In setting out what they ‘expect to be available’, local authorities should include provision which they believe will actually be available.</a:t>
            </a:r>
          </a:p>
          <a:p>
            <a:r>
              <a:rPr lang="en-GB" sz="2200" dirty="0">
                <a:hlinkClick r:id="rId2"/>
              </a:rPr>
              <a:t>https://localoffer.bradford.gov.uk/local-offer</a:t>
            </a:r>
            <a:r>
              <a:rPr lang="en-GB" sz="2200" dirty="0">
                <a:latin typeface="Montserrat" panose="00000500000000000000" pitchFamily="2" charset="0"/>
              </a:rPr>
              <a:t> </a:t>
            </a:r>
            <a:endParaRPr lang="en-GB" sz="2200" dirty="0"/>
          </a:p>
        </p:txBody>
      </p:sp>
      <p:pic>
        <p:nvPicPr>
          <p:cNvPr id="5" name="Picture 4">
            <a:extLst>
              <a:ext uri="{FF2B5EF4-FFF2-40B4-BE49-F238E27FC236}">
                <a16:creationId xmlns:a16="http://schemas.microsoft.com/office/drawing/2014/main" id="{153E43C5-72FF-4C25-9D05-85D6791BB964}"/>
              </a:ext>
            </a:extLst>
          </p:cNvPr>
          <p:cNvPicPr>
            <a:picLocks noChangeAspect="1"/>
          </p:cNvPicPr>
          <p:nvPr/>
        </p:nvPicPr>
        <p:blipFill rotWithShape="1">
          <a:blip r:embed="rId3"/>
          <a:srcRect r="2712" b="2"/>
          <a:stretch/>
        </p:blipFill>
        <p:spPr>
          <a:xfrm>
            <a:off x="7675658" y="2093976"/>
            <a:ext cx="3941064" cy="4096512"/>
          </a:xfrm>
          <a:prstGeom prst="rect">
            <a:avLst/>
          </a:prstGeom>
        </p:spPr>
      </p:pic>
    </p:spTree>
    <p:extLst>
      <p:ext uri="{BB962C8B-B14F-4D97-AF65-F5344CB8AC3E}">
        <p14:creationId xmlns:p14="http://schemas.microsoft.com/office/powerpoint/2010/main" val="29129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1CC104-42E5-4F66-A84A-600DE71E0061}"/>
              </a:ext>
            </a:extLst>
          </p:cNvPr>
          <p:cNvSpPr>
            <a:spLocks noGrp="1"/>
          </p:cNvSpPr>
          <p:nvPr>
            <p:ph type="title"/>
          </p:nvPr>
        </p:nvSpPr>
        <p:spPr>
          <a:xfrm>
            <a:off x="572493" y="238539"/>
            <a:ext cx="11018520" cy="1434415"/>
          </a:xfrm>
        </p:spPr>
        <p:txBody>
          <a:bodyPr anchor="b">
            <a:normAutofit/>
          </a:bodyPr>
          <a:lstStyle/>
          <a:p>
            <a:r>
              <a:rPr lang="en-GB" sz="5400" dirty="0"/>
              <a:t>Clayton St John SEND page:</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B57C92-3F9C-4EBE-9F9F-504E0C32A6B6}"/>
              </a:ext>
            </a:extLst>
          </p:cNvPr>
          <p:cNvSpPr>
            <a:spLocks noGrp="1"/>
          </p:cNvSpPr>
          <p:nvPr>
            <p:ph idx="1"/>
          </p:nvPr>
        </p:nvSpPr>
        <p:spPr>
          <a:xfrm>
            <a:off x="572493" y="2071316"/>
            <a:ext cx="6713552" cy="4119172"/>
          </a:xfrm>
        </p:spPr>
        <p:txBody>
          <a:bodyPr anchor="t">
            <a:normAutofit/>
          </a:bodyPr>
          <a:lstStyle/>
          <a:p>
            <a:r>
              <a:rPr lang="en-GB" sz="2200" dirty="0">
                <a:hlinkClick r:id="rId2"/>
              </a:rPr>
              <a:t>https://www.claytonce.co.uk/send/</a:t>
            </a:r>
            <a:r>
              <a:rPr lang="en-GB" sz="2200" dirty="0"/>
              <a:t> </a:t>
            </a:r>
          </a:p>
          <a:p>
            <a:endParaRPr lang="en-GB" sz="2200" dirty="0"/>
          </a:p>
          <a:p>
            <a:r>
              <a:rPr lang="en-GB" sz="2200" dirty="0"/>
              <a:t>You will find the SEND policy and SEND information report 2023.</a:t>
            </a:r>
          </a:p>
          <a:p>
            <a:r>
              <a:rPr lang="en-GB" sz="2200" dirty="0"/>
              <a:t>Access to lots of resources to support different areas of need.</a:t>
            </a:r>
          </a:p>
        </p:txBody>
      </p:sp>
      <p:pic>
        <p:nvPicPr>
          <p:cNvPr id="5" name="Picture 4">
            <a:extLst>
              <a:ext uri="{FF2B5EF4-FFF2-40B4-BE49-F238E27FC236}">
                <a16:creationId xmlns:a16="http://schemas.microsoft.com/office/drawing/2014/main" id="{5AB1445D-3188-4ACB-B82A-5B02A696F1AF}"/>
              </a:ext>
            </a:extLst>
          </p:cNvPr>
          <p:cNvPicPr>
            <a:picLocks noChangeAspect="1"/>
          </p:cNvPicPr>
          <p:nvPr/>
        </p:nvPicPr>
        <p:blipFill rotWithShape="1">
          <a:blip r:embed="rId3"/>
          <a:srcRect r="1602" b="2"/>
          <a:stretch/>
        </p:blipFill>
        <p:spPr>
          <a:xfrm>
            <a:off x="7675658" y="2093976"/>
            <a:ext cx="3941064" cy="4096512"/>
          </a:xfrm>
          <a:prstGeom prst="rect">
            <a:avLst/>
          </a:prstGeom>
        </p:spPr>
      </p:pic>
    </p:spTree>
    <p:extLst>
      <p:ext uri="{BB962C8B-B14F-4D97-AF65-F5344CB8AC3E}">
        <p14:creationId xmlns:p14="http://schemas.microsoft.com/office/powerpoint/2010/main" val="2913064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2E77F-41DF-566E-0492-020B57AC50C4}"/>
              </a:ext>
            </a:extLst>
          </p:cNvPr>
          <p:cNvSpPr>
            <a:spLocks noGrp="1"/>
          </p:cNvSpPr>
          <p:nvPr>
            <p:ph type="title"/>
          </p:nvPr>
        </p:nvSpPr>
        <p:spPr>
          <a:xfrm>
            <a:off x="458216" y="3959352"/>
            <a:ext cx="1563624" cy="1719072"/>
          </a:xfrm>
        </p:spPr>
        <p:txBody>
          <a:bodyPr anchor="b">
            <a:normAutofit fontScale="90000"/>
          </a:bodyPr>
          <a:lstStyle/>
          <a:p>
            <a:r>
              <a:rPr lang="en-GB" sz="3800" dirty="0"/>
              <a:t>How SEND works a Clayton St John</a:t>
            </a: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DF3A180-18D9-3568-4F32-8B89A9458EF6}"/>
              </a:ext>
            </a:extLst>
          </p:cNvPr>
          <p:cNvSpPr>
            <a:spLocks noGrp="1"/>
          </p:cNvSpPr>
          <p:nvPr>
            <p:ph idx="1"/>
          </p:nvPr>
        </p:nvSpPr>
        <p:spPr>
          <a:xfrm>
            <a:off x="630936" y="2807208"/>
            <a:ext cx="3429000" cy="3410712"/>
          </a:xfrm>
        </p:spPr>
        <p:txBody>
          <a:bodyPr anchor="t">
            <a:normAutofit/>
          </a:bodyPr>
          <a:lstStyle/>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a:p>
            <a:endParaRPr lang="en-GB" sz="2200" b="1"/>
          </a:p>
        </p:txBody>
      </p:sp>
      <p:pic>
        <p:nvPicPr>
          <p:cNvPr id="5" name="Picture 4">
            <a:extLst>
              <a:ext uri="{FF2B5EF4-FFF2-40B4-BE49-F238E27FC236}">
                <a16:creationId xmlns:a16="http://schemas.microsoft.com/office/drawing/2014/main" id="{FFE7C882-AE99-5131-57A5-0A9687C2D465}"/>
              </a:ext>
            </a:extLst>
          </p:cNvPr>
          <p:cNvPicPr>
            <a:picLocks noChangeAspect="1"/>
          </p:cNvPicPr>
          <p:nvPr/>
        </p:nvPicPr>
        <p:blipFill>
          <a:blip r:embed="rId2"/>
          <a:stretch>
            <a:fillRect/>
          </a:stretch>
        </p:blipFill>
        <p:spPr>
          <a:xfrm>
            <a:off x="2021840" y="72143"/>
            <a:ext cx="9983216" cy="6713713"/>
          </a:xfrm>
          <a:prstGeom prst="rect">
            <a:avLst/>
          </a:prstGeom>
        </p:spPr>
      </p:pic>
    </p:spTree>
    <p:extLst>
      <p:ext uri="{BB962C8B-B14F-4D97-AF65-F5344CB8AC3E}">
        <p14:creationId xmlns:p14="http://schemas.microsoft.com/office/powerpoint/2010/main" val="3720065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3">
            <a:extLst>
              <a:ext uri="{FF2B5EF4-FFF2-40B4-BE49-F238E27FC236}">
                <a16:creationId xmlns:a16="http://schemas.microsoft.com/office/drawing/2014/main" id="{3B47FC9C-2ED3-4100-A4EF-E8CDFEE10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5D342403-A635-1BBA-98EE-4B2B0B968865}"/>
              </a:ext>
            </a:extLst>
          </p:cNvPr>
          <p:cNvPicPr>
            <a:picLocks noChangeAspect="1"/>
          </p:cNvPicPr>
          <p:nvPr/>
        </p:nvPicPr>
        <p:blipFill>
          <a:blip r:embed="rId2"/>
          <a:stretch>
            <a:fillRect/>
          </a:stretch>
        </p:blipFill>
        <p:spPr>
          <a:xfrm>
            <a:off x="642938" y="677863"/>
            <a:ext cx="5141913" cy="4386263"/>
          </a:xfrm>
          <a:prstGeom prst="rect">
            <a:avLst/>
          </a:prstGeom>
        </p:spPr>
      </p:pic>
      <p:pic>
        <p:nvPicPr>
          <p:cNvPr id="7" name="Picture 6">
            <a:extLst>
              <a:ext uri="{FF2B5EF4-FFF2-40B4-BE49-F238E27FC236}">
                <a16:creationId xmlns:a16="http://schemas.microsoft.com/office/drawing/2014/main" id="{222F3659-3753-8AEE-5F97-A9DE36F1793A}"/>
              </a:ext>
            </a:extLst>
          </p:cNvPr>
          <p:cNvPicPr>
            <a:picLocks noChangeAspect="1"/>
          </p:cNvPicPr>
          <p:nvPr/>
        </p:nvPicPr>
        <p:blipFill>
          <a:blip r:embed="rId3"/>
          <a:stretch>
            <a:fillRect/>
          </a:stretch>
        </p:blipFill>
        <p:spPr>
          <a:xfrm>
            <a:off x="5859463" y="677863"/>
            <a:ext cx="5688013" cy="1906588"/>
          </a:xfrm>
          <a:prstGeom prst="rect">
            <a:avLst/>
          </a:prstGeom>
        </p:spPr>
      </p:pic>
      <p:pic>
        <p:nvPicPr>
          <p:cNvPr id="5" name="Content Placeholder 4">
            <a:extLst>
              <a:ext uri="{FF2B5EF4-FFF2-40B4-BE49-F238E27FC236}">
                <a16:creationId xmlns:a16="http://schemas.microsoft.com/office/drawing/2014/main" id="{2759C466-9775-A45A-0ECF-094340BFCBFA}"/>
              </a:ext>
            </a:extLst>
          </p:cNvPr>
          <p:cNvPicPr>
            <a:picLocks noGrp="1" noChangeAspect="1"/>
          </p:cNvPicPr>
          <p:nvPr>
            <p:ph idx="1"/>
          </p:nvPr>
        </p:nvPicPr>
        <p:blipFill>
          <a:blip r:embed="rId4"/>
          <a:stretch>
            <a:fillRect/>
          </a:stretch>
        </p:blipFill>
        <p:spPr>
          <a:xfrm>
            <a:off x="5859463" y="2659063"/>
            <a:ext cx="5688013" cy="2405063"/>
          </a:xfrm>
        </p:spPr>
      </p:pic>
      <p:sp>
        <p:nvSpPr>
          <p:cNvPr id="2" name="Title 1">
            <a:extLst>
              <a:ext uri="{FF2B5EF4-FFF2-40B4-BE49-F238E27FC236}">
                <a16:creationId xmlns:a16="http://schemas.microsoft.com/office/drawing/2014/main" id="{23D72E2A-B56B-BB23-B185-58F27037D087}"/>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kern="1200">
                <a:solidFill>
                  <a:schemeClr val="tx1"/>
                </a:solidFill>
                <a:latin typeface="+mj-lt"/>
                <a:ea typeface="+mj-ea"/>
                <a:cs typeface="+mj-cs"/>
              </a:rPr>
              <a:t>Provision Map</a:t>
            </a:r>
          </a:p>
        </p:txBody>
      </p:sp>
    </p:spTree>
    <p:extLst>
      <p:ext uri="{BB962C8B-B14F-4D97-AF65-F5344CB8AC3E}">
        <p14:creationId xmlns:p14="http://schemas.microsoft.com/office/powerpoint/2010/main" val="3761146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3812A30-0C89-4407-D975-FC827B230DB6}"/>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Support in school</a:t>
            </a:r>
          </a:p>
        </p:txBody>
      </p:sp>
      <p:graphicFrame>
        <p:nvGraphicFramePr>
          <p:cNvPr id="5" name="Content Placeholder 2">
            <a:extLst>
              <a:ext uri="{FF2B5EF4-FFF2-40B4-BE49-F238E27FC236}">
                <a16:creationId xmlns:a16="http://schemas.microsoft.com/office/drawing/2014/main" id="{87A6244C-648B-1BDC-04C6-9DDB39C9B9A8}"/>
              </a:ext>
            </a:extLst>
          </p:cNvPr>
          <p:cNvGraphicFramePr>
            <a:graphicFrameLocks noGrp="1"/>
          </p:cNvGraphicFramePr>
          <p:nvPr>
            <p:ph idx="1"/>
            <p:extLst>
              <p:ext uri="{D42A27DB-BD31-4B8C-83A1-F6EECF244321}">
                <p14:modId xmlns:p14="http://schemas.microsoft.com/office/powerpoint/2010/main" val="317666722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2745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2A136-60C3-67DA-BAAB-50B63C34C0DE}"/>
              </a:ext>
            </a:extLst>
          </p:cNvPr>
          <p:cNvSpPr>
            <a:spLocks noGrp="1"/>
          </p:cNvSpPr>
          <p:nvPr>
            <p:ph type="title"/>
          </p:nvPr>
        </p:nvSpPr>
        <p:spPr>
          <a:xfrm>
            <a:off x="177800" y="30243"/>
            <a:ext cx="10515600" cy="1325563"/>
          </a:xfrm>
        </p:spPr>
        <p:txBody>
          <a:bodyPr/>
          <a:lstStyle/>
          <a:p>
            <a:r>
              <a:rPr lang="en-GB" dirty="0"/>
              <a:t>External Agency working in school</a:t>
            </a:r>
          </a:p>
        </p:txBody>
      </p:sp>
      <p:pic>
        <p:nvPicPr>
          <p:cNvPr id="5" name="Content Placeholder 4">
            <a:extLst>
              <a:ext uri="{FF2B5EF4-FFF2-40B4-BE49-F238E27FC236}">
                <a16:creationId xmlns:a16="http://schemas.microsoft.com/office/drawing/2014/main" id="{17203BBF-5E0D-9226-4327-462798DAC7D3}"/>
              </a:ext>
            </a:extLst>
          </p:cNvPr>
          <p:cNvPicPr>
            <a:picLocks noGrp="1" noChangeAspect="1"/>
          </p:cNvPicPr>
          <p:nvPr>
            <p:ph idx="1"/>
          </p:nvPr>
        </p:nvPicPr>
        <p:blipFill>
          <a:blip r:embed="rId2"/>
          <a:stretch>
            <a:fillRect/>
          </a:stretch>
        </p:blipFill>
        <p:spPr>
          <a:xfrm>
            <a:off x="1095059" y="1314395"/>
            <a:ext cx="2619375" cy="2496041"/>
          </a:xfrm>
        </p:spPr>
      </p:pic>
      <p:pic>
        <p:nvPicPr>
          <p:cNvPr id="6" name="Picture 5">
            <a:extLst>
              <a:ext uri="{FF2B5EF4-FFF2-40B4-BE49-F238E27FC236}">
                <a16:creationId xmlns:a16="http://schemas.microsoft.com/office/drawing/2014/main" id="{25C4703A-098A-D35B-54D3-4148C57206C1}"/>
              </a:ext>
            </a:extLst>
          </p:cNvPr>
          <p:cNvPicPr>
            <a:picLocks noChangeAspect="1"/>
          </p:cNvPicPr>
          <p:nvPr/>
        </p:nvPicPr>
        <p:blipFill>
          <a:blip r:embed="rId3"/>
          <a:stretch>
            <a:fillRect/>
          </a:stretch>
        </p:blipFill>
        <p:spPr>
          <a:xfrm>
            <a:off x="8201339" y="365125"/>
            <a:ext cx="2847975" cy="1600200"/>
          </a:xfrm>
          <a:prstGeom prst="rect">
            <a:avLst/>
          </a:prstGeom>
        </p:spPr>
      </p:pic>
      <p:pic>
        <p:nvPicPr>
          <p:cNvPr id="7" name="Picture 6">
            <a:extLst>
              <a:ext uri="{FF2B5EF4-FFF2-40B4-BE49-F238E27FC236}">
                <a16:creationId xmlns:a16="http://schemas.microsoft.com/office/drawing/2014/main" id="{F7D60691-D1B7-064B-A978-1AB3E9ACB91D}"/>
              </a:ext>
            </a:extLst>
          </p:cNvPr>
          <p:cNvPicPr>
            <a:picLocks noChangeAspect="1"/>
          </p:cNvPicPr>
          <p:nvPr/>
        </p:nvPicPr>
        <p:blipFill>
          <a:blip r:embed="rId4"/>
          <a:stretch>
            <a:fillRect/>
          </a:stretch>
        </p:blipFill>
        <p:spPr>
          <a:xfrm>
            <a:off x="4648199" y="1671081"/>
            <a:ext cx="2619375" cy="1743075"/>
          </a:xfrm>
          <a:prstGeom prst="rect">
            <a:avLst/>
          </a:prstGeom>
        </p:spPr>
      </p:pic>
      <p:sp>
        <p:nvSpPr>
          <p:cNvPr id="8" name="TextBox 7">
            <a:extLst>
              <a:ext uri="{FF2B5EF4-FFF2-40B4-BE49-F238E27FC236}">
                <a16:creationId xmlns:a16="http://schemas.microsoft.com/office/drawing/2014/main" id="{6DE6E299-7E79-4323-01A0-7991D06787ED}"/>
              </a:ext>
            </a:extLst>
          </p:cNvPr>
          <p:cNvSpPr txBox="1"/>
          <p:nvPr/>
        </p:nvSpPr>
        <p:spPr>
          <a:xfrm>
            <a:off x="1937973" y="3553163"/>
            <a:ext cx="1159998" cy="369332"/>
          </a:xfrm>
          <a:prstGeom prst="rect">
            <a:avLst/>
          </a:prstGeom>
          <a:noFill/>
        </p:spPr>
        <p:txBody>
          <a:bodyPr wrap="none" rtlCol="0">
            <a:spAutoFit/>
          </a:bodyPr>
          <a:lstStyle/>
          <a:p>
            <a:r>
              <a:rPr lang="en-GB"/>
              <a:t>SCIL team </a:t>
            </a:r>
            <a:endParaRPr lang="en-GB" dirty="0"/>
          </a:p>
        </p:txBody>
      </p:sp>
      <p:sp>
        <p:nvSpPr>
          <p:cNvPr id="9" name="TextBox 8">
            <a:extLst>
              <a:ext uri="{FF2B5EF4-FFF2-40B4-BE49-F238E27FC236}">
                <a16:creationId xmlns:a16="http://schemas.microsoft.com/office/drawing/2014/main" id="{82C86629-978B-145F-A76C-C48A7E74F2E2}"/>
              </a:ext>
            </a:extLst>
          </p:cNvPr>
          <p:cNvSpPr txBox="1"/>
          <p:nvPr/>
        </p:nvSpPr>
        <p:spPr>
          <a:xfrm>
            <a:off x="4690478" y="3441104"/>
            <a:ext cx="2623795" cy="369332"/>
          </a:xfrm>
          <a:prstGeom prst="rect">
            <a:avLst/>
          </a:prstGeom>
          <a:noFill/>
        </p:spPr>
        <p:txBody>
          <a:bodyPr wrap="none" rtlCol="0">
            <a:spAutoFit/>
          </a:bodyPr>
          <a:lstStyle/>
          <a:p>
            <a:r>
              <a:rPr lang="en-GB"/>
              <a:t>Educational psychologists </a:t>
            </a:r>
            <a:endParaRPr lang="en-GB" dirty="0"/>
          </a:p>
        </p:txBody>
      </p:sp>
      <p:sp>
        <p:nvSpPr>
          <p:cNvPr id="10" name="TextBox 9">
            <a:extLst>
              <a:ext uri="{FF2B5EF4-FFF2-40B4-BE49-F238E27FC236}">
                <a16:creationId xmlns:a16="http://schemas.microsoft.com/office/drawing/2014/main" id="{6C292FF0-F393-84BA-24F3-B1B428CC6CDB}"/>
              </a:ext>
            </a:extLst>
          </p:cNvPr>
          <p:cNvSpPr txBox="1"/>
          <p:nvPr/>
        </p:nvSpPr>
        <p:spPr>
          <a:xfrm>
            <a:off x="8635193" y="1957258"/>
            <a:ext cx="2313647" cy="369332"/>
          </a:xfrm>
          <a:prstGeom prst="rect">
            <a:avLst/>
          </a:prstGeom>
          <a:noFill/>
        </p:spPr>
        <p:txBody>
          <a:bodyPr wrap="none" rtlCol="0">
            <a:spAutoFit/>
          </a:bodyPr>
          <a:lstStyle/>
          <a:p>
            <a:r>
              <a:rPr lang="en-GB"/>
              <a:t>Occupational therapist</a:t>
            </a:r>
            <a:endParaRPr lang="en-GB" dirty="0"/>
          </a:p>
        </p:txBody>
      </p:sp>
      <p:pic>
        <p:nvPicPr>
          <p:cNvPr id="11" name="Picture 10">
            <a:extLst>
              <a:ext uri="{FF2B5EF4-FFF2-40B4-BE49-F238E27FC236}">
                <a16:creationId xmlns:a16="http://schemas.microsoft.com/office/drawing/2014/main" id="{1581E7D7-40EC-4F8B-92CA-3984BB2C001E}"/>
              </a:ext>
            </a:extLst>
          </p:cNvPr>
          <p:cNvPicPr>
            <a:picLocks noChangeAspect="1"/>
          </p:cNvPicPr>
          <p:nvPr/>
        </p:nvPicPr>
        <p:blipFill>
          <a:blip r:embed="rId5"/>
          <a:stretch>
            <a:fillRect/>
          </a:stretch>
        </p:blipFill>
        <p:spPr>
          <a:xfrm>
            <a:off x="8386493" y="2632054"/>
            <a:ext cx="2628900" cy="1743075"/>
          </a:xfrm>
          <a:prstGeom prst="rect">
            <a:avLst/>
          </a:prstGeom>
        </p:spPr>
      </p:pic>
      <p:sp>
        <p:nvSpPr>
          <p:cNvPr id="12" name="TextBox 11">
            <a:extLst>
              <a:ext uri="{FF2B5EF4-FFF2-40B4-BE49-F238E27FC236}">
                <a16:creationId xmlns:a16="http://schemas.microsoft.com/office/drawing/2014/main" id="{483655DD-43B4-76EB-F93D-8E83BCC27DC4}"/>
              </a:ext>
            </a:extLst>
          </p:cNvPr>
          <p:cNvSpPr txBox="1"/>
          <p:nvPr/>
        </p:nvSpPr>
        <p:spPr>
          <a:xfrm>
            <a:off x="9099743" y="4311261"/>
            <a:ext cx="1384546" cy="369332"/>
          </a:xfrm>
          <a:prstGeom prst="rect">
            <a:avLst/>
          </a:prstGeom>
          <a:noFill/>
        </p:spPr>
        <p:txBody>
          <a:bodyPr wrap="none" rtlCol="0">
            <a:spAutoFit/>
          </a:bodyPr>
          <a:lstStyle/>
          <a:p>
            <a:r>
              <a:rPr lang="en-GB"/>
              <a:t>School nurse</a:t>
            </a:r>
            <a:endParaRPr lang="en-GB" dirty="0"/>
          </a:p>
        </p:txBody>
      </p:sp>
      <p:pic>
        <p:nvPicPr>
          <p:cNvPr id="13" name="Picture 12">
            <a:extLst>
              <a:ext uri="{FF2B5EF4-FFF2-40B4-BE49-F238E27FC236}">
                <a16:creationId xmlns:a16="http://schemas.microsoft.com/office/drawing/2014/main" id="{BC1D2F19-A17C-413B-BC45-2A8364345FA6}"/>
              </a:ext>
            </a:extLst>
          </p:cNvPr>
          <p:cNvPicPr>
            <a:picLocks noChangeAspect="1"/>
          </p:cNvPicPr>
          <p:nvPr/>
        </p:nvPicPr>
        <p:blipFill>
          <a:blip r:embed="rId6"/>
          <a:stretch>
            <a:fillRect/>
          </a:stretch>
        </p:blipFill>
        <p:spPr>
          <a:xfrm>
            <a:off x="4648199" y="4153694"/>
            <a:ext cx="2762250" cy="1657350"/>
          </a:xfrm>
          <a:prstGeom prst="rect">
            <a:avLst/>
          </a:prstGeom>
        </p:spPr>
      </p:pic>
      <p:sp>
        <p:nvSpPr>
          <p:cNvPr id="14" name="TextBox 13">
            <a:extLst>
              <a:ext uri="{FF2B5EF4-FFF2-40B4-BE49-F238E27FC236}">
                <a16:creationId xmlns:a16="http://schemas.microsoft.com/office/drawing/2014/main" id="{BE4D5B0F-675B-0702-CEC8-EBB2F5C2E6B0}"/>
              </a:ext>
            </a:extLst>
          </p:cNvPr>
          <p:cNvSpPr txBox="1"/>
          <p:nvPr/>
        </p:nvSpPr>
        <p:spPr>
          <a:xfrm>
            <a:off x="4497302" y="5784970"/>
            <a:ext cx="3064044" cy="369332"/>
          </a:xfrm>
          <a:prstGeom prst="rect">
            <a:avLst/>
          </a:prstGeom>
          <a:noFill/>
        </p:spPr>
        <p:txBody>
          <a:bodyPr wrap="none" rtlCol="0">
            <a:spAutoFit/>
          </a:bodyPr>
          <a:lstStyle/>
          <a:p>
            <a:r>
              <a:rPr lang="en-GB"/>
              <a:t>Speech and language therapist</a:t>
            </a:r>
            <a:endParaRPr lang="en-GB" dirty="0"/>
          </a:p>
        </p:txBody>
      </p:sp>
      <p:pic>
        <p:nvPicPr>
          <p:cNvPr id="1026" name="Picture 2" descr="School counsellors can ease the burden on teaching staff">
            <a:extLst>
              <a:ext uri="{FF2B5EF4-FFF2-40B4-BE49-F238E27FC236}">
                <a16:creationId xmlns:a16="http://schemas.microsoft.com/office/drawing/2014/main" id="{68A1EEA9-F9D6-DD8F-8283-B5045610AC5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5996" y="4072711"/>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B2812D7A-99F4-7811-CB22-37E2C027CF58}"/>
              </a:ext>
            </a:extLst>
          </p:cNvPr>
          <p:cNvSpPr txBox="1"/>
          <p:nvPr/>
        </p:nvSpPr>
        <p:spPr>
          <a:xfrm>
            <a:off x="1327174" y="5638461"/>
            <a:ext cx="1841851" cy="369332"/>
          </a:xfrm>
          <a:prstGeom prst="rect">
            <a:avLst/>
          </a:prstGeom>
          <a:noFill/>
        </p:spPr>
        <p:txBody>
          <a:bodyPr wrap="none" rtlCol="0">
            <a:spAutoFit/>
          </a:bodyPr>
          <a:lstStyle/>
          <a:p>
            <a:r>
              <a:rPr lang="en-GB"/>
              <a:t>School councillor</a:t>
            </a:r>
            <a:endParaRPr lang="en-GB" dirty="0"/>
          </a:p>
        </p:txBody>
      </p:sp>
      <p:pic>
        <p:nvPicPr>
          <p:cNvPr id="17" name="Picture 16">
            <a:extLst>
              <a:ext uri="{FF2B5EF4-FFF2-40B4-BE49-F238E27FC236}">
                <a16:creationId xmlns:a16="http://schemas.microsoft.com/office/drawing/2014/main" id="{017D3BB6-80BB-860F-C9E6-205F6F536876}"/>
              </a:ext>
            </a:extLst>
          </p:cNvPr>
          <p:cNvPicPr>
            <a:picLocks noChangeAspect="1"/>
          </p:cNvPicPr>
          <p:nvPr/>
        </p:nvPicPr>
        <p:blipFill>
          <a:blip r:embed="rId8"/>
          <a:stretch>
            <a:fillRect/>
          </a:stretch>
        </p:blipFill>
        <p:spPr>
          <a:xfrm>
            <a:off x="8405665" y="4680593"/>
            <a:ext cx="2495550" cy="1209675"/>
          </a:xfrm>
          <a:prstGeom prst="rect">
            <a:avLst/>
          </a:prstGeom>
        </p:spPr>
      </p:pic>
      <p:sp>
        <p:nvSpPr>
          <p:cNvPr id="18" name="TextBox 17">
            <a:extLst>
              <a:ext uri="{FF2B5EF4-FFF2-40B4-BE49-F238E27FC236}">
                <a16:creationId xmlns:a16="http://schemas.microsoft.com/office/drawing/2014/main" id="{85B5BBE7-5B93-FECE-BB28-2F4664EDAD5A}"/>
              </a:ext>
            </a:extLst>
          </p:cNvPr>
          <p:cNvSpPr txBox="1"/>
          <p:nvPr/>
        </p:nvSpPr>
        <p:spPr>
          <a:xfrm>
            <a:off x="8635193" y="5832750"/>
            <a:ext cx="2157450" cy="369332"/>
          </a:xfrm>
          <a:prstGeom prst="rect">
            <a:avLst/>
          </a:prstGeom>
          <a:noFill/>
        </p:spPr>
        <p:txBody>
          <a:bodyPr wrap="none" rtlCol="0">
            <a:spAutoFit/>
          </a:bodyPr>
          <a:lstStyle/>
          <a:p>
            <a:r>
              <a:rPr lang="en-GB"/>
              <a:t>WRAP support group</a:t>
            </a:r>
            <a:endParaRPr lang="en-GB" dirty="0"/>
          </a:p>
        </p:txBody>
      </p:sp>
    </p:spTree>
    <p:extLst>
      <p:ext uri="{BB962C8B-B14F-4D97-AF65-F5344CB8AC3E}">
        <p14:creationId xmlns:p14="http://schemas.microsoft.com/office/powerpoint/2010/main" val="1851347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9">
            <a:extLst>
              <a:ext uri="{FF2B5EF4-FFF2-40B4-BE49-F238E27FC236}">
                <a16:creationId xmlns:a16="http://schemas.microsoft.com/office/drawing/2014/main" id="{20D5D19D-0789-4518-B5DC-D47ADF69D2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850CAE-B2BB-27FD-46EA-48639E2CB748}"/>
              </a:ext>
            </a:extLst>
          </p:cNvPr>
          <p:cNvSpPr>
            <a:spLocks noGrp="1"/>
          </p:cNvSpPr>
          <p:nvPr>
            <p:ph type="title"/>
          </p:nvPr>
        </p:nvSpPr>
        <p:spPr>
          <a:xfrm>
            <a:off x="1056582" y="391886"/>
            <a:ext cx="4036334" cy="2387600"/>
          </a:xfrm>
        </p:spPr>
        <p:txBody>
          <a:bodyPr vert="horz" lIns="91440" tIns="45720" rIns="91440" bIns="45720" rtlCol="0" anchor="t">
            <a:normAutofit/>
          </a:bodyPr>
          <a:lstStyle/>
          <a:p>
            <a:r>
              <a:rPr lang="en-US" sz="5400" dirty="0"/>
              <a:t>Apply for an EHCP </a:t>
            </a:r>
          </a:p>
        </p:txBody>
      </p:sp>
      <p:sp>
        <p:nvSpPr>
          <p:cNvPr id="3" name="Content Placeholder 2">
            <a:extLst>
              <a:ext uri="{FF2B5EF4-FFF2-40B4-BE49-F238E27FC236}">
                <a16:creationId xmlns:a16="http://schemas.microsoft.com/office/drawing/2014/main" id="{4B974146-9FA7-3F00-4D8A-C22B43B5BBEB}"/>
              </a:ext>
            </a:extLst>
          </p:cNvPr>
          <p:cNvSpPr>
            <a:spLocks noGrp="1"/>
          </p:cNvSpPr>
          <p:nvPr>
            <p:ph idx="1"/>
          </p:nvPr>
        </p:nvSpPr>
        <p:spPr>
          <a:xfrm>
            <a:off x="1113809" y="1122362"/>
            <a:ext cx="4036333" cy="1709849"/>
          </a:xfrm>
        </p:spPr>
        <p:txBody>
          <a:bodyPr vert="horz" lIns="91440" tIns="45720" rIns="91440" bIns="45720" rtlCol="0" anchor="b">
            <a:normAutofit/>
          </a:bodyPr>
          <a:lstStyle/>
          <a:p>
            <a:pPr marL="0" indent="0">
              <a:buNone/>
            </a:pPr>
            <a:r>
              <a:rPr lang="en-US" sz="2000"/>
              <a:t>As parents/carers you are able to apply for an EHCP </a:t>
            </a:r>
          </a:p>
        </p:txBody>
      </p:sp>
      <p:grpSp>
        <p:nvGrpSpPr>
          <p:cNvPr id="21"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A1C69E3-21FA-E448-767C-0FF7BE987B6E}"/>
              </a:ext>
            </a:extLst>
          </p:cNvPr>
          <p:cNvPicPr>
            <a:picLocks noChangeAspect="1"/>
          </p:cNvPicPr>
          <p:nvPr/>
        </p:nvPicPr>
        <p:blipFill rotWithShape="1">
          <a:blip r:embed="rId2"/>
          <a:srcRect r="1" b="1685"/>
          <a:stretch/>
        </p:blipFill>
        <p:spPr>
          <a:xfrm>
            <a:off x="5922492" y="666728"/>
            <a:ext cx="5536001" cy="5465791"/>
          </a:xfrm>
          <a:prstGeom prst="rect">
            <a:avLst/>
          </a:prstGeom>
        </p:spPr>
      </p:pic>
    </p:spTree>
    <p:extLst>
      <p:ext uri="{BB962C8B-B14F-4D97-AF65-F5344CB8AC3E}">
        <p14:creationId xmlns:p14="http://schemas.microsoft.com/office/powerpoint/2010/main" val="76545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56E35-7214-B4E7-CAAA-53CA5F6BFFDE}"/>
              </a:ext>
            </a:extLst>
          </p:cNvPr>
          <p:cNvSpPr>
            <a:spLocks noGrp="1"/>
          </p:cNvSpPr>
          <p:nvPr>
            <p:ph type="title"/>
          </p:nvPr>
        </p:nvSpPr>
        <p:spPr>
          <a:xfrm>
            <a:off x="4128368" y="4921823"/>
            <a:ext cx="4937937" cy="1147150"/>
          </a:xfrm>
        </p:spPr>
        <p:txBody>
          <a:bodyPr vert="horz" lIns="91440" tIns="45720" rIns="91440" bIns="45720" rtlCol="0" anchor="t">
            <a:normAutofit/>
          </a:bodyPr>
          <a:lstStyle/>
          <a:p>
            <a:pPr algn="ctr"/>
            <a:r>
              <a:rPr lang="en-US" kern="1200" dirty="0">
                <a:solidFill>
                  <a:schemeClr val="tx1"/>
                </a:solidFill>
                <a:latin typeface="+mj-lt"/>
                <a:ea typeface="+mj-ea"/>
                <a:cs typeface="+mj-cs"/>
              </a:rPr>
              <a:t>  Meet and greet </a:t>
            </a:r>
          </a:p>
        </p:txBody>
      </p:sp>
      <p:sp>
        <p:nvSpPr>
          <p:cNvPr id="2084" name="Freeform: Shape 2071">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85" name="Freeform: Shape 2073">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Breakfast is the Most Important Meal of the School Day | Healthy Schools  Campaign">
            <a:extLst>
              <a:ext uri="{FF2B5EF4-FFF2-40B4-BE49-F238E27FC236}">
                <a16:creationId xmlns:a16="http://schemas.microsoft.com/office/drawing/2014/main" id="{85E96583-7789-DC2D-C650-F087E094032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19" r="-3" b="2117"/>
          <a:stretch/>
        </p:blipFill>
        <p:spPr bwMode="auto">
          <a:xfrm>
            <a:off x="1246572" y="10"/>
            <a:ext cx="3913632" cy="2285224"/>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noFill/>
          <a:extLst>
            <a:ext uri="{909E8E84-426E-40DD-AFC4-6F175D3DCCD1}">
              <a14:hiddenFill xmlns:a14="http://schemas.microsoft.com/office/drawing/2010/main">
                <a:solidFill>
                  <a:srgbClr val="FFFFFF"/>
                </a:solidFill>
              </a14:hiddenFill>
            </a:ext>
          </a:extLst>
        </p:spPr>
      </p:pic>
      <p:pic>
        <p:nvPicPr>
          <p:cNvPr id="2060" name="Picture 12" descr="How to make playdough in 5 easy steps">
            <a:extLst>
              <a:ext uri="{FF2B5EF4-FFF2-40B4-BE49-F238E27FC236}">
                <a16:creationId xmlns:a16="http://schemas.microsoft.com/office/drawing/2014/main" id="{9CEA0C24-BB61-1DA0-D5EC-B6B328847B7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742" r="24348" b="1"/>
          <a:stretch/>
        </p:blipFill>
        <p:spPr bwMode="auto">
          <a:xfrm>
            <a:off x="-1" y="2288330"/>
            <a:ext cx="3564638" cy="4569668"/>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noFill/>
          <a:extLst>
            <a:ext uri="{909E8E84-426E-40DD-AFC4-6F175D3DCCD1}">
              <a14:hiddenFill xmlns:a14="http://schemas.microsoft.com/office/drawing/2010/main">
                <a:solidFill>
                  <a:srgbClr val="FFFFFF"/>
                </a:solidFill>
              </a14:hiddenFill>
            </a:ext>
          </a:extLst>
        </p:spPr>
      </p:pic>
      <p:sp>
        <p:nvSpPr>
          <p:cNvPr id="2086" name="Oval 2075">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9207" y="303879"/>
            <a:ext cx="3182112" cy="3182112"/>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87" name="Oval 2077">
            <a:extLst>
              <a:ext uri="{FF2B5EF4-FFF2-40B4-BE49-F238E27FC236}">
                <a16:creationId xmlns:a16="http://schemas.microsoft.com/office/drawing/2014/main" id="{C20267F5-D4E6-477A-A590-81F2ABD1B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5109" y="2382976"/>
            <a:ext cx="1920240" cy="1920240"/>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4" name="Picture 6">
            <a:extLst>
              <a:ext uri="{FF2B5EF4-FFF2-40B4-BE49-F238E27FC236}">
                <a16:creationId xmlns:a16="http://schemas.microsoft.com/office/drawing/2014/main" id="{C7821B33-470E-F11B-BB0F-2C7CD145072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9" b="9"/>
          <a:stretch/>
        </p:blipFill>
        <p:spPr bwMode="auto">
          <a:xfrm>
            <a:off x="3749701" y="2547568"/>
            <a:ext cx="1591056" cy="1591056"/>
          </a:xfrm>
          <a:custGeom>
            <a:avLst/>
            <a:gdLst/>
            <a:ahLst/>
            <a:cxnLst/>
            <a:rect l="l" t="t" r="r" b="b"/>
            <a:pathLst>
              <a:path w="1591056" h="1591056">
                <a:moveTo>
                  <a:pt x="795528" y="0"/>
                </a:moveTo>
                <a:cubicBezTo>
                  <a:pt x="1234886" y="0"/>
                  <a:pt x="1591056" y="356170"/>
                  <a:pt x="1591056" y="795528"/>
                </a:cubicBezTo>
                <a:cubicBezTo>
                  <a:pt x="1591056" y="1234886"/>
                  <a:pt x="1234886" y="1591056"/>
                  <a:pt x="795528" y="1591056"/>
                </a:cubicBezTo>
                <a:cubicBezTo>
                  <a:pt x="356170" y="1591056"/>
                  <a:pt x="0" y="1234886"/>
                  <a:pt x="0" y="795528"/>
                </a:cubicBezTo>
                <a:cubicBezTo>
                  <a:pt x="0" y="356170"/>
                  <a:pt x="356170" y="0"/>
                  <a:pt x="795528" y="0"/>
                </a:cubicBezTo>
                <a:close/>
              </a:path>
            </a:pathLst>
          </a:cu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E96F897E-1ABD-2546-E350-20D009D6C15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 b="747"/>
          <a:stretch/>
        </p:blipFill>
        <p:spPr bwMode="auto">
          <a:xfrm>
            <a:off x="5593799" y="468471"/>
            <a:ext cx="2852928" cy="2852928"/>
          </a:xfrm>
          <a:custGeom>
            <a:avLst/>
            <a:gdLst/>
            <a:ahLst/>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a:noFill/>
          <a:extLst>
            <a:ext uri="{909E8E84-426E-40DD-AFC4-6F175D3DCCD1}">
              <a14:hiddenFill xmlns:a14="http://schemas.microsoft.com/office/drawing/2010/main">
                <a:solidFill>
                  <a:srgbClr val="FFFFFF"/>
                </a:solidFill>
              </a14:hiddenFill>
            </a:ext>
          </a:extLst>
        </p:spPr>
      </p:pic>
      <p:sp>
        <p:nvSpPr>
          <p:cNvPr id="2088" name="Freeform: Shape 2079">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Content Placeholder 4">
            <a:extLst>
              <a:ext uri="{FF2B5EF4-FFF2-40B4-BE49-F238E27FC236}">
                <a16:creationId xmlns:a16="http://schemas.microsoft.com/office/drawing/2014/main" id="{B913CCF1-C6FF-E5C0-3156-C0D903B9A9EB}"/>
              </a:ext>
            </a:extLst>
          </p:cNvPr>
          <p:cNvPicPr>
            <a:picLocks noChangeAspect="1"/>
          </p:cNvPicPr>
          <p:nvPr/>
        </p:nvPicPr>
        <p:blipFill rotWithShape="1">
          <a:blip r:embed="rId6"/>
          <a:srcRect t="78" b="22904"/>
          <a:stretch/>
        </p:blipFill>
        <p:spPr>
          <a:xfrm>
            <a:off x="8918761" y="-4330"/>
            <a:ext cx="3273238" cy="3383891"/>
          </a:xfrm>
          <a:custGeom>
            <a:avLst/>
            <a:gdLst/>
            <a:ahLst/>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2089" name="Freeform: Shape 2081">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2" name="Picture 4">
            <a:extLst>
              <a:ext uri="{FF2B5EF4-FFF2-40B4-BE49-F238E27FC236}">
                <a16:creationId xmlns:a16="http://schemas.microsoft.com/office/drawing/2014/main" id="{B35D5342-E2DC-61F2-92EE-56550C2F03F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88" r="1" b="1"/>
          <a:stretch/>
        </p:blipFill>
        <p:spPr bwMode="auto">
          <a:xfrm>
            <a:off x="9363238" y="4071322"/>
            <a:ext cx="2828765" cy="2786678"/>
          </a:xfrm>
          <a:custGeom>
            <a:avLst/>
            <a:gdLst/>
            <a:ahLst/>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552143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91D10F-0FB2-E98A-FD2F-CA2B3F6004CE}"/>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Zones of regulation</a:t>
            </a:r>
          </a:p>
        </p:txBody>
      </p:sp>
      <p:pic>
        <p:nvPicPr>
          <p:cNvPr id="5" name="Content Placeholder 4">
            <a:extLst>
              <a:ext uri="{FF2B5EF4-FFF2-40B4-BE49-F238E27FC236}">
                <a16:creationId xmlns:a16="http://schemas.microsoft.com/office/drawing/2014/main" id="{0A8EE751-5647-486E-9975-64416F65F618}"/>
              </a:ext>
            </a:extLst>
          </p:cNvPr>
          <p:cNvPicPr>
            <a:picLocks noGrp="1" noChangeAspect="1"/>
          </p:cNvPicPr>
          <p:nvPr>
            <p:ph idx="1"/>
          </p:nvPr>
        </p:nvPicPr>
        <p:blipFill>
          <a:blip r:embed="rId2"/>
          <a:stretch>
            <a:fillRect/>
          </a:stretch>
        </p:blipFill>
        <p:spPr>
          <a:xfrm>
            <a:off x="6093311" y="643466"/>
            <a:ext cx="4148710" cy="5568739"/>
          </a:xfrm>
          <a:prstGeom prst="rect">
            <a:avLst/>
          </a:prstGeom>
        </p:spPr>
      </p:pic>
    </p:spTree>
    <p:extLst>
      <p:ext uri="{BB962C8B-B14F-4D97-AF65-F5344CB8AC3E}">
        <p14:creationId xmlns:p14="http://schemas.microsoft.com/office/powerpoint/2010/main" val="732786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CEF6C2F-9906-4F89-9B4F-598E9F344B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428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1E12CD6-A76F-439F-9C98-C0211D8FD8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42816"/>
            <a:ext cx="12192000" cy="26151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C1960C0E-E137-5D20-1849-957A97907107}"/>
              </a:ext>
            </a:extLst>
          </p:cNvPr>
          <p:cNvPicPr>
            <a:picLocks noGrp="1" noChangeAspect="1"/>
          </p:cNvPicPr>
          <p:nvPr>
            <p:ph idx="1"/>
          </p:nvPr>
        </p:nvPicPr>
        <p:blipFill>
          <a:blip r:embed="rId2"/>
          <a:stretch>
            <a:fillRect/>
          </a:stretch>
        </p:blipFill>
        <p:spPr>
          <a:xfrm>
            <a:off x="1009650" y="642938"/>
            <a:ext cx="2517775" cy="3275013"/>
          </a:xfrm>
        </p:spPr>
      </p:pic>
      <p:pic>
        <p:nvPicPr>
          <p:cNvPr id="5" name="Picture 4">
            <a:extLst>
              <a:ext uri="{FF2B5EF4-FFF2-40B4-BE49-F238E27FC236}">
                <a16:creationId xmlns:a16="http://schemas.microsoft.com/office/drawing/2014/main" id="{0412955E-6869-A1B1-1DFB-EE172DF3859A}"/>
              </a:ext>
            </a:extLst>
          </p:cNvPr>
          <p:cNvPicPr>
            <a:picLocks noChangeAspect="1"/>
          </p:cNvPicPr>
          <p:nvPr/>
        </p:nvPicPr>
        <p:blipFill>
          <a:blip r:embed="rId3"/>
          <a:stretch>
            <a:fillRect/>
          </a:stretch>
        </p:blipFill>
        <p:spPr>
          <a:xfrm>
            <a:off x="3597275" y="642938"/>
            <a:ext cx="2481263" cy="3275013"/>
          </a:xfrm>
          <a:prstGeom prst="rect">
            <a:avLst/>
          </a:prstGeom>
        </p:spPr>
      </p:pic>
      <p:pic>
        <p:nvPicPr>
          <p:cNvPr id="11" name="Picture 10">
            <a:extLst>
              <a:ext uri="{FF2B5EF4-FFF2-40B4-BE49-F238E27FC236}">
                <a16:creationId xmlns:a16="http://schemas.microsoft.com/office/drawing/2014/main" id="{58E835ED-C466-D09D-8A13-A87E5B6BAC43}"/>
              </a:ext>
            </a:extLst>
          </p:cNvPr>
          <p:cNvPicPr>
            <a:picLocks noChangeAspect="1"/>
          </p:cNvPicPr>
          <p:nvPr/>
        </p:nvPicPr>
        <p:blipFill>
          <a:blip r:embed="rId4"/>
          <a:stretch>
            <a:fillRect/>
          </a:stretch>
        </p:blipFill>
        <p:spPr>
          <a:xfrm>
            <a:off x="6146800" y="642938"/>
            <a:ext cx="2500313" cy="3275013"/>
          </a:xfrm>
          <a:prstGeom prst="rect">
            <a:avLst/>
          </a:prstGeom>
        </p:spPr>
      </p:pic>
      <p:pic>
        <p:nvPicPr>
          <p:cNvPr id="7" name="Picture 6">
            <a:extLst>
              <a:ext uri="{FF2B5EF4-FFF2-40B4-BE49-F238E27FC236}">
                <a16:creationId xmlns:a16="http://schemas.microsoft.com/office/drawing/2014/main" id="{8F6F60EA-356D-7CA7-4CA3-795062CECC84}"/>
              </a:ext>
            </a:extLst>
          </p:cNvPr>
          <p:cNvPicPr>
            <a:picLocks noChangeAspect="1"/>
          </p:cNvPicPr>
          <p:nvPr/>
        </p:nvPicPr>
        <p:blipFill>
          <a:blip r:embed="rId5"/>
          <a:stretch>
            <a:fillRect/>
          </a:stretch>
        </p:blipFill>
        <p:spPr>
          <a:xfrm>
            <a:off x="8716963" y="642938"/>
            <a:ext cx="2473325" cy="3275013"/>
          </a:xfrm>
          <a:prstGeom prst="rect">
            <a:avLst/>
          </a:prstGeom>
        </p:spPr>
      </p:pic>
      <p:sp>
        <p:nvSpPr>
          <p:cNvPr id="2" name="Title 1">
            <a:extLst>
              <a:ext uri="{FF2B5EF4-FFF2-40B4-BE49-F238E27FC236}">
                <a16:creationId xmlns:a16="http://schemas.microsoft.com/office/drawing/2014/main" id="{5C0C882F-24DE-C714-E7BA-6692F91F15AC}"/>
              </a:ext>
            </a:extLst>
          </p:cNvPr>
          <p:cNvSpPr>
            <a:spLocks noGrp="1"/>
          </p:cNvSpPr>
          <p:nvPr>
            <p:ph type="title"/>
          </p:nvPr>
        </p:nvSpPr>
        <p:spPr>
          <a:xfrm>
            <a:off x="838200" y="4636802"/>
            <a:ext cx="10515600" cy="1325563"/>
          </a:xfrm>
        </p:spPr>
        <p:txBody>
          <a:bodyPr vert="horz" lIns="91440" tIns="45720" rIns="91440" bIns="45720" rtlCol="0" anchor="ctr">
            <a:normAutofit/>
          </a:bodyPr>
          <a:lstStyle/>
          <a:p>
            <a:pPr algn="ctr"/>
            <a:r>
              <a:rPr lang="en-US" kern="1200">
                <a:solidFill>
                  <a:schemeClr val="tx1"/>
                </a:solidFill>
                <a:latin typeface="+mj-lt"/>
                <a:ea typeface="+mj-ea"/>
                <a:cs typeface="+mj-cs"/>
              </a:rPr>
              <a:t>Strategies</a:t>
            </a:r>
          </a:p>
        </p:txBody>
      </p:sp>
    </p:spTree>
    <p:extLst>
      <p:ext uri="{BB962C8B-B14F-4D97-AF65-F5344CB8AC3E}">
        <p14:creationId xmlns:p14="http://schemas.microsoft.com/office/powerpoint/2010/main" val="3143802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D7E86C-CBC1-8B25-C854-5BB2A282854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Makaton friendly school</a:t>
            </a:r>
          </a:p>
        </p:txBody>
      </p:sp>
      <p:pic>
        <p:nvPicPr>
          <p:cNvPr id="3074" name="Picture 2" descr="Makaton Friendly Status | Hillfields Nursery School">
            <a:extLst>
              <a:ext uri="{FF2B5EF4-FFF2-40B4-BE49-F238E27FC236}">
                <a16:creationId xmlns:a16="http://schemas.microsoft.com/office/drawing/2014/main" id="{3A370981-7A28-FD59-C8C7-D043EA3C14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383296" y="643466"/>
            <a:ext cx="5568739" cy="556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3186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ADB1BC-73DF-4521-A206-3A4AFAA0037D}"/>
              </a:ext>
            </a:extLst>
          </p:cNvPr>
          <p:cNvSpPr>
            <a:spLocks noGrp="1"/>
          </p:cNvSpPr>
          <p:nvPr>
            <p:ph type="title"/>
          </p:nvPr>
        </p:nvSpPr>
        <p:spPr>
          <a:xfrm>
            <a:off x="686834" y="1153572"/>
            <a:ext cx="3200400" cy="4461163"/>
          </a:xfrm>
        </p:spPr>
        <p:txBody>
          <a:bodyPr>
            <a:normAutofit/>
          </a:bodyPr>
          <a:lstStyle/>
          <a:p>
            <a:r>
              <a:rPr lang="en-GB">
                <a:solidFill>
                  <a:srgbClr val="FFFFFF"/>
                </a:solidFill>
              </a:rPr>
              <a:t>Schedule dates for each half term.</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0B98E26-3373-492E-A197-5FE1ED9419DD}"/>
              </a:ext>
            </a:extLst>
          </p:cNvPr>
          <p:cNvSpPr>
            <a:spLocks noGrp="1"/>
          </p:cNvSpPr>
          <p:nvPr>
            <p:ph idx="1"/>
          </p:nvPr>
        </p:nvSpPr>
        <p:spPr>
          <a:xfrm>
            <a:off x="4447308" y="591344"/>
            <a:ext cx="6906491" cy="5585619"/>
          </a:xfrm>
        </p:spPr>
        <p:txBody>
          <a:bodyPr anchor="ctr">
            <a:normAutofit/>
          </a:bodyPr>
          <a:lstStyle/>
          <a:p>
            <a:r>
              <a:rPr lang="en-GB" dirty="0"/>
              <a:t>When is the best time to hold a half termly meeting?</a:t>
            </a:r>
          </a:p>
          <a:p>
            <a:r>
              <a:rPr lang="en-GB" dirty="0"/>
              <a:t>What workshops/guess speakers/discussion topics would you like to focus on?</a:t>
            </a:r>
          </a:p>
        </p:txBody>
      </p:sp>
    </p:spTree>
    <p:extLst>
      <p:ext uri="{BB962C8B-B14F-4D97-AF65-F5344CB8AC3E}">
        <p14:creationId xmlns:p14="http://schemas.microsoft.com/office/powerpoint/2010/main" val="23360329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E4D10893E964C4F9642E8A123C7A80E" ma:contentTypeVersion="18" ma:contentTypeDescription="Create a new document." ma:contentTypeScope="" ma:versionID="0a8aa071ddef4f51900c4bab48ad3ffc">
  <xsd:schema xmlns:xsd="http://www.w3.org/2001/XMLSchema" xmlns:xs="http://www.w3.org/2001/XMLSchema" xmlns:p="http://schemas.microsoft.com/office/2006/metadata/properties" xmlns:ns2="443acf87-31f7-41b1-8158-a5f5a369d099" xmlns:ns3="d5063a69-e4da-4234-9ab7-aa2279d446b1" targetNamespace="http://schemas.microsoft.com/office/2006/metadata/properties" ma:root="true" ma:fieldsID="30735307e55b3bf21f8791d3924abf4f" ns2:_="" ns3:_="">
    <xsd:import namespace="443acf87-31f7-41b1-8158-a5f5a369d099"/>
    <xsd:import namespace="d5063a69-e4da-4234-9ab7-aa2279d446b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3acf87-31f7-41b1-8158-a5f5a369d0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14d7b24-c812-4ab9-97de-b36a7f2967c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Location" ma:index="24"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5063a69-e4da-4234-9ab7-aa2279d446b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b1e1b3f-772f-440b-bbb4-dc663e08d98b}" ma:internalName="TaxCatchAll" ma:showField="CatchAllData" ma:web="d5063a69-e4da-4234-9ab7-aa2279d446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43acf87-31f7-41b1-8158-a5f5a369d099">
      <Terms xmlns="http://schemas.microsoft.com/office/infopath/2007/PartnerControls"/>
    </lcf76f155ced4ddcb4097134ff3c332f>
    <TaxCatchAll xmlns="d5063a69-e4da-4234-9ab7-aa2279d446b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A8684C4-4449-4A21-8D4E-04D76AC5C5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3acf87-31f7-41b1-8158-a5f5a369d099"/>
    <ds:schemaRef ds:uri="d5063a69-e4da-4234-9ab7-aa2279d446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ACCA656-C660-49CF-9BB1-D15AD55CB8D9}">
  <ds:schemaRefs>
    <ds:schemaRef ds:uri="443acf87-31f7-41b1-8158-a5f5a369d099"/>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d5063a69-e4da-4234-9ab7-aa2279d446b1"/>
    <ds:schemaRef ds:uri="http://www.w3.org/XML/1998/namespace"/>
    <ds:schemaRef ds:uri="http://purl.org/dc/dcmitype/"/>
  </ds:schemaRefs>
</ds:datastoreItem>
</file>

<file path=customXml/itemProps3.xml><?xml version="1.0" encoding="utf-8"?>
<ds:datastoreItem xmlns:ds="http://schemas.openxmlformats.org/officeDocument/2006/customXml" ds:itemID="{D33119F1-CE69-4382-80EA-7B8BA6F367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Gallery</Template>
  <TotalTime>102</TotalTime>
  <Words>410</Words>
  <Application>Microsoft Office PowerPoint</Application>
  <PresentationFormat>Widescreen</PresentationFormat>
  <Paragraphs>59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Arabic Typesetting</vt:lpstr>
      <vt:lpstr>Arial</vt:lpstr>
      <vt:lpstr>Calibri</vt:lpstr>
      <vt:lpstr>Calibri Light</vt:lpstr>
      <vt:lpstr>Montserrat</vt:lpstr>
      <vt:lpstr>Office Theme</vt:lpstr>
      <vt:lpstr>   New SENDCO  Miss Catherine Jordan Class teacher in Year 2 and Phase lead for KS1 9 years teaching at Clayton St John contact details:  sendco@claytonce.bdat-academies.org Office number: 01274 815862    </vt:lpstr>
      <vt:lpstr>Purpose of these meetings:</vt:lpstr>
      <vt:lpstr>Local Offer</vt:lpstr>
      <vt:lpstr>Clayton St John SEND page:</vt:lpstr>
      <vt:lpstr>How SEND works a Clayton St John</vt:lpstr>
      <vt:lpstr>Provision Map</vt:lpstr>
      <vt:lpstr>Support in school</vt:lpstr>
      <vt:lpstr>External Agency working in school</vt:lpstr>
      <vt:lpstr>Apply for an EHCP </vt:lpstr>
      <vt:lpstr>  Meet and greet </vt:lpstr>
      <vt:lpstr>Zones of regulation</vt:lpstr>
      <vt:lpstr>Strategies</vt:lpstr>
      <vt:lpstr>Makaton friendly school</vt:lpstr>
      <vt:lpstr>Schedule dates for each half term.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first caregivers of SEND children coffee morning</dc:title>
  <dc:creator>Catherine Jordan</dc:creator>
  <cp:lastModifiedBy>Catherine Jordan</cp:lastModifiedBy>
  <cp:revision>2</cp:revision>
  <dcterms:created xsi:type="dcterms:W3CDTF">2022-09-08T17:29:14Z</dcterms:created>
  <dcterms:modified xsi:type="dcterms:W3CDTF">2024-03-12T17:31:39Z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0x0101001E4D10893E964C4F9642E8A123C7A80E</vt:lpwstr>
  </property>
  <property fmtid="{D5CDD505-2E9C-101B-9397-08002B2CF9AE}" pid="3" name="MediaServiceImageTags">
    <vt:lpwstr/>
  </property>
</Properties>
</file>