
<file path=[Content_Types].xml><?xml version="1.0" encoding="utf-8"?>
<Types xmlns="http://schemas.openxmlformats.org/package/2006/content-types">
  <Default Extension="fntdata" ContentType="application/x-fontdata"/>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Lst>
  <p:notesMasterIdLst>
    <p:notesMasterId r:id="rId20"/>
  </p:notesMasterIdLst>
  <p:sldIdLst>
    <p:sldId id="304" r:id="rId2"/>
    <p:sldId id="300" r:id="rId3"/>
    <p:sldId id="287" r:id="rId4"/>
    <p:sldId id="305" r:id="rId5"/>
    <p:sldId id="306" r:id="rId6"/>
    <p:sldId id="307" r:id="rId7"/>
    <p:sldId id="308" r:id="rId8"/>
    <p:sldId id="309" r:id="rId9"/>
    <p:sldId id="313" r:id="rId10"/>
    <p:sldId id="302" r:id="rId11"/>
    <p:sldId id="311" r:id="rId12"/>
    <p:sldId id="318" r:id="rId13"/>
    <p:sldId id="312" r:id="rId14"/>
    <p:sldId id="314" r:id="rId15"/>
    <p:sldId id="315" r:id="rId16"/>
    <p:sldId id="317" r:id="rId17"/>
    <p:sldId id="316" r:id="rId18"/>
    <p:sldId id="319" r:id="rId19"/>
  </p:sldIdLst>
  <p:sldSz cx="12192000" cy="6858000"/>
  <p:notesSz cx="6858000" cy="9144000"/>
  <p:embeddedFontLst>
    <p:embeddedFont>
      <p:font typeface="Calibri" panose="020F0502020204030204" pitchFamily="34" charset="0"/>
      <p:regular r:id="rId21"/>
      <p:bold r:id="rId22"/>
      <p:italic r:id="rId23"/>
      <p:boldItalic r:id="rId24"/>
    </p:embeddedFont>
    <p:embeddedFont>
      <p:font typeface="Calibri Light" panose="020F0302020204030204" pitchFamily="34" charset="0"/>
      <p:regular r:id="rId25"/>
      <p:italic r:id="rId26"/>
    </p:embeddedFont>
    <p:embeddedFont>
      <p:font typeface="Comic Sans MS" panose="030F0702030302020204" pitchFamily="66" charset="0"/>
      <p:regular r:id="rId27"/>
      <p:bold r:id="rId28"/>
      <p:italic r:id="rId29"/>
      <p:boldItalic r:id="rId30"/>
    </p:embeddedFont>
    <p:embeddedFont>
      <p:font typeface="Lato" panose="020F0502020204030203" pitchFamily="34" charset="0"/>
      <p:regular r:id="rId31"/>
      <p:bold r:id="rId32"/>
      <p:italic r:id="rId33"/>
      <p:boldItalic r:id="rId34"/>
    </p:embeddedFont>
    <p:embeddedFont>
      <p:font typeface="Lato Light" panose="020F0502020204030203" pitchFamily="34" charset="0"/>
      <p:regular r:id="rId35"/>
      <p:italic r:id="rId36"/>
    </p:embeddedFont>
    <p:embeddedFont>
      <p:font typeface="League Spartan" panose="020B0604020202020204" charset="0"/>
      <p:bold r:id="rId37"/>
    </p:embeddedFont>
    <p:embeddedFont>
      <p:font typeface="Open Sans Light" panose="020B0306030504020204" pitchFamily="34" charset="0"/>
      <p:regular r:id="rId38"/>
      <p:italic r:id="rId3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72" clrIdx="0"/>
  <p:cmAuthor id="2" name="Karen" initials="KS" lastIdx="20" clrIdx="1"/>
  <p:cmAuthor id="3" name="Jenny Barksfield" initials="JB" lastIdx="19" clrIdx="2"/>
  <p:cmAuthor id="4" name="Jenny Fox" initials="JF" lastIdx="17"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66FF"/>
    <a:srgbClr val="95519E"/>
    <a:srgbClr val="747679"/>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1AC3EF-897D-4EE6-9BC3-AD6B453B8504}" v="42" dt="2024-04-15T18:01:57.20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3792" autoAdjust="0"/>
  </p:normalViewPr>
  <p:slideViewPr>
    <p:cSldViewPr snapToGrid="0">
      <p:cViewPr varScale="1">
        <p:scale>
          <a:sx n="67" d="100"/>
          <a:sy n="67" d="100"/>
        </p:scale>
        <p:origin x="644" y="44"/>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9" Type="http://schemas.openxmlformats.org/officeDocument/2006/relationships/font" Target="fonts/font19.fntdata"/><Relationship Id="rId21" Type="http://schemas.openxmlformats.org/officeDocument/2006/relationships/font" Target="fonts/font1.fntdata"/><Relationship Id="rId34" Type="http://schemas.openxmlformats.org/officeDocument/2006/relationships/font" Target="fonts/font14.fntdata"/><Relationship Id="rId42" Type="http://schemas.openxmlformats.org/officeDocument/2006/relationships/viewProps" Target="viewProps.xml"/><Relationship Id="rId47"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9.fntdata"/><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font" Target="fonts/font17.fntdata"/><Relationship Id="rId40" Type="http://schemas.openxmlformats.org/officeDocument/2006/relationships/commentAuthors" Target="commentAuthors.xml"/><Relationship Id="rId45"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font" Target="fonts/font16.fntdata"/><Relationship Id="rId49"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1.fntdata"/><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font" Target="fonts/font15.fntdata"/><Relationship Id="rId43" Type="http://schemas.openxmlformats.org/officeDocument/2006/relationships/theme" Target="theme/theme1.xml"/><Relationship Id="rId48" Type="http://schemas.openxmlformats.org/officeDocument/2006/relationships/customXml" Target="../customXml/item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font" Target="fonts/font13.fntdata"/><Relationship Id="rId38" Type="http://schemas.openxmlformats.org/officeDocument/2006/relationships/font" Target="fonts/font18.fntdata"/><Relationship Id="rId46" Type="http://schemas.microsoft.com/office/2015/10/relationships/revisionInfo" Target="revisionInfo.xml"/><Relationship Id="rId20" Type="http://schemas.openxmlformats.org/officeDocument/2006/relationships/notesMaster" Target="notesMasters/notesMaster1.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therine Jordan" userId="2ae61295-bb9d-474d-9982-3a6ad7d70504" providerId="ADAL" clId="{EC1AC3EF-897D-4EE6-9BC3-AD6B453B8504}"/>
    <pc:docChg chg="undo custSel addSld delSld modSld sldOrd modMainMaster">
      <pc:chgData name="Catherine Jordan" userId="2ae61295-bb9d-474d-9982-3a6ad7d70504" providerId="ADAL" clId="{EC1AC3EF-897D-4EE6-9BC3-AD6B453B8504}" dt="2024-04-15T18:01:57.204" v="1123"/>
      <pc:docMkLst>
        <pc:docMk/>
      </pc:docMkLst>
      <pc:sldChg chg="setBg">
        <pc:chgData name="Catherine Jordan" userId="2ae61295-bb9d-474d-9982-3a6ad7d70504" providerId="ADAL" clId="{EC1AC3EF-897D-4EE6-9BC3-AD6B453B8504}" dt="2024-04-15T17:14:05.493" v="315"/>
        <pc:sldMkLst>
          <pc:docMk/>
          <pc:sldMk cId="629837135" sldId="300"/>
        </pc:sldMkLst>
      </pc:sldChg>
      <pc:sldChg chg="modSp mod ord">
        <pc:chgData name="Catherine Jordan" userId="2ae61295-bb9d-474d-9982-3a6ad7d70504" providerId="ADAL" clId="{EC1AC3EF-897D-4EE6-9BC3-AD6B453B8504}" dt="2024-04-15T17:38:53.343" v="847"/>
        <pc:sldMkLst>
          <pc:docMk/>
          <pc:sldMk cId="274764725" sldId="302"/>
        </pc:sldMkLst>
        <pc:spChg chg="mod">
          <ac:chgData name="Catherine Jordan" userId="2ae61295-bb9d-474d-9982-3a6ad7d70504" providerId="ADAL" clId="{EC1AC3EF-897D-4EE6-9BC3-AD6B453B8504}" dt="2024-04-15T17:38:19.373" v="844" actId="20577"/>
          <ac:spMkLst>
            <pc:docMk/>
            <pc:sldMk cId="274764725" sldId="302"/>
            <ac:spMk id="3" creationId="{00000000-0000-0000-0000-000000000000}"/>
          </ac:spMkLst>
        </pc:spChg>
        <pc:graphicFrameChg chg="mod modGraphic">
          <ac:chgData name="Catherine Jordan" userId="2ae61295-bb9d-474d-9982-3a6ad7d70504" providerId="ADAL" clId="{EC1AC3EF-897D-4EE6-9BC3-AD6B453B8504}" dt="2024-04-15T17:38:23.084" v="845" actId="14100"/>
          <ac:graphicFrameMkLst>
            <pc:docMk/>
            <pc:sldMk cId="274764725" sldId="302"/>
            <ac:graphicFrameMk id="6" creationId="{00000000-0000-0000-0000-000000000000}"/>
          </ac:graphicFrameMkLst>
        </pc:graphicFrameChg>
      </pc:sldChg>
      <pc:sldChg chg="setBg">
        <pc:chgData name="Catherine Jordan" userId="2ae61295-bb9d-474d-9982-3a6ad7d70504" providerId="ADAL" clId="{EC1AC3EF-897D-4EE6-9BC3-AD6B453B8504}" dt="2024-04-15T17:14:05.493" v="315"/>
        <pc:sldMkLst>
          <pc:docMk/>
          <pc:sldMk cId="148846946" sldId="304"/>
        </pc:sldMkLst>
      </pc:sldChg>
      <pc:sldChg chg="addSp delSp modSp new mod setBg">
        <pc:chgData name="Catherine Jordan" userId="2ae61295-bb9d-474d-9982-3a6ad7d70504" providerId="ADAL" clId="{EC1AC3EF-897D-4EE6-9BC3-AD6B453B8504}" dt="2024-04-15T17:14:20.758" v="316" actId="26606"/>
        <pc:sldMkLst>
          <pc:docMk/>
          <pc:sldMk cId="2766847596" sldId="305"/>
        </pc:sldMkLst>
        <pc:spChg chg="mod">
          <ac:chgData name="Catherine Jordan" userId="2ae61295-bb9d-474d-9982-3a6ad7d70504" providerId="ADAL" clId="{EC1AC3EF-897D-4EE6-9BC3-AD6B453B8504}" dt="2024-04-15T17:13:45.602" v="313" actId="26606"/>
          <ac:spMkLst>
            <pc:docMk/>
            <pc:sldMk cId="2766847596" sldId="305"/>
            <ac:spMk id="2" creationId="{D98DD14A-683A-68CE-6A94-0618066BA85D}"/>
          </ac:spMkLst>
        </pc:spChg>
        <pc:spChg chg="del mod">
          <ac:chgData name="Catherine Jordan" userId="2ae61295-bb9d-474d-9982-3a6ad7d70504" providerId="ADAL" clId="{EC1AC3EF-897D-4EE6-9BC3-AD6B453B8504}" dt="2024-04-15T17:14:20.758" v="316" actId="26606"/>
          <ac:spMkLst>
            <pc:docMk/>
            <pc:sldMk cId="2766847596" sldId="305"/>
            <ac:spMk id="3" creationId="{0C08CD05-37BC-B114-58A2-F21BF43D1214}"/>
          </ac:spMkLst>
        </pc:spChg>
        <pc:spChg chg="del mod">
          <ac:chgData name="Catherine Jordan" userId="2ae61295-bb9d-474d-9982-3a6ad7d70504" providerId="ADAL" clId="{EC1AC3EF-897D-4EE6-9BC3-AD6B453B8504}" dt="2024-04-15T17:11:21.240" v="99" actId="478"/>
          <ac:spMkLst>
            <pc:docMk/>
            <pc:sldMk cId="2766847596" sldId="305"/>
            <ac:spMk id="4" creationId="{13B7E3A9-DC02-AB90-147A-8B6AEA06C846}"/>
          </ac:spMkLst>
        </pc:spChg>
        <pc:spChg chg="mod">
          <ac:chgData name="Catherine Jordan" userId="2ae61295-bb9d-474d-9982-3a6ad7d70504" providerId="ADAL" clId="{EC1AC3EF-897D-4EE6-9BC3-AD6B453B8504}" dt="2024-04-15T17:13:45.602" v="313" actId="26606"/>
          <ac:spMkLst>
            <pc:docMk/>
            <pc:sldMk cId="2766847596" sldId="305"/>
            <ac:spMk id="5" creationId="{2E5ECDA5-57E3-894A-4BA2-3D12DD492E75}"/>
          </ac:spMkLst>
        </pc:spChg>
        <pc:spChg chg="mod">
          <ac:chgData name="Catherine Jordan" userId="2ae61295-bb9d-474d-9982-3a6ad7d70504" providerId="ADAL" clId="{EC1AC3EF-897D-4EE6-9BC3-AD6B453B8504}" dt="2024-04-15T17:13:45.602" v="313" actId="26606"/>
          <ac:spMkLst>
            <pc:docMk/>
            <pc:sldMk cId="2766847596" sldId="305"/>
            <ac:spMk id="6" creationId="{BA98F3BA-03CC-85EF-3B1F-F44E3DA26412}"/>
          </ac:spMkLst>
        </pc:spChg>
        <pc:spChg chg="add del mod">
          <ac:chgData name="Catherine Jordan" userId="2ae61295-bb9d-474d-9982-3a6ad7d70504" providerId="ADAL" clId="{EC1AC3EF-897D-4EE6-9BC3-AD6B453B8504}" dt="2024-04-15T17:11:22.534" v="100" actId="478"/>
          <ac:spMkLst>
            <pc:docMk/>
            <pc:sldMk cId="2766847596" sldId="305"/>
            <ac:spMk id="8" creationId="{0151CDDF-EC84-1028-ADA9-783D67E6FEDB}"/>
          </ac:spMkLst>
        </pc:spChg>
        <pc:spChg chg="add">
          <ac:chgData name="Catherine Jordan" userId="2ae61295-bb9d-474d-9982-3a6ad7d70504" providerId="ADAL" clId="{EC1AC3EF-897D-4EE6-9BC3-AD6B453B8504}" dt="2024-04-15T17:13:45.602" v="313" actId="26606"/>
          <ac:spMkLst>
            <pc:docMk/>
            <pc:sldMk cId="2766847596" sldId="305"/>
            <ac:spMk id="1031" creationId="{45D37F4E-DDB4-456B-97E0-9937730A039F}"/>
          </ac:spMkLst>
        </pc:spChg>
        <pc:spChg chg="add">
          <ac:chgData name="Catherine Jordan" userId="2ae61295-bb9d-474d-9982-3a6ad7d70504" providerId="ADAL" clId="{EC1AC3EF-897D-4EE6-9BC3-AD6B453B8504}" dt="2024-04-15T17:13:45.602" v="313" actId="26606"/>
          <ac:spMkLst>
            <pc:docMk/>
            <pc:sldMk cId="2766847596" sldId="305"/>
            <ac:spMk id="1033" creationId="{B2DD41CD-8F47-4F56-AD12-4E2FF7696987}"/>
          </ac:spMkLst>
        </pc:spChg>
        <pc:graphicFrameChg chg="add">
          <ac:chgData name="Catherine Jordan" userId="2ae61295-bb9d-474d-9982-3a6ad7d70504" providerId="ADAL" clId="{EC1AC3EF-897D-4EE6-9BC3-AD6B453B8504}" dt="2024-04-15T17:14:20.758" v="316" actId="26606"/>
          <ac:graphicFrameMkLst>
            <pc:docMk/>
            <pc:sldMk cId="2766847596" sldId="305"/>
            <ac:graphicFrameMk id="1035" creationId="{661088CD-0E87-2125-C2B8-32140DF44012}"/>
          </ac:graphicFrameMkLst>
        </pc:graphicFrameChg>
        <pc:picChg chg="add mod ord">
          <ac:chgData name="Catherine Jordan" userId="2ae61295-bb9d-474d-9982-3a6ad7d70504" providerId="ADAL" clId="{EC1AC3EF-897D-4EE6-9BC3-AD6B453B8504}" dt="2024-04-15T17:13:45.602" v="313" actId="26606"/>
          <ac:picMkLst>
            <pc:docMk/>
            <pc:sldMk cId="2766847596" sldId="305"/>
            <ac:picMk id="1026" creationId="{A14B37AA-7B6D-6C60-E025-E97DF4DA6EE2}"/>
          </ac:picMkLst>
        </pc:picChg>
      </pc:sldChg>
      <pc:sldChg chg="addSp delSp modSp new mod setBg">
        <pc:chgData name="Catherine Jordan" userId="2ae61295-bb9d-474d-9982-3a6ad7d70504" providerId="ADAL" clId="{EC1AC3EF-897D-4EE6-9BC3-AD6B453B8504}" dt="2024-04-15T17:36:07.686" v="786"/>
        <pc:sldMkLst>
          <pc:docMk/>
          <pc:sldMk cId="504043506" sldId="306"/>
        </pc:sldMkLst>
        <pc:spChg chg="mod">
          <ac:chgData name="Catherine Jordan" userId="2ae61295-bb9d-474d-9982-3a6ad7d70504" providerId="ADAL" clId="{EC1AC3EF-897D-4EE6-9BC3-AD6B453B8504}" dt="2024-04-15T17:19:15.961" v="487" actId="27636"/>
          <ac:spMkLst>
            <pc:docMk/>
            <pc:sldMk cId="504043506" sldId="306"/>
            <ac:spMk id="2" creationId="{F4421541-BD2D-5734-3073-9EE7445DEE6B}"/>
          </ac:spMkLst>
        </pc:spChg>
        <pc:spChg chg="del mod">
          <ac:chgData name="Catherine Jordan" userId="2ae61295-bb9d-474d-9982-3a6ad7d70504" providerId="ADAL" clId="{EC1AC3EF-897D-4EE6-9BC3-AD6B453B8504}" dt="2024-04-15T17:15:29.796" v="326"/>
          <ac:spMkLst>
            <pc:docMk/>
            <pc:sldMk cId="504043506" sldId="306"/>
            <ac:spMk id="3" creationId="{F22C629D-0618-1BA1-0253-DCDC9D1510CC}"/>
          </ac:spMkLst>
        </pc:spChg>
        <pc:spChg chg="mod">
          <ac:chgData name="Catherine Jordan" userId="2ae61295-bb9d-474d-9982-3a6ad7d70504" providerId="ADAL" clId="{EC1AC3EF-897D-4EE6-9BC3-AD6B453B8504}" dt="2024-04-15T17:18:42.181" v="481" actId="1076"/>
          <ac:spMkLst>
            <pc:docMk/>
            <pc:sldMk cId="504043506" sldId="306"/>
            <ac:spMk id="4" creationId="{0E066FB0-758C-617F-DBC0-DC146D899500}"/>
          </ac:spMkLst>
        </pc:spChg>
        <pc:spChg chg="mod ord">
          <ac:chgData name="Catherine Jordan" userId="2ae61295-bb9d-474d-9982-3a6ad7d70504" providerId="ADAL" clId="{EC1AC3EF-897D-4EE6-9BC3-AD6B453B8504}" dt="2024-04-15T17:18:34.723" v="477" actId="26606"/>
          <ac:spMkLst>
            <pc:docMk/>
            <pc:sldMk cId="504043506" sldId="306"/>
            <ac:spMk id="5" creationId="{1A57DAE6-EC67-BE5C-E2C7-07A4DB16CE20}"/>
          </ac:spMkLst>
        </pc:spChg>
        <pc:spChg chg="mod ord">
          <ac:chgData name="Catherine Jordan" userId="2ae61295-bb9d-474d-9982-3a6ad7d70504" providerId="ADAL" clId="{EC1AC3EF-897D-4EE6-9BC3-AD6B453B8504}" dt="2024-04-15T17:18:34.723" v="477" actId="26606"/>
          <ac:spMkLst>
            <pc:docMk/>
            <pc:sldMk cId="504043506" sldId="306"/>
            <ac:spMk id="6" creationId="{0759086B-72EC-586B-2848-D03D420815EF}"/>
          </ac:spMkLst>
        </pc:spChg>
        <pc:spChg chg="add del mod">
          <ac:chgData name="Catherine Jordan" userId="2ae61295-bb9d-474d-9982-3a6ad7d70504" providerId="ADAL" clId="{EC1AC3EF-897D-4EE6-9BC3-AD6B453B8504}" dt="2024-04-15T17:16:48.395" v="468" actId="22"/>
          <ac:spMkLst>
            <pc:docMk/>
            <pc:sldMk cId="504043506" sldId="306"/>
            <ac:spMk id="8" creationId="{96C8B720-F6F9-02A8-68B0-5B6F215D0935}"/>
          </ac:spMkLst>
        </pc:spChg>
        <pc:spChg chg="add del">
          <ac:chgData name="Catherine Jordan" userId="2ae61295-bb9d-474d-9982-3a6ad7d70504" providerId="ADAL" clId="{EC1AC3EF-897D-4EE6-9BC3-AD6B453B8504}" dt="2024-04-15T17:18:34.706" v="476" actId="26606"/>
          <ac:spMkLst>
            <pc:docMk/>
            <pc:sldMk cId="504043506" sldId="306"/>
            <ac:spMk id="2057" creationId="{5BA49487-3FDB-4FB7-9D50-2B4F9454DA91}"/>
          </ac:spMkLst>
        </pc:spChg>
        <pc:spChg chg="add del">
          <ac:chgData name="Catherine Jordan" userId="2ae61295-bb9d-474d-9982-3a6ad7d70504" providerId="ADAL" clId="{EC1AC3EF-897D-4EE6-9BC3-AD6B453B8504}" dt="2024-04-15T17:18:34.706" v="476" actId="26606"/>
          <ac:spMkLst>
            <pc:docMk/>
            <pc:sldMk cId="504043506" sldId="306"/>
            <ac:spMk id="2059" creationId="{1C938212-FA12-4FF1-87C8-ACDE99D06F69}"/>
          </ac:spMkLst>
        </pc:spChg>
        <pc:spChg chg="add del">
          <ac:chgData name="Catherine Jordan" userId="2ae61295-bb9d-474d-9982-3a6ad7d70504" providerId="ADAL" clId="{EC1AC3EF-897D-4EE6-9BC3-AD6B453B8504}" dt="2024-04-15T17:18:34.706" v="476" actId="26606"/>
          <ac:spMkLst>
            <pc:docMk/>
            <pc:sldMk cId="504043506" sldId="306"/>
            <ac:spMk id="2061" creationId="{369F152D-E540-4B48-BA11-2ADF043C6111}"/>
          </ac:spMkLst>
        </pc:spChg>
        <pc:spChg chg="add del">
          <ac:chgData name="Catherine Jordan" userId="2ae61295-bb9d-474d-9982-3a6ad7d70504" providerId="ADAL" clId="{EC1AC3EF-897D-4EE6-9BC3-AD6B453B8504}" dt="2024-04-15T17:18:34.706" v="476" actId="26606"/>
          <ac:spMkLst>
            <pc:docMk/>
            <pc:sldMk cId="504043506" sldId="306"/>
            <ac:spMk id="2063" creationId="{0C059F7E-04C4-4C46-9B3E-E5CE267E347D}"/>
          </ac:spMkLst>
        </pc:spChg>
        <pc:spChg chg="add">
          <ac:chgData name="Catherine Jordan" userId="2ae61295-bb9d-474d-9982-3a6ad7d70504" providerId="ADAL" clId="{EC1AC3EF-897D-4EE6-9BC3-AD6B453B8504}" dt="2024-04-15T17:18:34.723" v="477" actId="26606"/>
          <ac:spMkLst>
            <pc:docMk/>
            <pc:sldMk cId="504043506" sldId="306"/>
            <ac:spMk id="2065" creationId="{9B47378D-AD27-45D0-8C1C-5B1098DCC068}"/>
          </ac:spMkLst>
        </pc:spChg>
        <pc:picChg chg="add mod ord">
          <ac:chgData name="Catherine Jordan" userId="2ae61295-bb9d-474d-9982-3a6ad7d70504" providerId="ADAL" clId="{EC1AC3EF-897D-4EE6-9BC3-AD6B453B8504}" dt="2024-04-15T17:18:34.723" v="477" actId="26606"/>
          <ac:picMkLst>
            <pc:docMk/>
            <pc:sldMk cId="504043506" sldId="306"/>
            <ac:picMk id="10" creationId="{78610B01-FDE6-9D11-A183-998B5DA92DA6}"/>
          </ac:picMkLst>
        </pc:picChg>
        <pc:picChg chg="add mod ord">
          <ac:chgData name="Catherine Jordan" userId="2ae61295-bb9d-474d-9982-3a6ad7d70504" providerId="ADAL" clId="{EC1AC3EF-897D-4EE6-9BC3-AD6B453B8504}" dt="2024-04-15T17:18:34.723" v="477" actId="26606"/>
          <ac:picMkLst>
            <pc:docMk/>
            <pc:sldMk cId="504043506" sldId="306"/>
            <ac:picMk id="2050" creationId="{1C08A16B-70AE-CE3E-B74C-B6F452A7EFB2}"/>
          </ac:picMkLst>
        </pc:picChg>
        <pc:picChg chg="add mod ord">
          <ac:chgData name="Catherine Jordan" userId="2ae61295-bb9d-474d-9982-3a6ad7d70504" providerId="ADAL" clId="{EC1AC3EF-897D-4EE6-9BC3-AD6B453B8504}" dt="2024-04-15T17:18:34.723" v="477" actId="26606"/>
          <ac:picMkLst>
            <pc:docMk/>
            <pc:sldMk cId="504043506" sldId="306"/>
            <ac:picMk id="2052" creationId="{3F51914B-3949-3C3C-EF19-53E008FE6ADE}"/>
          </ac:picMkLst>
        </pc:picChg>
      </pc:sldChg>
      <pc:sldChg chg="new del">
        <pc:chgData name="Catherine Jordan" userId="2ae61295-bb9d-474d-9982-3a6ad7d70504" providerId="ADAL" clId="{EC1AC3EF-897D-4EE6-9BC3-AD6B453B8504}" dt="2024-04-15T17:14:46.694" v="318" actId="680"/>
        <pc:sldMkLst>
          <pc:docMk/>
          <pc:sldMk cId="1461192414" sldId="306"/>
        </pc:sldMkLst>
      </pc:sldChg>
      <pc:sldChg chg="addSp delSp modSp new mod setBg">
        <pc:chgData name="Catherine Jordan" userId="2ae61295-bb9d-474d-9982-3a6ad7d70504" providerId="ADAL" clId="{EC1AC3EF-897D-4EE6-9BC3-AD6B453B8504}" dt="2024-04-15T17:29:10.306" v="699" actId="404"/>
        <pc:sldMkLst>
          <pc:docMk/>
          <pc:sldMk cId="817760910" sldId="307"/>
        </pc:sldMkLst>
        <pc:spChg chg="mod">
          <ac:chgData name="Catherine Jordan" userId="2ae61295-bb9d-474d-9982-3a6ad7d70504" providerId="ADAL" clId="{EC1AC3EF-897D-4EE6-9BC3-AD6B453B8504}" dt="2024-04-15T17:29:10.306" v="699" actId="404"/>
          <ac:spMkLst>
            <pc:docMk/>
            <pc:sldMk cId="817760910" sldId="307"/>
            <ac:spMk id="2" creationId="{4E0B759F-99D2-A925-3BD6-0B2280BAFBE4}"/>
          </ac:spMkLst>
        </pc:spChg>
        <pc:spChg chg="del">
          <ac:chgData name="Catherine Jordan" userId="2ae61295-bb9d-474d-9982-3a6ad7d70504" providerId="ADAL" clId="{EC1AC3EF-897D-4EE6-9BC3-AD6B453B8504}" dt="2024-04-15T17:20:33.715" v="493" actId="22"/>
          <ac:spMkLst>
            <pc:docMk/>
            <pc:sldMk cId="817760910" sldId="307"/>
            <ac:spMk id="3" creationId="{CCA2692D-BBE6-EE72-7D3A-98DAE2942E15}"/>
          </ac:spMkLst>
        </pc:spChg>
        <pc:spChg chg="add del">
          <ac:chgData name="Catherine Jordan" userId="2ae61295-bb9d-474d-9982-3a6ad7d70504" providerId="ADAL" clId="{EC1AC3EF-897D-4EE6-9BC3-AD6B453B8504}" dt="2024-04-15T17:21:53.938" v="500"/>
          <ac:spMkLst>
            <pc:docMk/>
            <pc:sldMk cId="817760910" sldId="307"/>
            <ac:spMk id="4" creationId="{FD2DD205-065B-4C25-CD3C-CB43967141EC}"/>
          </ac:spMkLst>
        </pc:spChg>
        <pc:spChg chg="mod">
          <ac:chgData name="Catherine Jordan" userId="2ae61295-bb9d-474d-9982-3a6ad7d70504" providerId="ADAL" clId="{EC1AC3EF-897D-4EE6-9BC3-AD6B453B8504}" dt="2024-04-15T17:21:51.731" v="499" actId="26606"/>
          <ac:spMkLst>
            <pc:docMk/>
            <pc:sldMk cId="817760910" sldId="307"/>
            <ac:spMk id="5" creationId="{C9E07997-5053-9B9F-1725-DBC0894459BE}"/>
          </ac:spMkLst>
        </pc:spChg>
        <pc:spChg chg="mod">
          <ac:chgData name="Catherine Jordan" userId="2ae61295-bb9d-474d-9982-3a6ad7d70504" providerId="ADAL" clId="{EC1AC3EF-897D-4EE6-9BC3-AD6B453B8504}" dt="2024-04-15T17:21:51.731" v="499" actId="26606"/>
          <ac:spMkLst>
            <pc:docMk/>
            <pc:sldMk cId="817760910" sldId="307"/>
            <ac:spMk id="6" creationId="{0EE995B8-5DD4-874D-7555-D3359BA99B5A}"/>
          </ac:spMkLst>
        </pc:spChg>
        <pc:spChg chg="add del mod">
          <ac:chgData name="Catherine Jordan" userId="2ae61295-bb9d-474d-9982-3a6ad7d70504" providerId="ADAL" clId="{EC1AC3EF-897D-4EE6-9BC3-AD6B453B8504}" dt="2024-04-15T17:22:12.267" v="505" actId="478"/>
          <ac:spMkLst>
            <pc:docMk/>
            <pc:sldMk cId="817760910" sldId="307"/>
            <ac:spMk id="10" creationId="{BFC29148-E4C6-F902-A9CF-9303E200FA85}"/>
          </ac:spMkLst>
        </pc:spChg>
        <pc:spChg chg="add del">
          <ac:chgData name="Catherine Jordan" userId="2ae61295-bb9d-474d-9982-3a6ad7d70504" providerId="ADAL" clId="{EC1AC3EF-897D-4EE6-9BC3-AD6B453B8504}" dt="2024-04-15T17:21:51.731" v="499" actId="26606"/>
          <ac:spMkLst>
            <pc:docMk/>
            <pc:sldMk cId="817760910" sldId="307"/>
            <ac:spMk id="13" creationId="{665DBBEF-238B-476B-96AB-8AAC3224ECEA}"/>
          </ac:spMkLst>
        </pc:spChg>
        <pc:spChg chg="add del">
          <ac:chgData name="Catherine Jordan" userId="2ae61295-bb9d-474d-9982-3a6ad7d70504" providerId="ADAL" clId="{EC1AC3EF-897D-4EE6-9BC3-AD6B453B8504}" dt="2024-04-15T17:21:51.731" v="499" actId="26606"/>
          <ac:spMkLst>
            <pc:docMk/>
            <pc:sldMk cId="817760910" sldId="307"/>
            <ac:spMk id="15" creationId="{3FCFB1DE-0B7E-48CC-BA90-B2AB0889F9D6}"/>
          </ac:spMkLst>
        </pc:spChg>
        <pc:spChg chg="add del">
          <ac:chgData name="Catherine Jordan" userId="2ae61295-bb9d-474d-9982-3a6ad7d70504" providerId="ADAL" clId="{EC1AC3EF-897D-4EE6-9BC3-AD6B453B8504}" dt="2024-04-15T17:21:51.321" v="497" actId="26606"/>
          <ac:spMkLst>
            <pc:docMk/>
            <pc:sldMk cId="817760910" sldId="307"/>
            <ac:spMk id="3079" creationId="{022BDE4A-8A20-4A69-9C5A-581C82036A4D}"/>
          </ac:spMkLst>
        </pc:spChg>
        <pc:picChg chg="add del mod ord">
          <ac:chgData name="Catherine Jordan" userId="2ae61295-bb9d-474d-9982-3a6ad7d70504" providerId="ADAL" clId="{EC1AC3EF-897D-4EE6-9BC3-AD6B453B8504}" dt="2024-04-15T17:22:08.891" v="504" actId="478"/>
          <ac:picMkLst>
            <pc:docMk/>
            <pc:sldMk cId="817760910" sldId="307"/>
            <ac:picMk id="8" creationId="{F9B9117D-CB1E-D37D-CA54-F79B60D04D5C}"/>
          </ac:picMkLst>
        </pc:picChg>
        <pc:picChg chg="add del mod ord">
          <ac:chgData name="Catherine Jordan" userId="2ae61295-bb9d-474d-9982-3a6ad7d70504" providerId="ADAL" clId="{EC1AC3EF-897D-4EE6-9BC3-AD6B453B8504}" dt="2024-04-15T17:21:51.515" v="498"/>
          <ac:picMkLst>
            <pc:docMk/>
            <pc:sldMk cId="817760910" sldId="307"/>
            <ac:picMk id="3074" creationId="{09A0356B-9F9F-7D1B-EE15-6711680DCD79}"/>
          </ac:picMkLst>
        </pc:picChg>
        <pc:picChg chg="add mod">
          <ac:chgData name="Catherine Jordan" userId="2ae61295-bb9d-474d-9982-3a6ad7d70504" providerId="ADAL" clId="{EC1AC3EF-897D-4EE6-9BC3-AD6B453B8504}" dt="2024-04-15T17:22:05.873" v="503" actId="1076"/>
          <ac:picMkLst>
            <pc:docMk/>
            <pc:sldMk cId="817760910" sldId="307"/>
            <ac:picMk id="3076" creationId="{2536F524-8586-4EAD-BE73-E773DE90CA72}"/>
          </ac:picMkLst>
        </pc:picChg>
      </pc:sldChg>
      <pc:sldChg chg="addSp delSp modSp new mod setBg">
        <pc:chgData name="Catherine Jordan" userId="2ae61295-bb9d-474d-9982-3a6ad7d70504" providerId="ADAL" clId="{EC1AC3EF-897D-4EE6-9BC3-AD6B453B8504}" dt="2024-04-15T17:36:07.686" v="786"/>
        <pc:sldMkLst>
          <pc:docMk/>
          <pc:sldMk cId="2464907289" sldId="308"/>
        </pc:sldMkLst>
        <pc:spChg chg="mod">
          <ac:chgData name="Catherine Jordan" userId="2ae61295-bb9d-474d-9982-3a6ad7d70504" providerId="ADAL" clId="{EC1AC3EF-897D-4EE6-9BC3-AD6B453B8504}" dt="2024-04-15T17:29:44.030" v="712" actId="115"/>
          <ac:spMkLst>
            <pc:docMk/>
            <pc:sldMk cId="2464907289" sldId="308"/>
            <ac:spMk id="2" creationId="{D9F5EDBD-CAA1-9AF6-8F50-BE8816C6871B}"/>
          </ac:spMkLst>
        </pc:spChg>
        <pc:spChg chg="del">
          <ac:chgData name="Catherine Jordan" userId="2ae61295-bb9d-474d-9982-3a6ad7d70504" providerId="ADAL" clId="{EC1AC3EF-897D-4EE6-9BC3-AD6B453B8504}" dt="2024-04-15T17:22:32.114" v="536" actId="478"/>
          <ac:spMkLst>
            <pc:docMk/>
            <pc:sldMk cId="2464907289" sldId="308"/>
            <ac:spMk id="3" creationId="{2E23B792-9886-BB48-D445-0B4EBC76344D}"/>
          </ac:spMkLst>
        </pc:spChg>
        <pc:spChg chg="del">
          <ac:chgData name="Catherine Jordan" userId="2ae61295-bb9d-474d-9982-3a6ad7d70504" providerId="ADAL" clId="{EC1AC3EF-897D-4EE6-9BC3-AD6B453B8504}" dt="2024-04-15T17:22:36.324" v="537" actId="478"/>
          <ac:spMkLst>
            <pc:docMk/>
            <pc:sldMk cId="2464907289" sldId="308"/>
            <ac:spMk id="4" creationId="{92427E7E-635C-9DE0-94BC-DE836CB5E7F3}"/>
          </ac:spMkLst>
        </pc:spChg>
        <pc:spChg chg="mod">
          <ac:chgData name="Catherine Jordan" userId="2ae61295-bb9d-474d-9982-3a6ad7d70504" providerId="ADAL" clId="{EC1AC3EF-897D-4EE6-9BC3-AD6B453B8504}" dt="2024-04-15T17:22:38.555" v="538" actId="26606"/>
          <ac:spMkLst>
            <pc:docMk/>
            <pc:sldMk cId="2464907289" sldId="308"/>
            <ac:spMk id="5" creationId="{7192F6E0-1450-D630-2C90-56F5001CA34E}"/>
          </ac:spMkLst>
        </pc:spChg>
        <pc:spChg chg="mod">
          <ac:chgData name="Catherine Jordan" userId="2ae61295-bb9d-474d-9982-3a6ad7d70504" providerId="ADAL" clId="{EC1AC3EF-897D-4EE6-9BC3-AD6B453B8504}" dt="2024-04-15T17:22:38.555" v="538" actId="26606"/>
          <ac:spMkLst>
            <pc:docMk/>
            <pc:sldMk cId="2464907289" sldId="308"/>
            <ac:spMk id="6" creationId="{C304AB50-2426-C215-39F4-050FC2F4F392}"/>
          </ac:spMkLst>
        </pc:spChg>
        <pc:spChg chg="add del">
          <ac:chgData name="Catherine Jordan" userId="2ae61295-bb9d-474d-9982-3a6ad7d70504" providerId="ADAL" clId="{EC1AC3EF-897D-4EE6-9BC3-AD6B453B8504}" dt="2024-04-15T17:29:26.477" v="700" actId="26606"/>
          <ac:spMkLst>
            <pc:docMk/>
            <pc:sldMk cId="2464907289" sldId="308"/>
            <ac:spMk id="12" creationId="{A4AC5506-6312-4701-8D3C-40187889A947}"/>
          </ac:spMkLst>
        </pc:spChg>
        <pc:spChg chg="add">
          <ac:chgData name="Catherine Jordan" userId="2ae61295-bb9d-474d-9982-3a6ad7d70504" providerId="ADAL" clId="{EC1AC3EF-897D-4EE6-9BC3-AD6B453B8504}" dt="2024-04-15T17:29:26.477" v="700" actId="26606"/>
          <ac:spMkLst>
            <pc:docMk/>
            <pc:sldMk cId="2464907289" sldId="308"/>
            <ac:spMk id="17" creationId="{BCED4D40-4B67-4331-AC48-79B82B4A47D8}"/>
          </ac:spMkLst>
        </pc:spChg>
        <pc:spChg chg="add">
          <ac:chgData name="Catherine Jordan" userId="2ae61295-bb9d-474d-9982-3a6ad7d70504" providerId="ADAL" clId="{EC1AC3EF-897D-4EE6-9BC3-AD6B453B8504}" dt="2024-04-15T17:29:26.477" v="700" actId="26606"/>
          <ac:spMkLst>
            <pc:docMk/>
            <pc:sldMk cId="2464907289" sldId="308"/>
            <ac:spMk id="19" creationId="{670CEDEF-4F34-412E-84EE-329C1E936AF5}"/>
          </ac:spMkLst>
        </pc:spChg>
        <pc:picChg chg="add mod ord">
          <ac:chgData name="Catherine Jordan" userId="2ae61295-bb9d-474d-9982-3a6ad7d70504" providerId="ADAL" clId="{EC1AC3EF-897D-4EE6-9BC3-AD6B453B8504}" dt="2024-04-15T17:29:36.709" v="704" actId="1076"/>
          <ac:picMkLst>
            <pc:docMk/>
            <pc:sldMk cId="2464907289" sldId="308"/>
            <ac:picMk id="7" creationId="{9FF161FD-BBA5-392C-9DE1-705B353B5042}"/>
          </ac:picMkLst>
        </pc:picChg>
      </pc:sldChg>
      <pc:sldChg chg="addSp delSp modSp new mod setBg">
        <pc:chgData name="Catherine Jordan" userId="2ae61295-bb9d-474d-9982-3a6ad7d70504" providerId="ADAL" clId="{EC1AC3EF-897D-4EE6-9BC3-AD6B453B8504}" dt="2024-04-15T17:36:07.686" v="786"/>
        <pc:sldMkLst>
          <pc:docMk/>
          <pc:sldMk cId="3779919753" sldId="309"/>
        </pc:sldMkLst>
        <pc:spChg chg="mod">
          <ac:chgData name="Catherine Jordan" userId="2ae61295-bb9d-474d-9982-3a6ad7d70504" providerId="ADAL" clId="{EC1AC3EF-897D-4EE6-9BC3-AD6B453B8504}" dt="2024-04-15T17:30:54.188" v="763" actId="20577"/>
          <ac:spMkLst>
            <pc:docMk/>
            <pc:sldMk cId="3779919753" sldId="309"/>
            <ac:spMk id="2" creationId="{5C43D7D3-ECFB-CF06-C5F3-E10EE1FA9387}"/>
          </ac:spMkLst>
        </pc:spChg>
        <pc:spChg chg="del">
          <ac:chgData name="Catherine Jordan" userId="2ae61295-bb9d-474d-9982-3a6ad7d70504" providerId="ADAL" clId="{EC1AC3EF-897D-4EE6-9BC3-AD6B453B8504}" dt="2024-04-15T17:30:13.074" v="739" actId="478"/>
          <ac:spMkLst>
            <pc:docMk/>
            <pc:sldMk cId="3779919753" sldId="309"/>
            <ac:spMk id="3" creationId="{E0F53459-4086-69F7-E59C-459269CAA16C}"/>
          </ac:spMkLst>
        </pc:spChg>
        <pc:spChg chg="del">
          <ac:chgData name="Catherine Jordan" userId="2ae61295-bb9d-474d-9982-3a6ad7d70504" providerId="ADAL" clId="{EC1AC3EF-897D-4EE6-9BC3-AD6B453B8504}" dt="2024-04-15T17:30:08.669" v="738" actId="478"/>
          <ac:spMkLst>
            <pc:docMk/>
            <pc:sldMk cId="3779919753" sldId="309"/>
            <ac:spMk id="4" creationId="{22081A19-F3C0-B15A-4EDD-10B160E56A5D}"/>
          </ac:spMkLst>
        </pc:spChg>
        <pc:spChg chg="mod">
          <ac:chgData name="Catherine Jordan" userId="2ae61295-bb9d-474d-9982-3a6ad7d70504" providerId="ADAL" clId="{EC1AC3EF-897D-4EE6-9BC3-AD6B453B8504}" dt="2024-04-15T17:30:20.909" v="741" actId="26606"/>
          <ac:spMkLst>
            <pc:docMk/>
            <pc:sldMk cId="3779919753" sldId="309"/>
            <ac:spMk id="5" creationId="{0640D82D-0752-9575-8E2E-08BBCC2C54A0}"/>
          </ac:spMkLst>
        </pc:spChg>
        <pc:spChg chg="mod">
          <ac:chgData name="Catherine Jordan" userId="2ae61295-bb9d-474d-9982-3a6ad7d70504" providerId="ADAL" clId="{EC1AC3EF-897D-4EE6-9BC3-AD6B453B8504}" dt="2024-04-15T17:30:20.909" v="741" actId="26606"/>
          <ac:spMkLst>
            <pc:docMk/>
            <pc:sldMk cId="3779919753" sldId="309"/>
            <ac:spMk id="6" creationId="{57CA3B98-F895-2585-5810-15D74A77FFFE}"/>
          </ac:spMkLst>
        </pc:spChg>
        <pc:spChg chg="add">
          <ac:chgData name="Catherine Jordan" userId="2ae61295-bb9d-474d-9982-3a6ad7d70504" providerId="ADAL" clId="{EC1AC3EF-897D-4EE6-9BC3-AD6B453B8504}" dt="2024-04-15T17:30:20.909" v="741" actId="26606"/>
          <ac:spMkLst>
            <pc:docMk/>
            <pc:sldMk cId="3779919753" sldId="309"/>
            <ac:spMk id="13" creationId="{BCED4D40-4B67-4331-AC48-79B82B4A47D8}"/>
          </ac:spMkLst>
        </pc:spChg>
        <pc:spChg chg="add">
          <ac:chgData name="Catherine Jordan" userId="2ae61295-bb9d-474d-9982-3a6ad7d70504" providerId="ADAL" clId="{EC1AC3EF-897D-4EE6-9BC3-AD6B453B8504}" dt="2024-04-15T17:30:20.909" v="741" actId="26606"/>
          <ac:spMkLst>
            <pc:docMk/>
            <pc:sldMk cId="3779919753" sldId="309"/>
            <ac:spMk id="15" creationId="{670CEDEF-4F34-412E-84EE-329C1E936AF5}"/>
          </ac:spMkLst>
        </pc:spChg>
        <pc:picChg chg="add mod ord">
          <ac:chgData name="Catherine Jordan" userId="2ae61295-bb9d-474d-9982-3a6ad7d70504" providerId="ADAL" clId="{EC1AC3EF-897D-4EE6-9BC3-AD6B453B8504}" dt="2024-04-15T17:30:20.909" v="741" actId="26606"/>
          <ac:picMkLst>
            <pc:docMk/>
            <pc:sldMk cId="3779919753" sldId="309"/>
            <ac:picMk id="8" creationId="{1ECB7FDB-3F8A-F2A6-B5B2-3D5510949DFF}"/>
          </ac:picMkLst>
        </pc:picChg>
      </pc:sldChg>
      <pc:sldChg chg="modSp new del mod">
        <pc:chgData name="Catherine Jordan" userId="2ae61295-bb9d-474d-9982-3a6ad7d70504" providerId="ADAL" clId="{EC1AC3EF-897D-4EE6-9BC3-AD6B453B8504}" dt="2024-04-15T17:28:59.690" v="694" actId="47"/>
        <pc:sldMkLst>
          <pc:docMk/>
          <pc:sldMk cId="3106919312" sldId="310"/>
        </pc:sldMkLst>
        <pc:spChg chg="mod">
          <ac:chgData name="Catherine Jordan" userId="2ae61295-bb9d-474d-9982-3a6ad7d70504" providerId="ADAL" clId="{EC1AC3EF-897D-4EE6-9BC3-AD6B453B8504}" dt="2024-04-15T17:26:26.456" v="566" actId="20577"/>
          <ac:spMkLst>
            <pc:docMk/>
            <pc:sldMk cId="3106919312" sldId="310"/>
            <ac:spMk id="2" creationId="{535AE631-6AEA-6266-D2EA-330D21E711D3}"/>
          </ac:spMkLst>
        </pc:spChg>
      </pc:sldChg>
      <pc:sldChg chg="addSp delSp modSp new mod setBg">
        <pc:chgData name="Catherine Jordan" userId="2ae61295-bb9d-474d-9982-3a6ad7d70504" providerId="ADAL" clId="{EC1AC3EF-897D-4EE6-9BC3-AD6B453B8504}" dt="2024-04-15T17:57:49.720" v="1027" actId="1076"/>
        <pc:sldMkLst>
          <pc:docMk/>
          <pc:sldMk cId="1335318628" sldId="311"/>
        </pc:sldMkLst>
        <pc:spChg chg="mod">
          <ac:chgData name="Catherine Jordan" userId="2ae61295-bb9d-474d-9982-3a6ad7d70504" providerId="ADAL" clId="{EC1AC3EF-897D-4EE6-9BC3-AD6B453B8504}" dt="2024-04-15T17:37:35.687" v="809" actId="2711"/>
          <ac:spMkLst>
            <pc:docMk/>
            <pc:sldMk cId="1335318628" sldId="311"/>
            <ac:spMk id="2" creationId="{E04FE23F-0EAA-95F4-F860-201EAAAC9CE3}"/>
          </ac:spMkLst>
        </pc:spChg>
        <pc:spChg chg="mod">
          <ac:chgData name="Catherine Jordan" userId="2ae61295-bb9d-474d-9982-3a6ad7d70504" providerId="ADAL" clId="{EC1AC3EF-897D-4EE6-9BC3-AD6B453B8504}" dt="2024-04-15T17:57:49.720" v="1027" actId="1076"/>
          <ac:spMkLst>
            <pc:docMk/>
            <pc:sldMk cId="1335318628" sldId="311"/>
            <ac:spMk id="3" creationId="{D8ADA3A7-44EB-5AAC-6BE3-3F108C2079AE}"/>
          </ac:spMkLst>
        </pc:spChg>
        <pc:spChg chg="mod">
          <ac:chgData name="Catherine Jordan" userId="2ae61295-bb9d-474d-9982-3a6ad7d70504" providerId="ADAL" clId="{EC1AC3EF-897D-4EE6-9BC3-AD6B453B8504}" dt="2024-04-15T17:57:44.153" v="1017" actId="14100"/>
          <ac:spMkLst>
            <pc:docMk/>
            <pc:sldMk cId="1335318628" sldId="311"/>
            <ac:spMk id="4" creationId="{1454661E-595B-C2EB-E412-AE69A459799E}"/>
          </ac:spMkLst>
        </pc:spChg>
        <pc:spChg chg="add del mod">
          <ac:chgData name="Catherine Jordan" userId="2ae61295-bb9d-474d-9982-3a6ad7d70504" providerId="ADAL" clId="{EC1AC3EF-897D-4EE6-9BC3-AD6B453B8504}" dt="2024-04-15T17:57:48.985" v="1026"/>
          <ac:spMkLst>
            <pc:docMk/>
            <pc:sldMk cId="1335318628" sldId="311"/>
            <ac:spMk id="11" creationId="{5C21DDC7-50D6-C4EE-2574-E85FE01F24E5}"/>
          </ac:spMkLst>
        </pc:spChg>
        <pc:picChg chg="add mod">
          <ac:chgData name="Catherine Jordan" userId="2ae61295-bb9d-474d-9982-3a6ad7d70504" providerId="ADAL" clId="{EC1AC3EF-897D-4EE6-9BC3-AD6B453B8504}" dt="2024-04-15T17:57:44.129" v="1015" actId="14100"/>
          <ac:picMkLst>
            <pc:docMk/>
            <pc:sldMk cId="1335318628" sldId="311"/>
            <ac:picMk id="8" creationId="{C378E1A3-E9D2-6711-8608-42F37007FEC7}"/>
          </ac:picMkLst>
        </pc:picChg>
        <pc:picChg chg="add mod">
          <ac:chgData name="Catherine Jordan" userId="2ae61295-bb9d-474d-9982-3a6ad7d70504" providerId="ADAL" clId="{EC1AC3EF-897D-4EE6-9BC3-AD6B453B8504}" dt="2024-04-15T17:57:47.181" v="1023" actId="1076"/>
          <ac:picMkLst>
            <pc:docMk/>
            <pc:sldMk cId="1335318628" sldId="311"/>
            <ac:picMk id="10" creationId="{A542D827-348A-F6F1-520C-923789BBA580}"/>
          </ac:picMkLst>
        </pc:picChg>
      </pc:sldChg>
      <pc:sldChg chg="delSp modSp new mod">
        <pc:chgData name="Catherine Jordan" userId="2ae61295-bb9d-474d-9982-3a6ad7d70504" providerId="ADAL" clId="{EC1AC3EF-897D-4EE6-9BC3-AD6B453B8504}" dt="2024-04-15T17:37:57.103" v="816" actId="14100"/>
        <pc:sldMkLst>
          <pc:docMk/>
          <pc:sldMk cId="3392691172" sldId="312"/>
        </pc:sldMkLst>
        <pc:spChg chg="mod">
          <ac:chgData name="Catherine Jordan" userId="2ae61295-bb9d-474d-9982-3a6ad7d70504" providerId="ADAL" clId="{EC1AC3EF-897D-4EE6-9BC3-AD6B453B8504}" dt="2024-04-15T17:37:52.493" v="815" actId="14100"/>
          <ac:spMkLst>
            <pc:docMk/>
            <pc:sldMk cId="3392691172" sldId="312"/>
            <ac:spMk id="2" creationId="{78D401F8-9514-E1F7-DAB3-1CE31AE32C74}"/>
          </ac:spMkLst>
        </pc:spChg>
        <pc:spChg chg="mod">
          <ac:chgData name="Catherine Jordan" userId="2ae61295-bb9d-474d-9982-3a6ad7d70504" providerId="ADAL" clId="{EC1AC3EF-897D-4EE6-9BC3-AD6B453B8504}" dt="2024-04-15T17:37:57.103" v="816" actId="14100"/>
          <ac:spMkLst>
            <pc:docMk/>
            <pc:sldMk cId="3392691172" sldId="312"/>
            <ac:spMk id="3" creationId="{5A80538F-5FD3-0B18-1D63-DF70154CA68D}"/>
          </ac:spMkLst>
        </pc:spChg>
        <pc:spChg chg="del">
          <ac:chgData name="Catherine Jordan" userId="2ae61295-bb9d-474d-9982-3a6ad7d70504" providerId="ADAL" clId="{EC1AC3EF-897D-4EE6-9BC3-AD6B453B8504}" dt="2024-04-15T17:27:37.668" v="603" actId="478"/>
          <ac:spMkLst>
            <pc:docMk/>
            <pc:sldMk cId="3392691172" sldId="312"/>
            <ac:spMk id="4" creationId="{AD711FEF-9F4A-FB4A-8D06-BF6FF5CA5089}"/>
          </ac:spMkLst>
        </pc:spChg>
      </pc:sldChg>
      <pc:sldChg chg="addSp delSp modSp new mod setBg">
        <pc:chgData name="Catherine Jordan" userId="2ae61295-bb9d-474d-9982-3a6ad7d70504" providerId="ADAL" clId="{EC1AC3EF-897D-4EE6-9BC3-AD6B453B8504}" dt="2024-04-15T17:36:22.342" v="788" actId="122"/>
        <pc:sldMkLst>
          <pc:docMk/>
          <pc:sldMk cId="383237130" sldId="313"/>
        </pc:sldMkLst>
        <pc:spChg chg="mod">
          <ac:chgData name="Catherine Jordan" userId="2ae61295-bb9d-474d-9982-3a6ad7d70504" providerId="ADAL" clId="{EC1AC3EF-897D-4EE6-9BC3-AD6B453B8504}" dt="2024-04-15T17:36:22.342" v="788" actId="122"/>
          <ac:spMkLst>
            <pc:docMk/>
            <pc:sldMk cId="383237130" sldId="313"/>
            <ac:spMk id="2" creationId="{6C1AC031-CE84-5A24-8D6E-45D5CDFD7EEE}"/>
          </ac:spMkLst>
        </pc:spChg>
        <pc:spChg chg="mod">
          <ac:chgData name="Catherine Jordan" userId="2ae61295-bb9d-474d-9982-3a6ad7d70504" providerId="ADAL" clId="{EC1AC3EF-897D-4EE6-9BC3-AD6B453B8504}" dt="2024-04-15T17:35:04.807" v="781" actId="26606"/>
          <ac:spMkLst>
            <pc:docMk/>
            <pc:sldMk cId="383237130" sldId="313"/>
            <ac:spMk id="3" creationId="{A45A853A-DF26-60DA-1E09-0144E26BE8C9}"/>
          </ac:spMkLst>
        </pc:spChg>
        <pc:spChg chg="del">
          <ac:chgData name="Catherine Jordan" userId="2ae61295-bb9d-474d-9982-3a6ad7d70504" providerId="ADAL" clId="{EC1AC3EF-897D-4EE6-9BC3-AD6B453B8504}" dt="2024-04-15T17:32:37.236" v="769" actId="478"/>
          <ac:spMkLst>
            <pc:docMk/>
            <pc:sldMk cId="383237130" sldId="313"/>
            <ac:spMk id="4" creationId="{6E748CDB-8265-07F3-DE7B-7142BCA6E33C}"/>
          </ac:spMkLst>
        </pc:spChg>
        <pc:spChg chg="mod">
          <ac:chgData name="Catherine Jordan" userId="2ae61295-bb9d-474d-9982-3a6ad7d70504" providerId="ADAL" clId="{EC1AC3EF-897D-4EE6-9BC3-AD6B453B8504}" dt="2024-04-15T17:35:04.807" v="781" actId="26606"/>
          <ac:spMkLst>
            <pc:docMk/>
            <pc:sldMk cId="383237130" sldId="313"/>
            <ac:spMk id="5" creationId="{9C2CF10B-CC41-2DD2-42A4-E9638BF3DAF2}"/>
          </ac:spMkLst>
        </pc:spChg>
        <pc:spChg chg="mod">
          <ac:chgData name="Catherine Jordan" userId="2ae61295-bb9d-474d-9982-3a6ad7d70504" providerId="ADAL" clId="{EC1AC3EF-897D-4EE6-9BC3-AD6B453B8504}" dt="2024-04-15T17:35:04.807" v="781" actId="26606"/>
          <ac:spMkLst>
            <pc:docMk/>
            <pc:sldMk cId="383237130" sldId="313"/>
            <ac:spMk id="6" creationId="{DAEF8620-677C-423F-169B-85F72A5E4876}"/>
          </ac:spMkLst>
        </pc:spChg>
        <pc:spChg chg="add">
          <ac:chgData name="Catherine Jordan" userId="2ae61295-bb9d-474d-9982-3a6ad7d70504" providerId="ADAL" clId="{EC1AC3EF-897D-4EE6-9BC3-AD6B453B8504}" dt="2024-04-15T17:35:04.807" v="781" actId="26606"/>
          <ac:spMkLst>
            <pc:docMk/>
            <pc:sldMk cId="383237130" sldId="313"/>
            <ac:spMk id="15" creationId="{21516CB1-E8C8-4751-B6A6-46B2D1E72A61}"/>
          </ac:spMkLst>
        </pc:spChg>
        <pc:spChg chg="add">
          <ac:chgData name="Catherine Jordan" userId="2ae61295-bb9d-474d-9982-3a6ad7d70504" providerId="ADAL" clId="{EC1AC3EF-897D-4EE6-9BC3-AD6B453B8504}" dt="2024-04-15T17:35:04.807" v="781" actId="26606"/>
          <ac:spMkLst>
            <pc:docMk/>
            <pc:sldMk cId="383237130" sldId="313"/>
            <ac:spMk id="17" creationId="{90C0C0D1-E79A-41FF-8322-256F6DD1499B}"/>
          </ac:spMkLst>
        </pc:spChg>
        <pc:spChg chg="add">
          <ac:chgData name="Catherine Jordan" userId="2ae61295-bb9d-474d-9982-3a6ad7d70504" providerId="ADAL" clId="{EC1AC3EF-897D-4EE6-9BC3-AD6B453B8504}" dt="2024-04-15T17:35:04.807" v="781" actId="26606"/>
          <ac:spMkLst>
            <pc:docMk/>
            <pc:sldMk cId="383237130" sldId="313"/>
            <ac:spMk id="19" creationId="{395FA420-5595-49D1-9D5F-79EC43B55574}"/>
          </ac:spMkLst>
        </pc:spChg>
        <pc:picChg chg="add del mod ord">
          <ac:chgData name="Catherine Jordan" userId="2ae61295-bb9d-474d-9982-3a6ad7d70504" providerId="ADAL" clId="{EC1AC3EF-897D-4EE6-9BC3-AD6B453B8504}" dt="2024-04-15T17:35:42.712" v="783" actId="478"/>
          <ac:picMkLst>
            <pc:docMk/>
            <pc:sldMk cId="383237130" sldId="313"/>
            <ac:picMk id="8" creationId="{8F206BA6-1F17-E927-00F1-24FE46CDDCF6}"/>
          </ac:picMkLst>
        </pc:picChg>
        <pc:picChg chg="add mod ord">
          <ac:chgData name="Catherine Jordan" userId="2ae61295-bb9d-474d-9982-3a6ad7d70504" providerId="ADAL" clId="{EC1AC3EF-897D-4EE6-9BC3-AD6B453B8504}" dt="2024-04-15T17:35:04.807" v="781" actId="26606"/>
          <ac:picMkLst>
            <pc:docMk/>
            <pc:sldMk cId="383237130" sldId="313"/>
            <ac:picMk id="10" creationId="{E8CC70BA-0775-C2C9-3A79-42AA596A1A6B}"/>
          </ac:picMkLst>
        </pc:picChg>
      </pc:sldChg>
      <pc:sldChg chg="addSp delSp modSp new mod setBg">
        <pc:chgData name="Catherine Jordan" userId="2ae61295-bb9d-474d-9982-3a6ad7d70504" providerId="ADAL" clId="{EC1AC3EF-897D-4EE6-9BC3-AD6B453B8504}" dt="2024-04-15T17:51:44.619" v="927"/>
        <pc:sldMkLst>
          <pc:docMk/>
          <pc:sldMk cId="795111242" sldId="314"/>
        </pc:sldMkLst>
        <pc:spChg chg="mod">
          <ac:chgData name="Catherine Jordan" userId="2ae61295-bb9d-474d-9982-3a6ad7d70504" providerId="ADAL" clId="{EC1AC3EF-897D-4EE6-9BC3-AD6B453B8504}" dt="2024-04-15T17:41:15.839" v="860" actId="404"/>
          <ac:spMkLst>
            <pc:docMk/>
            <pc:sldMk cId="795111242" sldId="314"/>
            <ac:spMk id="2" creationId="{C6386A18-CFF6-E2EA-3498-F58925CCD05D}"/>
          </ac:spMkLst>
        </pc:spChg>
        <pc:spChg chg="del">
          <ac:chgData name="Catherine Jordan" userId="2ae61295-bb9d-474d-9982-3a6ad7d70504" providerId="ADAL" clId="{EC1AC3EF-897D-4EE6-9BC3-AD6B453B8504}" dt="2024-04-15T17:41:05.478" v="855"/>
          <ac:spMkLst>
            <pc:docMk/>
            <pc:sldMk cId="795111242" sldId="314"/>
            <ac:spMk id="3" creationId="{D07EBADB-1FC8-C2C1-F50A-FB7EB61D6D83}"/>
          </ac:spMkLst>
        </pc:spChg>
        <pc:spChg chg="del">
          <ac:chgData name="Catherine Jordan" userId="2ae61295-bb9d-474d-9982-3a6ad7d70504" providerId="ADAL" clId="{EC1AC3EF-897D-4EE6-9BC3-AD6B453B8504}" dt="2024-04-15T17:41:09.186" v="856" actId="26606"/>
          <ac:spMkLst>
            <pc:docMk/>
            <pc:sldMk cId="795111242" sldId="314"/>
            <ac:spMk id="4" creationId="{242F56A1-F40D-1ACC-1592-88522DA125A7}"/>
          </ac:spMkLst>
        </pc:spChg>
        <pc:spChg chg="mod">
          <ac:chgData name="Catherine Jordan" userId="2ae61295-bb9d-474d-9982-3a6ad7d70504" providerId="ADAL" clId="{EC1AC3EF-897D-4EE6-9BC3-AD6B453B8504}" dt="2024-04-15T17:41:09.186" v="856" actId="26606"/>
          <ac:spMkLst>
            <pc:docMk/>
            <pc:sldMk cId="795111242" sldId="314"/>
            <ac:spMk id="5" creationId="{236D07DD-D9D5-7436-B0BB-19CBE8243785}"/>
          </ac:spMkLst>
        </pc:spChg>
        <pc:spChg chg="mod">
          <ac:chgData name="Catherine Jordan" userId="2ae61295-bb9d-474d-9982-3a6ad7d70504" providerId="ADAL" clId="{EC1AC3EF-897D-4EE6-9BC3-AD6B453B8504}" dt="2024-04-15T17:41:09.186" v="856" actId="26606"/>
          <ac:spMkLst>
            <pc:docMk/>
            <pc:sldMk cId="795111242" sldId="314"/>
            <ac:spMk id="6" creationId="{EA2107EA-803B-EC0D-7A27-76FFBA514B6F}"/>
          </ac:spMkLst>
        </pc:spChg>
        <pc:spChg chg="add">
          <ac:chgData name="Catherine Jordan" userId="2ae61295-bb9d-474d-9982-3a6ad7d70504" providerId="ADAL" clId="{EC1AC3EF-897D-4EE6-9BC3-AD6B453B8504}" dt="2024-04-15T17:41:09.186" v="856" actId="26606"/>
          <ac:spMkLst>
            <pc:docMk/>
            <pc:sldMk cId="795111242" sldId="314"/>
            <ac:spMk id="4103" creationId="{665DBBEF-238B-476B-96AB-8AAC3224ECEA}"/>
          </ac:spMkLst>
        </pc:spChg>
        <pc:spChg chg="add">
          <ac:chgData name="Catherine Jordan" userId="2ae61295-bb9d-474d-9982-3a6ad7d70504" providerId="ADAL" clId="{EC1AC3EF-897D-4EE6-9BC3-AD6B453B8504}" dt="2024-04-15T17:41:09.186" v="856" actId="26606"/>
          <ac:spMkLst>
            <pc:docMk/>
            <pc:sldMk cId="795111242" sldId="314"/>
            <ac:spMk id="4105" creationId="{3FCFB1DE-0B7E-48CC-BA90-B2AB0889F9D6}"/>
          </ac:spMkLst>
        </pc:spChg>
        <pc:picChg chg="add mod ord">
          <ac:chgData name="Catherine Jordan" userId="2ae61295-bb9d-474d-9982-3a6ad7d70504" providerId="ADAL" clId="{EC1AC3EF-897D-4EE6-9BC3-AD6B453B8504}" dt="2024-04-15T17:41:09.186" v="856" actId="26606"/>
          <ac:picMkLst>
            <pc:docMk/>
            <pc:sldMk cId="795111242" sldId="314"/>
            <ac:picMk id="4098" creationId="{6CE709C8-CDE1-9ED2-8B81-35A94B9A94E6}"/>
          </ac:picMkLst>
        </pc:picChg>
      </pc:sldChg>
      <pc:sldChg chg="addSp delSp modSp new mod setBg">
        <pc:chgData name="Catherine Jordan" userId="2ae61295-bb9d-474d-9982-3a6ad7d70504" providerId="ADAL" clId="{EC1AC3EF-897D-4EE6-9BC3-AD6B453B8504}" dt="2024-04-15T17:51:44.619" v="927"/>
        <pc:sldMkLst>
          <pc:docMk/>
          <pc:sldMk cId="4257711824" sldId="315"/>
        </pc:sldMkLst>
        <pc:spChg chg="mod">
          <ac:chgData name="Catherine Jordan" userId="2ae61295-bb9d-474d-9982-3a6ad7d70504" providerId="ADAL" clId="{EC1AC3EF-897D-4EE6-9BC3-AD6B453B8504}" dt="2024-04-15T17:51:23.661" v="925" actId="404"/>
          <ac:spMkLst>
            <pc:docMk/>
            <pc:sldMk cId="4257711824" sldId="315"/>
            <ac:spMk id="2" creationId="{991ECA06-8C27-4211-12C6-21C688A45D7A}"/>
          </ac:spMkLst>
        </pc:spChg>
        <pc:spChg chg="del">
          <ac:chgData name="Catherine Jordan" userId="2ae61295-bb9d-474d-9982-3a6ad7d70504" providerId="ADAL" clId="{EC1AC3EF-897D-4EE6-9BC3-AD6B453B8504}" dt="2024-04-15T17:43:13.331" v="868" actId="478"/>
          <ac:spMkLst>
            <pc:docMk/>
            <pc:sldMk cId="4257711824" sldId="315"/>
            <ac:spMk id="3" creationId="{095CAF11-CA1B-24DB-0D30-5A51B25FF7AA}"/>
          </ac:spMkLst>
        </pc:spChg>
        <pc:spChg chg="del">
          <ac:chgData name="Catherine Jordan" userId="2ae61295-bb9d-474d-9982-3a6ad7d70504" providerId="ADAL" clId="{EC1AC3EF-897D-4EE6-9BC3-AD6B453B8504}" dt="2024-04-15T17:43:08.037" v="867" actId="478"/>
          <ac:spMkLst>
            <pc:docMk/>
            <pc:sldMk cId="4257711824" sldId="315"/>
            <ac:spMk id="4" creationId="{A3B9D864-8032-6EAC-05B7-5CA469C91987}"/>
          </ac:spMkLst>
        </pc:spChg>
        <pc:spChg chg="mod ord">
          <ac:chgData name="Catherine Jordan" userId="2ae61295-bb9d-474d-9982-3a6ad7d70504" providerId="ADAL" clId="{EC1AC3EF-897D-4EE6-9BC3-AD6B453B8504}" dt="2024-04-15T17:51:18.824" v="921" actId="26606"/>
          <ac:spMkLst>
            <pc:docMk/>
            <pc:sldMk cId="4257711824" sldId="315"/>
            <ac:spMk id="5" creationId="{B38A1C05-8C03-53AB-C22D-781FF67CAFD9}"/>
          </ac:spMkLst>
        </pc:spChg>
        <pc:spChg chg="mod ord">
          <ac:chgData name="Catherine Jordan" userId="2ae61295-bb9d-474d-9982-3a6ad7d70504" providerId="ADAL" clId="{EC1AC3EF-897D-4EE6-9BC3-AD6B453B8504}" dt="2024-04-15T17:51:18.824" v="921" actId="26606"/>
          <ac:spMkLst>
            <pc:docMk/>
            <pc:sldMk cId="4257711824" sldId="315"/>
            <ac:spMk id="6" creationId="{4BF0867D-F734-DB2F-E299-18C49FB445B4}"/>
          </ac:spMkLst>
        </pc:spChg>
        <pc:spChg chg="add del">
          <ac:chgData name="Catherine Jordan" userId="2ae61295-bb9d-474d-9982-3a6ad7d70504" providerId="ADAL" clId="{EC1AC3EF-897D-4EE6-9BC3-AD6B453B8504}" dt="2024-04-15T17:51:18.812" v="920" actId="26606"/>
          <ac:spMkLst>
            <pc:docMk/>
            <pc:sldMk cId="4257711824" sldId="315"/>
            <ac:spMk id="17" creationId="{ECEF6C2F-9906-4F89-9B4F-598E9F344B03}"/>
          </ac:spMkLst>
        </pc:spChg>
        <pc:spChg chg="add del">
          <ac:chgData name="Catherine Jordan" userId="2ae61295-bb9d-474d-9982-3a6ad7d70504" providerId="ADAL" clId="{EC1AC3EF-897D-4EE6-9BC3-AD6B453B8504}" dt="2024-04-15T17:51:18.812" v="920" actId="26606"/>
          <ac:spMkLst>
            <pc:docMk/>
            <pc:sldMk cId="4257711824" sldId="315"/>
            <ac:spMk id="19" creationId="{91E12CD6-A76F-439F-9C98-C0211D8FD814}"/>
          </ac:spMkLst>
        </pc:spChg>
        <pc:spChg chg="add">
          <ac:chgData name="Catherine Jordan" userId="2ae61295-bb9d-474d-9982-3a6ad7d70504" providerId="ADAL" clId="{EC1AC3EF-897D-4EE6-9BC3-AD6B453B8504}" dt="2024-04-15T17:51:18.824" v="921" actId="26606"/>
          <ac:spMkLst>
            <pc:docMk/>
            <pc:sldMk cId="4257711824" sldId="315"/>
            <ac:spMk id="21" creationId="{7C98A213-5994-475E-B327-DC6EC27FBA8B}"/>
          </ac:spMkLst>
        </pc:spChg>
        <pc:spChg chg="add">
          <ac:chgData name="Catherine Jordan" userId="2ae61295-bb9d-474d-9982-3a6ad7d70504" providerId="ADAL" clId="{EC1AC3EF-897D-4EE6-9BC3-AD6B453B8504}" dt="2024-04-15T17:51:18.824" v="921" actId="26606"/>
          <ac:spMkLst>
            <pc:docMk/>
            <pc:sldMk cId="4257711824" sldId="315"/>
            <ac:spMk id="22" creationId="{4B030A0D-0DAD-4A99-89BB-419527D6A64B}"/>
          </ac:spMkLst>
        </pc:spChg>
        <pc:picChg chg="add mod ord">
          <ac:chgData name="Catherine Jordan" userId="2ae61295-bb9d-474d-9982-3a6ad7d70504" providerId="ADAL" clId="{EC1AC3EF-897D-4EE6-9BC3-AD6B453B8504}" dt="2024-04-15T17:51:18.824" v="921" actId="26606"/>
          <ac:picMkLst>
            <pc:docMk/>
            <pc:sldMk cId="4257711824" sldId="315"/>
            <ac:picMk id="8" creationId="{9CB7D083-0371-F1A0-2BA6-260A4CC55341}"/>
          </ac:picMkLst>
        </pc:picChg>
        <pc:picChg chg="add mod ord">
          <ac:chgData name="Catherine Jordan" userId="2ae61295-bb9d-474d-9982-3a6ad7d70504" providerId="ADAL" clId="{EC1AC3EF-897D-4EE6-9BC3-AD6B453B8504}" dt="2024-04-15T17:51:18.824" v="921" actId="26606"/>
          <ac:picMkLst>
            <pc:docMk/>
            <pc:sldMk cId="4257711824" sldId="315"/>
            <ac:picMk id="10" creationId="{3EF7C277-6F67-321B-EF59-517DB195E6BC}"/>
          </ac:picMkLst>
        </pc:picChg>
        <pc:picChg chg="add mod ord">
          <ac:chgData name="Catherine Jordan" userId="2ae61295-bb9d-474d-9982-3a6ad7d70504" providerId="ADAL" clId="{EC1AC3EF-897D-4EE6-9BC3-AD6B453B8504}" dt="2024-04-15T17:51:18.824" v="921" actId="26606"/>
          <ac:picMkLst>
            <pc:docMk/>
            <pc:sldMk cId="4257711824" sldId="315"/>
            <ac:picMk id="12" creationId="{3937EECB-F7CC-418E-9A80-C14879C47EFD}"/>
          </ac:picMkLst>
        </pc:picChg>
        <pc:picChg chg="add del">
          <ac:chgData name="Catherine Jordan" userId="2ae61295-bb9d-474d-9982-3a6ad7d70504" providerId="ADAL" clId="{EC1AC3EF-897D-4EE6-9BC3-AD6B453B8504}" dt="2024-04-15T17:41:22.628" v="863"/>
          <ac:picMkLst>
            <pc:docMk/>
            <pc:sldMk cId="4257711824" sldId="315"/>
            <ac:picMk id="6146" creationId="{C8B6C16B-4697-497F-83EB-AC86C041C622}"/>
          </ac:picMkLst>
        </pc:picChg>
      </pc:sldChg>
      <pc:sldChg chg="addSp delSp modSp new mod">
        <pc:chgData name="Catherine Jordan" userId="2ae61295-bb9d-474d-9982-3a6ad7d70504" providerId="ADAL" clId="{EC1AC3EF-897D-4EE6-9BC3-AD6B453B8504}" dt="2024-04-15T17:55:51.919" v="948" actId="1076"/>
        <pc:sldMkLst>
          <pc:docMk/>
          <pc:sldMk cId="354560479" sldId="316"/>
        </pc:sldMkLst>
        <pc:spChg chg="mod">
          <ac:chgData name="Catherine Jordan" userId="2ae61295-bb9d-474d-9982-3a6ad7d70504" providerId="ADAL" clId="{EC1AC3EF-897D-4EE6-9BC3-AD6B453B8504}" dt="2024-04-15T17:45:33.271" v="885" actId="20577"/>
          <ac:spMkLst>
            <pc:docMk/>
            <pc:sldMk cId="354560479" sldId="316"/>
            <ac:spMk id="2" creationId="{A73CEC7A-B56E-3B61-43C2-6A53EDD949A6}"/>
          </ac:spMkLst>
        </pc:spChg>
        <pc:spChg chg="mod">
          <ac:chgData name="Catherine Jordan" userId="2ae61295-bb9d-474d-9982-3a6ad7d70504" providerId="ADAL" clId="{EC1AC3EF-897D-4EE6-9BC3-AD6B453B8504}" dt="2024-04-15T17:55:38.382" v="946" actId="20577"/>
          <ac:spMkLst>
            <pc:docMk/>
            <pc:sldMk cId="354560479" sldId="316"/>
            <ac:spMk id="3" creationId="{55831EF1-DB06-4F85-107F-4D9FCF9EE32F}"/>
          </ac:spMkLst>
        </pc:spChg>
        <pc:spChg chg="del">
          <ac:chgData name="Catherine Jordan" userId="2ae61295-bb9d-474d-9982-3a6ad7d70504" providerId="ADAL" clId="{EC1AC3EF-897D-4EE6-9BC3-AD6B453B8504}" dt="2024-04-15T17:52:07.946" v="928" actId="478"/>
          <ac:spMkLst>
            <pc:docMk/>
            <pc:sldMk cId="354560479" sldId="316"/>
            <ac:spMk id="4" creationId="{E93B8CC8-3D20-DA7F-0516-4190C71FA196}"/>
          </ac:spMkLst>
        </pc:spChg>
        <pc:picChg chg="add mod">
          <ac:chgData name="Catherine Jordan" userId="2ae61295-bb9d-474d-9982-3a6ad7d70504" providerId="ADAL" clId="{EC1AC3EF-897D-4EE6-9BC3-AD6B453B8504}" dt="2024-04-15T17:53:44.020" v="935" actId="1076"/>
          <ac:picMkLst>
            <pc:docMk/>
            <pc:sldMk cId="354560479" sldId="316"/>
            <ac:picMk id="8" creationId="{3A8F813B-9AC4-BF26-CC7E-919E5ACB8942}"/>
          </ac:picMkLst>
        </pc:picChg>
        <pc:picChg chg="add mod">
          <ac:chgData name="Catherine Jordan" userId="2ae61295-bb9d-474d-9982-3a6ad7d70504" providerId="ADAL" clId="{EC1AC3EF-897D-4EE6-9BC3-AD6B453B8504}" dt="2024-04-15T17:54:03.494" v="938" actId="1076"/>
          <ac:picMkLst>
            <pc:docMk/>
            <pc:sldMk cId="354560479" sldId="316"/>
            <ac:picMk id="10" creationId="{C45DC2CF-F70C-5322-AAEB-C9433D49C7ED}"/>
          </ac:picMkLst>
        </pc:picChg>
        <pc:picChg chg="add mod">
          <ac:chgData name="Catherine Jordan" userId="2ae61295-bb9d-474d-9982-3a6ad7d70504" providerId="ADAL" clId="{EC1AC3EF-897D-4EE6-9BC3-AD6B453B8504}" dt="2024-04-15T17:54:37.705" v="943" actId="1076"/>
          <ac:picMkLst>
            <pc:docMk/>
            <pc:sldMk cId="354560479" sldId="316"/>
            <ac:picMk id="12" creationId="{DFA21F32-FE3C-4895-11E1-B3B1E808A6FB}"/>
          </ac:picMkLst>
        </pc:picChg>
        <pc:picChg chg="add mod">
          <ac:chgData name="Catherine Jordan" userId="2ae61295-bb9d-474d-9982-3a6ad7d70504" providerId="ADAL" clId="{EC1AC3EF-897D-4EE6-9BC3-AD6B453B8504}" dt="2024-04-15T17:55:51.919" v="948" actId="1076"/>
          <ac:picMkLst>
            <pc:docMk/>
            <pc:sldMk cId="354560479" sldId="316"/>
            <ac:picMk id="14" creationId="{D9AFE222-666F-3625-806C-446F3DB12615}"/>
          </ac:picMkLst>
        </pc:picChg>
      </pc:sldChg>
      <pc:sldChg chg="addSp delSp modSp new mod setBg">
        <pc:chgData name="Catherine Jordan" userId="2ae61295-bb9d-474d-9982-3a6ad7d70504" providerId="ADAL" clId="{EC1AC3EF-897D-4EE6-9BC3-AD6B453B8504}" dt="2024-04-15T17:51:44.619" v="927"/>
        <pc:sldMkLst>
          <pc:docMk/>
          <pc:sldMk cId="3115343045" sldId="317"/>
        </pc:sldMkLst>
        <pc:spChg chg="mod">
          <ac:chgData name="Catherine Jordan" userId="2ae61295-bb9d-474d-9982-3a6ad7d70504" providerId="ADAL" clId="{EC1AC3EF-897D-4EE6-9BC3-AD6B453B8504}" dt="2024-04-15T17:49:10.918" v="916" actId="404"/>
          <ac:spMkLst>
            <pc:docMk/>
            <pc:sldMk cId="3115343045" sldId="317"/>
            <ac:spMk id="2" creationId="{68834B75-7FF0-0532-017C-E25D54641ED5}"/>
          </ac:spMkLst>
        </pc:spChg>
        <pc:spChg chg="del">
          <ac:chgData name="Catherine Jordan" userId="2ae61295-bb9d-474d-9982-3a6ad7d70504" providerId="ADAL" clId="{EC1AC3EF-897D-4EE6-9BC3-AD6B453B8504}" dt="2024-04-15T17:48:55.765" v="910" actId="478"/>
          <ac:spMkLst>
            <pc:docMk/>
            <pc:sldMk cId="3115343045" sldId="317"/>
            <ac:spMk id="3" creationId="{9CD3713C-E347-3C91-3797-2B39FA3A7258}"/>
          </ac:spMkLst>
        </pc:spChg>
        <pc:spChg chg="del">
          <ac:chgData name="Catherine Jordan" userId="2ae61295-bb9d-474d-9982-3a6ad7d70504" providerId="ADAL" clId="{EC1AC3EF-897D-4EE6-9BC3-AD6B453B8504}" dt="2024-04-15T17:48:57.892" v="911" actId="478"/>
          <ac:spMkLst>
            <pc:docMk/>
            <pc:sldMk cId="3115343045" sldId="317"/>
            <ac:spMk id="4" creationId="{30CFEDD9-3897-034B-9587-2F27FF0BAA7E}"/>
          </ac:spMkLst>
        </pc:spChg>
        <pc:spChg chg="mod">
          <ac:chgData name="Catherine Jordan" userId="2ae61295-bb9d-474d-9982-3a6ad7d70504" providerId="ADAL" clId="{EC1AC3EF-897D-4EE6-9BC3-AD6B453B8504}" dt="2024-04-15T17:49:03.546" v="913" actId="26606"/>
          <ac:spMkLst>
            <pc:docMk/>
            <pc:sldMk cId="3115343045" sldId="317"/>
            <ac:spMk id="5" creationId="{3266C8F7-6E9F-06BA-571F-15361F842C1F}"/>
          </ac:spMkLst>
        </pc:spChg>
        <pc:spChg chg="mod">
          <ac:chgData name="Catherine Jordan" userId="2ae61295-bb9d-474d-9982-3a6ad7d70504" providerId="ADAL" clId="{EC1AC3EF-897D-4EE6-9BC3-AD6B453B8504}" dt="2024-04-15T17:49:03.546" v="913" actId="26606"/>
          <ac:spMkLst>
            <pc:docMk/>
            <pc:sldMk cId="3115343045" sldId="317"/>
            <ac:spMk id="6" creationId="{D66FFC71-DD7F-FDE2-1FF1-CEC739B3F4BD}"/>
          </ac:spMkLst>
        </pc:spChg>
        <pc:spChg chg="add">
          <ac:chgData name="Catherine Jordan" userId="2ae61295-bb9d-474d-9982-3a6ad7d70504" providerId="ADAL" clId="{EC1AC3EF-897D-4EE6-9BC3-AD6B453B8504}" dt="2024-04-15T17:49:03.546" v="913" actId="26606"/>
          <ac:spMkLst>
            <pc:docMk/>
            <pc:sldMk cId="3115343045" sldId="317"/>
            <ac:spMk id="13" creationId="{665DBBEF-238B-476B-96AB-8AAC3224ECEA}"/>
          </ac:spMkLst>
        </pc:spChg>
        <pc:spChg chg="add">
          <ac:chgData name="Catherine Jordan" userId="2ae61295-bb9d-474d-9982-3a6ad7d70504" providerId="ADAL" clId="{EC1AC3EF-897D-4EE6-9BC3-AD6B453B8504}" dt="2024-04-15T17:49:03.546" v="913" actId="26606"/>
          <ac:spMkLst>
            <pc:docMk/>
            <pc:sldMk cId="3115343045" sldId="317"/>
            <ac:spMk id="15" creationId="{3FCFB1DE-0B7E-48CC-BA90-B2AB0889F9D6}"/>
          </ac:spMkLst>
        </pc:spChg>
        <pc:picChg chg="add mod ord">
          <ac:chgData name="Catherine Jordan" userId="2ae61295-bb9d-474d-9982-3a6ad7d70504" providerId="ADAL" clId="{EC1AC3EF-897D-4EE6-9BC3-AD6B453B8504}" dt="2024-04-15T17:49:03.546" v="913" actId="26606"/>
          <ac:picMkLst>
            <pc:docMk/>
            <pc:sldMk cId="3115343045" sldId="317"/>
            <ac:picMk id="8" creationId="{1570D60F-A6B0-B916-FFCF-189FE5B1B308}"/>
          </ac:picMkLst>
        </pc:picChg>
      </pc:sldChg>
      <pc:sldChg chg="addSp delSp modSp new mod modAnim">
        <pc:chgData name="Catherine Jordan" userId="2ae61295-bb9d-474d-9982-3a6ad7d70504" providerId="ADAL" clId="{EC1AC3EF-897D-4EE6-9BC3-AD6B453B8504}" dt="2024-04-15T17:59:09.279" v="1041" actId="1076"/>
        <pc:sldMkLst>
          <pc:docMk/>
          <pc:sldMk cId="749810775" sldId="318"/>
        </pc:sldMkLst>
        <pc:spChg chg="mod">
          <ac:chgData name="Catherine Jordan" userId="2ae61295-bb9d-474d-9982-3a6ad7d70504" providerId="ADAL" clId="{EC1AC3EF-897D-4EE6-9BC3-AD6B453B8504}" dt="2024-04-15T17:58:03.696" v="1030" actId="122"/>
          <ac:spMkLst>
            <pc:docMk/>
            <pc:sldMk cId="749810775" sldId="318"/>
            <ac:spMk id="2" creationId="{0E74610C-D171-38DD-F7EC-B37723D12F38}"/>
          </ac:spMkLst>
        </pc:spChg>
        <pc:spChg chg="del">
          <ac:chgData name="Catherine Jordan" userId="2ae61295-bb9d-474d-9982-3a6ad7d70504" providerId="ADAL" clId="{EC1AC3EF-897D-4EE6-9BC3-AD6B453B8504}" dt="2024-04-15T17:58:05.839" v="1031" actId="478"/>
          <ac:spMkLst>
            <pc:docMk/>
            <pc:sldMk cId="749810775" sldId="318"/>
            <ac:spMk id="3" creationId="{96D63C89-13C1-A6C4-5431-94ADD581091F}"/>
          </ac:spMkLst>
        </pc:spChg>
        <pc:spChg chg="del">
          <ac:chgData name="Catherine Jordan" userId="2ae61295-bb9d-474d-9982-3a6ad7d70504" providerId="ADAL" clId="{EC1AC3EF-897D-4EE6-9BC3-AD6B453B8504}" dt="2024-04-15T17:58:08.283" v="1032" actId="478"/>
          <ac:spMkLst>
            <pc:docMk/>
            <pc:sldMk cId="749810775" sldId="318"/>
            <ac:spMk id="4" creationId="{6172B793-64A6-5C28-A786-2E3A0C2ABC76}"/>
          </ac:spMkLst>
        </pc:spChg>
        <pc:picChg chg="add mod">
          <ac:chgData name="Catherine Jordan" userId="2ae61295-bb9d-474d-9982-3a6ad7d70504" providerId="ADAL" clId="{EC1AC3EF-897D-4EE6-9BC3-AD6B453B8504}" dt="2024-04-15T17:59:09.279" v="1041" actId="1076"/>
          <ac:picMkLst>
            <pc:docMk/>
            <pc:sldMk cId="749810775" sldId="318"/>
            <ac:picMk id="7" creationId="{85D71C59-4FCF-7809-E0EF-CF2EE7DDA622}"/>
          </ac:picMkLst>
        </pc:picChg>
        <pc:picChg chg="add mod">
          <ac:chgData name="Catherine Jordan" userId="2ae61295-bb9d-474d-9982-3a6ad7d70504" providerId="ADAL" clId="{EC1AC3EF-897D-4EE6-9BC3-AD6B453B8504}" dt="2024-04-15T17:59:06.881" v="1040" actId="1076"/>
          <ac:picMkLst>
            <pc:docMk/>
            <pc:sldMk cId="749810775" sldId="318"/>
            <ac:picMk id="7170" creationId="{3D2C30A3-FAAB-EC65-A5F3-CEE0DC4316D4}"/>
          </ac:picMkLst>
        </pc:picChg>
      </pc:sldChg>
      <pc:sldChg chg="new del">
        <pc:chgData name="Catherine Jordan" userId="2ae61295-bb9d-474d-9982-3a6ad7d70504" providerId="ADAL" clId="{EC1AC3EF-897D-4EE6-9BC3-AD6B453B8504}" dt="2024-04-15T17:59:29.730" v="1043" actId="680"/>
        <pc:sldMkLst>
          <pc:docMk/>
          <pc:sldMk cId="3149400671" sldId="319"/>
        </pc:sldMkLst>
      </pc:sldChg>
      <pc:sldChg chg="new del">
        <pc:chgData name="Catherine Jordan" userId="2ae61295-bb9d-474d-9982-3a6ad7d70504" providerId="ADAL" clId="{EC1AC3EF-897D-4EE6-9BC3-AD6B453B8504}" dt="2024-04-15T17:59:34.952" v="1045" actId="680"/>
        <pc:sldMkLst>
          <pc:docMk/>
          <pc:sldMk cId="3292662634" sldId="319"/>
        </pc:sldMkLst>
      </pc:sldChg>
      <pc:sldChg chg="addSp delSp modSp new mod setBg">
        <pc:chgData name="Catherine Jordan" userId="2ae61295-bb9d-474d-9982-3a6ad7d70504" providerId="ADAL" clId="{EC1AC3EF-897D-4EE6-9BC3-AD6B453B8504}" dt="2024-04-15T18:01:57.204" v="1123"/>
        <pc:sldMkLst>
          <pc:docMk/>
          <pc:sldMk cId="4159586333" sldId="319"/>
        </pc:sldMkLst>
        <pc:spChg chg="mod">
          <ac:chgData name="Catherine Jordan" userId="2ae61295-bb9d-474d-9982-3a6ad7d70504" providerId="ADAL" clId="{EC1AC3EF-897D-4EE6-9BC3-AD6B453B8504}" dt="2024-04-15T18:00:17" v="1120" actId="113"/>
          <ac:spMkLst>
            <pc:docMk/>
            <pc:sldMk cId="4159586333" sldId="319"/>
            <ac:spMk id="2" creationId="{CED20501-8D09-7482-F421-D8134C204FF3}"/>
          </ac:spMkLst>
        </pc:spChg>
        <pc:spChg chg="del">
          <ac:chgData name="Catherine Jordan" userId="2ae61295-bb9d-474d-9982-3a6ad7d70504" providerId="ADAL" clId="{EC1AC3EF-897D-4EE6-9BC3-AD6B453B8504}" dt="2024-04-15T17:59:52.061" v="1060" actId="26606"/>
          <ac:spMkLst>
            <pc:docMk/>
            <pc:sldMk cId="4159586333" sldId="319"/>
            <ac:spMk id="3" creationId="{FFEF5830-EE02-607F-5B16-4E0E5CD2F9C7}"/>
          </ac:spMkLst>
        </pc:spChg>
        <pc:spChg chg="del">
          <ac:chgData name="Catherine Jordan" userId="2ae61295-bb9d-474d-9982-3a6ad7d70504" providerId="ADAL" clId="{EC1AC3EF-897D-4EE6-9BC3-AD6B453B8504}" dt="2024-04-15T17:59:52.061" v="1060" actId="26606"/>
          <ac:spMkLst>
            <pc:docMk/>
            <pc:sldMk cId="4159586333" sldId="319"/>
            <ac:spMk id="4" creationId="{332716FA-CFE6-96A4-C722-58FA7619AE36}"/>
          </ac:spMkLst>
        </pc:spChg>
        <pc:spChg chg="mod">
          <ac:chgData name="Catherine Jordan" userId="2ae61295-bb9d-474d-9982-3a6ad7d70504" providerId="ADAL" clId="{EC1AC3EF-897D-4EE6-9BC3-AD6B453B8504}" dt="2024-04-15T17:59:52.061" v="1060" actId="26606"/>
          <ac:spMkLst>
            <pc:docMk/>
            <pc:sldMk cId="4159586333" sldId="319"/>
            <ac:spMk id="5" creationId="{4C4F5506-DD2E-C606-FA57-1B412BC39C90}"/>
          </ac:spMkLst>
        </pc:spChg>
        <pc:spChg chg="mod">
          <ac:chgData name="Catherine Jordan" userId="2ae61295-bb9d-474d-9982-3a6ad7d70504" providerId="ADAL" clId="{EC1AC3EF-897D-4EE6-9BC3-AD6B453B8504}" dt="2024-04-15T17:59:52.061" v="1060" actId="26606"/>
          <ac:spMkLst>
            <pc:docMk/>
            <pc:sldMk cId="4159586333" sldId="319"/>
            <ac:spMk id="6" creationId="{838E211A-0207-8550-CBC3-DFCCE8E123D4}"/>
          </ac:spMkLst>
        </pc:spChg>
        <pc:spChg chg="add">
          <ac:chgData name="Catherine Jordan" userId="2ae61295-bb9d-474d-9982-3a6ad7d70504" providerId="ADAL" clId="{EC1AC3EF-897D-4EE6-9BC3-AD6B453B8504}" dt="2024-04-15T17:59:52.061" v="1060" actId="26606"/>
          <ac:spMkLst>
            <pc:docMk/>
            <pc:sldMk cId="4159586333" sldId="319"/>
            <ac:spMk id="13" creationId="{A3363022-C969-41E9-8EB2-E4C94908C1FA}"/>
          </ac:spMkLst>
        </pc:spChg>
        <pc:spChg chg="add">
          <ac:chgData name="Catherine Jordan" userId="2ae61295-bb9d-474d-9982-3a6ad7d70504" providerId="ADAL" clId="{EC1AC3EF-897D-4EE6-9BC3-AD6B453B8504}" dt="2024-04-15T17:59:52.061" v="1060" actId="26606"/>
          <ac:spMkLst>
            <pc:docMk/>
            <pc:sldMk cId="4159586333" sldId="319"/>
            <ac:spMk id="15" creationId="{8D1AD6B3-BE88-4CEB-BA17-790657CC4729}"/>
          </ac:spMkLst>
        </pc:spChg>
        <pc:grpChg chg="add">
          <ac:chgData name="Catherine Jordan" userId="2ae61295-bb9d-474d-9982-3a6ad7d70504" providerId="ADAL" clId="{EC1AC3EF-897D-4EE6-9BC3-AD6B453B8504}" dt="2024-04-15T17:59:52.061" v="1060" actId="26606"/>
          <ac:grpSpMkLst>
            <pc:docMk/>
            <pc:sldMk cId="4159586333" sldId="319"/>
            <ac:grpSpMk id="17" creationId="{89D1390B-7E13-4B4F-9CB2-391063412E54}"/>
          </ac:grpSpMkLst>
        </pc:grpChg>
        <pc:picChg chg="add mod">
          <ac:chgData name="Catherine Jordan" userId="2ae61295-bb9d-474d-9982-3a6ad7d70504" providerId="ADAL" clId="{EC1AC3EF-897D-4EE6-9BC3-AD6B453B8504}" dt="2024-04-15T18:01:14.521" v="1122" actId="1076"/>
          <ac:picMkLst>
            <pc:docMk/>
            <pc:sldMk cId="4159586333" sldId="319"/>
            <ac:picMk id="8" creationId="{F3294945-243B-FC3C-1AE9-206DDE2EAD8C}"/>
          </ac:picMkLst>
        </pc:picChg>
        <pc:picChg chg="add">
          <ac:chgData name="Catherine Jordan" userId="2ae61295-bb9d-474d-9982-3a6ad7d70504" providerId="ADAL" clId="{EC1AC3EF-897D-4EE6-9BC3-AD6B453B8504}" dt="2024-04-15T17:59:52.061" v="1060" actId="26606"/>
          <ac:picMkLst>
            <pc:docMk/>
            <pc:sldMk cId="4159586333" sldId="319"/>
            <ac:picMk id="10" creationId="{C8CE06D2-A830-9BCD-CE2E-2B8D914C2E1B}"/>
          </ac:picMkLst>
        </pc:picChg>
      </pc:sldChg>
      <pc:sldMasterChg chg="setBg modSldLayout">
        <pc:chgData name="Catherine Jordan" userId="2ae61295-bb9d-474d-9982-3a6ad7d70504" providerId="ADAL" clId="{EC1AC3EF-897D-4EE6-9BC3-AD6B453B8504}" dt="2024-04-15T17:51:44.619" v="927"/>
        <pc:sldMasterMkLst>
          <pc:docMk/>
          <pc:sldMasterMk cId="3181161584" sldId="2147483648"/>
        </pc:sldMasterMkLst>
        <pc:sldLayoutChg chg="setBg">
          <pc:chgData name="Catherine Jordan" userId="2ae61295-bb9d-474d-9982-3a6ad7d70504" providerId="ADAL" clId="{EC1AC3EF-897D-4EE6-9BC3-AD6B453B8504}" dt="2024-04-15T17:51:44.619" v="927"/>
          <pc:sldLayoutMkLst>
            <pc:docMk/>
            <pc:sldMasterMk cId="3181161584" sldId="2147483648"/>
            <pc:sldLayoutMk cId="4242684499" sldId="2147483649"/>
          </pc:sldLayoutMkLst>
        </pc:sldLayoutChg>
        <pc:sldLayoutChg chg="setBg">
          <pc:chgData name="Catherine Jordan" userId="2ae61295-bb9d-474d-9982-3a6ad7d70504" providerId="ADAL" clId="{EC1AC3EF-897D-4EE6-9BC3-AD6B453B8504}" dt="2024-04-15T17:51:44.619" v="927"/>
          <pc:sldLayoutMkLst>
            <pc:docMk/>
            <pc:sldMasterMk cId="3181161584" sldId="2147483648"/>
            <pc:sldLayoutMk cId="1654991098" sldId="2147483650"/>
          </pc:sldLayoutMkLst>
        </pc:sldLayoutChg>
        <pc:sldLayoutChg chg="setBg">
          <pc:chgData name="Catherine Jordan" userId="2ae61295-bb9d-474d-9982-3a6ad7d70504" providerId="ADAL" clId="{EC1AC3EF-897D-4EE6-9BC3-AD6B453B8504}" dt="2024-04-15T17:51:44.619" v="927"/>
          <pc:sldLayoutMkLst>
            <pc:docMk/>
            <pc:sldMasterMk cId="3181161584" sldId="2147483648"/>
            <pc:sldLayoutMk cId="3603445390" sldId="2147483651"/>
          </pc:sldLayoutMkLst>
        </pc:sldLayoutChg>
        <pc:sldLayoutChg chg="setBg">
          <pc:chgData name="Catherine Jordan" userId="2ae61295-bb9d-474d-9982-3a6ad7d70504" providerId="ADAL" clId="{EC1AC3EF-897D-4EE6-9BC3-AD6B453B8504}" dt="2024-04-15T17:51:44.619" v="927"/>
          <pc:sldLayoutMkLst>
            <pc:docMk/>
            <pc:sldMasterMk cId="3181161584" sldId="2147483648"/>
            <pc:sldLayoutMk cId="2030612164" sldId="2147483652"/>
          </pc:sldLayoutMkLst>
        </pc:sldLayoutChg>
        <pc:sldLayoutChg chg="setBg">
          <pc:chgData name="Catherine Jordan" userId="2ae61295-bb9d-474d-9982-3a6ad7d70504" providerId="ADAL" clId="{EC1AC3EF-897D-4EE6-9BC3-AD6B453B8504}" dt="2024-04-15T17:51:44.619" v="927"/>
          <pc:sldLayoutMkLst>
            <pc:docMk/>
            <pc:sldMasterMk cId="3181161584" sldId="2147483648"/>
            <pc:sldLayoutMk cId="1209992922" sldId="2147483653"/>
          </pc:sldLayoutMkLst>
        </pc:sldLayoutChg>
        <pc:sldLayoutChg chg="setBg">
          <pc:chgData name="Catherine Jordan" userId="2ae61295-bb9d-474d-9982-3a6ad7d70504" providerId="ADAL" clId="{EC1AC3EF-897D-4EE6-9BC3-AD6B453B8504}" dt="2024-04-15T17:51:44.619" v="927"/>
          <pc:sldLayoutMkLst>
            <pc:docMk/>
            <pc:sldMasterMk cId="3181161584" sldId="2147483648"/>
            <pc:sldLayoutMk cId="3614157737" sldId="2147483654"/>
          </pc:sldLayoutMkLst>
        </pc:sldLayoutChg>
        <pc:sldLayoutChg chg="setBg">
          <pc:chgData name="Catherine Jordan" userId="2ae61295-bb9d-474d-9982-3a6ad7d70504" providerId="ADAL" clId="{EC1AC3EF-897D-4EE6-9BC3-AD6B453B8504}" dt="2024-04-15T17:51:44.619" v="927"/>
          <pc:sldLayoutMkLst>
            <pc:docMk/>
            <pc:sldMasterMk cId="3181161584" sldId="2147483648"/>
            <pc:sldLayoutMk cId="389767247" sldId="2147483655"/>
          </pc:sldLayoutMkLst>
        </pc:sldLayoutChg>
        <pc:sldLayoutChg chg="setBg">
          <pc:chgData name="Catherine Jordan" userId="2ae61295-bb9d-474d-9982-3a6ad7d70504" providerId="ADAL" clId="{EC1AC3EF-897D-4EE6-9BC3-AD6B453B8504}" dt="2024-04-15T17:51:44.619" v="927"/>
          <pc:sldLayoutMkLst>
            <pc:docMk/>
            <pc:sldMasterMk cId="3181161584" sldId="2147483648"/>
            <pc:sldLayoutMk cId="161399121" sldId="2147483656"/>
          </pc:sldLayoutMkLst>
        </pc:sldLayoutChg>
        <pc:sldLayoutChg chg="setBg">
          <pc:chgData name="Catherine Jordan" userId="2ae61295-bb9d-474d-9982-3a6ad7d70504" providerId="ADAL" clId="{EC1AC3EF-897D-4EE6-9BC3-AD6B453B8504}" dt="2024-04-15T17:51:44.619" v="927"/>
          <pc:sldLayoutMkLst>
            <pc:docMk/>
            <pc:sldMasterMk cId="3181161584" sldId="2147483648"/>
            <pc:sldLayoutMk cId="1136530977" sldId="2147483657"/>
          </pc:sldLayoutMkLst>
        </pc:sldLayoutChg>
        <pc:sldLayoutChg chg="setBg">
          <pc:chgData name="Catherine Jordan" userId="2ae61295-bb9d-474d-9982-3a6ad7d70504" providerId="ADAL" clId="{EC1AC3EF-897D-4EE6-9BC3-AD6B453B8504}" dt="2024-04-15T17:51:44.619" v="927"/>
          <pc:sldLayoutMkLst>
            <pc:docMk/>
            <pc:sldMasterMk cId="3181161584" sldId="2147483648"/>
            <pc:sldLayoutMk cId="1141082204" sldId="2147483658"/>
          </pc:sldLayoutMkLst>
        </pc:sldLayoutChg>
        <pc:sldLayoutChg chg="setBg">
          <pc:chgData name="Catherine Jordan" userId="2ae61295-bb9d-474d-9982-3a6ad7d70504" providerId="ADAL" clId="{EC1AC3EF-897D-4EE6-9BC3-AD6B453B8504}" dt="2024-04-15T17:51:44.619" v="927"/>
          <pc:sldLayoutMkLst>
            <pc:docMk/>
            <pc:sldMasterMk cId="3181161584" sldId="2147483648"/>
            <pc:sldLayoutMk cId="1271142029" sldId="2147483659"/>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7E3890C-9648-4006-A072-156148960019}"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D5A61E07-0B81-4E6D-9C4E-7F085B663665}">
      <dgm:prSet/>
      <dgm:spPr/>
      <dgm:t>
        <a:bodyPr/>
        <a:lstStyle/>
        <a:p>
          <a:r>
            <a:rPr lang="en-US" dirty="0"/>
            <a:t>Identify and understanding feelings and emotions</a:t>
          </a:r>
        </a:p>
      </dgm:t>
    </dgm:pt>
    <dgm:pt modelId="{342F4628-DD99-4785-B6F9-60AC27030B9F}" type="parTrans" cxnId="{FB335158-8BA1-4DDE-843C-825F8802DAEB}">
      <dgm:prSet/>
      <dgm:spPr/>
      <dgm:t>
        <a:bodyPr/>
        <a:lstStyle/>
        <a:p>
          <a:endParaRPr lang="en-US"/>
        </a:p>
      </dgm:t>
    </dgm:pt>
    <dgm:pt modelId="{4E322065-8962-4396-822F-9C128CCEAFA2}" type="sibTrans" cxnId="{FB335158-8BA1-4DDE-843C-825F8802DAEB}">
      <dgm:prSet/>
      <dgm:spPr/>
      <dgm:t>
        <a:bodyPr/>
        <a:lstStyle/>
        <a:p>
          <a:endParaRPr lang="en-US"/>
        </a:p>
      </dgm:t>
    </dgm:pt>
    <dgm:pt modelId="{CDE12EEC-AF59-4FD6-86D5-2601F23D1D0D}">
      <dgm:prSet/>
      <dgm:spPr/>
      <dgm:t>
        <a:bodyPr/>
        <a:lstStyle/>
        <a:p>
          <a:r>
            <a:rPr lang="en-US" dirty="0"/>
            <a:t>Developing a growth mindset.</a:t>
          </a:r>
        </a:p>
      </dgm:t>
    </dgm:pt>
    <dgm:pt modelId="{559228C4-2539-4623-98D8-4205E575E19F}" type="parTrans" cxnId="{501A99F1-9559-4876-8F8A-E71BBD500EE0}">
      <dgm:prSet/>
      <dgm:spPr/>
      <dgm:t>
        <a:bodyPr/>
        <a:lstStyle/>
        <a:p>
          <a:endParaRPr lang="en-US"/>
        </a:p>
      </dgm:t>
    </dgm:pt>
    <dgm:pt modelId="{871804D2-659B-42DE-AFA9-4B8B0233A71E}" type="sibTrans" cxnId="{501A99F1-9559-4876-8F8A-E71BBD500EE0}">
      <dgm:prSet/>
      <dgm:spPr/>
      <dgm:t>
        <a:bodyPr/>
        <a:lstStyle/>
        <a:p>
          <a:endParaRPr lang="en-US"/>
        </a:p>
      </dgm:t>
    </dgm:pt>
    <dgm:pt modelId="{60C7CFDA-8C2F-4BA3-835E-5F0A0A0175A1}">
      <dgm:prSet/>
      <dgm:spPr/>
      <dgm:t>
        <a:bodyPr/>
        <a:lstStyle/>
        <a:p>
          <a:r>
            <a:rPr lang="en-US"/>
            <a:t>Mindfulness activities.</a:t>
          </a:r>
        </a:p>
      </dgm:t>
    </dgm:pt>
    <dgm:pt modelId="{8373ACC7-ABC0-4A77-A28E-E240B775D8EF}" type="parTrans" cxnId="{E265148A-2590-4502-8987-3465C6F75AD3}">
      <dgm:prSet/>
      <dgm:spPr/>
      <dgm:t>
        <a:bodyPr/>
        <a:lstStyle/>
        <a:p>
          <a:endParaRPr lang="en-US"/>
        </a:p>
      </dgm:t>
    </dgm:pt>
    <dgm:pt modelId="{49595769-6B23-4DC2-BDBE-9C60940E509A}" type="sibTrans" cxnId="{E265148A-2590-4502-8987-3465C6F75AD3}">
      <dgm:prSet/>
      <dgm:spPr/>
      <dgm:t>
        <a:bodyPr/>
        <a:lstStyle/>
        <a:p>
          <a:endParaRPr lang="en-US"/>
        </a:p>
      </dgm:t>
    </dgm:pt>
    <dgm:pt modelId="{A1574431-1589-4812-9B69-93FE1A4AE053}">
      <dgm:prSet/>
      <dgm:spPr/>
      <dgm:t>
        <a:bodyPr/>
        <a:lstStyle/>
        <a:p>
          <a:r>
            <a:rPr lang="en-US"/>
            <a:t>Positive health activities.</a:t>
          </a:r>
        </a:p>
      </dgm:t>
    </dgm:pt>
    <dgm:pt modelId="{CFA6D11E-59CB-41D5-B784-532433158AAC}" type="parTrans" cxnId="{89769740-9D77-4631-A85C-F7475F0D050A}">
      <dgm:prSet/>
      <dgm:spPr/>
      <dgm:t>
        <a:bodyPr/>
        <a:lstStyle/>
        <a:p>
          <a:endParaRPr lang="en-US"/>
        </a:p>
      </dgm:t>
    </dgm:pt>
    <dgm:pt modelId="{18F73D91-7B6B-470F-AD49-11FA4476FF42}" type="sibTrans" cxnId="{89769740-9D77-4631-A85C-F7475F0D050A}">
      <dgm:prSet/>
      <dgm:spPr/>
      <dgm:t>
        <a:bodyPr/>
        <a:lstStyle/>
        <a:p>
          <a:endParaRPr lang="en-US"/>
        </a:p>
      </dgm:t>
    </dgm:pt>
    <dgm:pt modelId="{07F0A809-0FCE-4145-883B-DDC0FD1D58E1}">
      <dgm:prSet/>
      <dgm:spPr/>
      <dgm:t>
        <a:bodyPr/>
        <a:lstStyle/>
        <a:p>
          <a:r>
            <a:rPr lang="en-US"/>
            <a:t>Developing coping strategies. </a:t>
          </a:r>
        </a:p>
      </dgm:t>
    </dgm:pt>
    <dgm:pt modelId="{E8AA5864-0778-432F-8E0A-F71976D9D71F}" type="parTrans" cxnId="{A12A7EAF-2BB4-4426-8BDD-8226EC397BD1}">
      <dgm:prSet/>
      <dgm:spPr/>
      <dgm:t>
        <a:bodyPr/>
        <a:lstStyle/>
        <a:p>
          <a:endParaRPr lang="en-US"/>
        </a:p>
      </dgm:t>
    </dgm:pt>
    <dgm:pt modelId="{E96AFAA2-8D48-4087-86B2-289266D77A42}" type="sibTrans" cxnId="{A12A7EAF-2BB4-4426-8BDD-8226EC397BD1}">
      <dgm:prSet/>
      <dgm:spPr/>
      <dgm:t>
        <a:bodyPr/>
        <a:lstStyle/>
        <a:p>
          <a:endParaRPr lang="en-US"/>
        </a:p>
      </dgm:t>
    </dgm:pt>
    <dgm:pt modelId="{BE8DAFAD-5F28-49AF-921E-7AD687961E22}">
      <dgm:prSet/>
      <dgm:spPr/>
      <dgm:t>
        <a:bodyPr/>
        <a:lstStyle/>
        <a:p>
          <a:r>
            <a:rPr lang="en-US" dirty="0"/>
            <a:t>Positive self-talk skills.</a:t>
          </a:r>
        </a:p>
      </dgm:t>
    </dgm:pt>
    <dgm:pt modelId="{B61650C1-251E-49D1-A2C2-F48496847F43}" type="parTrans" cxnId="{5E056B4B-D34E-4C28-983D-E05D849F9D9F}">
      <dgm:prSet/>
      <dgm:spPr/>
      <dgm:t>
        <a:bodyPr/>
        <a:lstStyle/>
        <a:p>
          <a:endParaRPr lang="en-US"/>
        </a:p>
      </dgm:t>
    </dgm:pt>
    <dgm:pt modelId="{F9BF3102-EB4F-4DC3-B695-C0D68ECC31C0}" type="sibTrans" cxnId="{5E056B4B-D34E-4C28-983D-E05D849F9D9F}">
      <dgm:prSet/>
      <dgm:spPr/>
      <dgm:t>
        <a:bodyPr/>
        <a:lstStyle/>
        <a:p>
          <a:endParaRPr lang="en-US"/>
        </a:p>
      </dgm:t>
    </dgm:pt>
    <dgm:pt modelId="{3479D2C8-21A4-461F-AFD6-8950A29854A7}" type="pres">
      <dgm:prSet presAssocID="{67E3890C-9648-4006-A072-156148960019}" presName="vert0" presStyleCnt="0">
        <dgm:presLayoutVars>
          <dgm:dir/>
          <dgm:animOne val="branch"/>
          <dgm:animLvl val="lvl"/>
        </dgm:presLayoutVars>
      </dgm:prSet>
      <dgm:spPr/>
    </dgm:pt>
    <dgm:pt modelId="{0DB3C0FF-0FF7-4F97-AC1D-CCFEFC2B15AE}" type="pres">
      <dgm:prSet presAssocID="{D5A61E07-0B81-4E6D-9C4E-7F085B663665}" presName="thickLine" presStyleLbl="alignNode1" presStyleIdx="0" presStyleCnt="6"/>
      <dgm:spPr/>
    </dgm:pt>
    <dgm:pt modelId="{A75A9472-4AD2-49CD-A35A-AE2E53A39A27}" type="pres">
      <dgm:prSet presAssocID="{D5A61E07-0B81-4E6D-9C4E-7F085B663665}" presName="horz1" presStyleCnt="0"/>
      <dgm:spPr/>
    </dgm:pt>
    <dgm:pt modelId="{B598F307-E1A5-4327-806E-16C50EE5053D}" type="pres">
      <dgm:prSet presAssocID="{D5A61E07-0B81-4E6D-9C4E-7F085B663665}" presName="tx1" presStyleLbl="revTx" presStyleIdx="0" presStyleCnt="6"/>
      <dgm:spPr/>
    </dgm:pt>
    <dgm:pt modelId="{CE1E0F4D-8ED1-4B57-9494-FB73AD6A91DD}" type="pres">
      <dgm:prSet presAssocID="{D5A61E07-0B81-4E6D-9C4E-7F085B663665}" presName="vert1" presStyleCnt="0"/>
      <dgm:spPr/>
    </dgm:pt>
    <dgm:pt modelId="{2622E1B8-92F9-4204-A7E9-EE4809905B5F}" type="pres">
      <dgm:prSet presAssocID="{CDE12EEC-AF59-4FD6-86D5-2601F23D1D0D}" presName="thickLine" presStyleLbl="alignNode1" presStyleIdx="1" presStyleCnt="6"/>
      <dgm:spPr/>
    </dgm:pt>
    <dgm:pt modelId="{C678A528-CAFC-4983-9141-0B689C66A770}" type="pres">
      <dgm:prSet presAssocID="{CDE12EEC-AF59-4FD6-86D5-2601F23D1D0D}" presName="horz1" presStyleCnt="0"/>
      <dgm:spPr/>
    </dgm:pt>
    <dgm:pt modelId="{B8D177D7-A769-4305-9DEE-141EC69089DC}" type="pres">
      <dgm:prSet presAssocID="{CDE12EEC-AF59-4FD6-86D5-2601F23D1D0D}" presName="tx1" presStyleLbl="revTx" presStyleIdx="1" presStyleCnt="6"/>
      <dgm:spPr/>
    </dgm:pt>
    <dgm:pt modelId="{895D2FB1-2EB2-49E6-B6B2-2B9AA917563A}" type="pres">
      <dgm:prSet presAssocID="{CDE12EEC-AF59-4FD6-86D5-2601F23D1D0D}" presName="vert1" presStyleCnt="0"/>
      <dgm:spPr/>
    </dgm:pt>
    <dgm:pt modelId="{A46C64A3-995C-4D89-A02D-E4070D59346C}" type="pres">
      <dgm:prSet presAssocID="{60C7CFDA-8C2F-4BA3-835E-5F0A0A0175A1}" presName="thickLine" presStyleLbl="alignNode1" presStyleIdx="2" presStyleCnt="6"/>
      <dgm:spPr/>
    </dgm:pt>
    <dgm:pt modelId="{11C51571-C9AB-4D02-A292-43CAA25DA14E}" type="pres">
      <dgm:prSet presAssocID="{60C7CFDA-8C2F-4BA3-835E-5F0A0A0175A1}" presName="horz1" presStyleCnt="0"/>
      <dgm:spPr/>
    </dgm:pt>
    <dgm:pt modelId="{2AD1E46E-515E-4C76-A44E-A9DF0F5B2B84}" type="pres">
      <dgm:prSet presAssocID="{60C7CFDA-8C2F-4BA3-835E-5F0A0A0175A1}" presName="tx1" presStyleLbl="revTx" presStyleIdx="2" presStyleCnt="6"/>
      <dgm:spPr/>
    </dgm:pt>
    <dgm:pt modelId="{B804B47A-E026-43FB-8706-C2D5EA1D2972}" type="pres">
      <dgm:prSet presAssocID="{60C7CFDA-8C2F-4BA3-835E-5F0A0A0175A1}" presName="vert1" presStyleCnt="0"/>
      <dgm:spPr/>
    </dgm:pt>
    <dgm:pt modelId="{3046B30C-1B4C-4378-80C4-F2FDA1083DF3}" type="pres">
      <dgm:prSet presAssocID="{A1574431-1589-4812-9B69-93FE1A4AE053}" presName="thickLine" presStyleLbl="alignNode1" presStyleIdx="3" presStyleCnt="6"/>
      <dgm:spPr/>
    </dgm:pt>
    <dgm:pt modelId="{D50F7273-FEED-4532-9AB4-EBFF776B04CB}" type="pres">
      <dgm:prSet presAssocID="{A1574431-1589-4812-9B69-93FE1A4AE053}" presName="horz1" presStyleCnt="0"/>
      <dgm:spPr/>
    </dgm:pt>
    <dgm:pt modelId="{7329603A-7C37-42A9-8989-6F3849372DBB}" type="pres">
      <dgm:prSet presAssocID="{A1574431-1589-4812-9B69-93FE1A4AE053}" presName="tx1" presStyleLbl="revTx" presStyleIdx="3" presStyleCnt="6"/>
      <dgm:spPr/>
    </dgm:pt>
    <dgm:pt modelId="{BEF0FE64-E9A7-40E2-9B04-61A7DE09003E}" type="pres">
      <dgm:prSet presAssocID="{A1574431-1589-4812-9B69-93FE1A4AE053}" presName="vert1" presStyleCnt="0"/>
      <dgm:spPr/>
    </dgm:pt>
    <dgm:pt modelId="{2D22BB23-0162-4614-8085-F72C31B05072}" type="pres">
      <dgm:prSet presAssocID="{07F0A809-0FCE-4145-883B-DDC0FD1D58E1}" presName="thickLine" presStyleLbl="alignNode1" presStyleIdx="4" presStyleCnt="6"/>
      <dgm:spPr/>
    </dgm:pt>
    <dgm:pt modelId="{533367A2-05F1-4EB7-854E-F956877FE802}" type="pres">
      <dgm:prSet presAssocID="{07F0A809-0FCE-4145-883B-DDC0FD1D58E1}" presName="horz1" presStyleCnt="0"/>
      <dgm:spPr/>
    </dgm:pt>
    <dgm:pt modelId="{2C35485B-DD7D-4102-B7E9-079A396A9B70}" type="pres">
      <dgm:prSet presAssocID="{07F0A809-0FCE-4145-883B-DDC0FD1D58E1}" presName="tx1" presStyleLbl="revTx" presStyleIdx="4" presStyleCnt="6"/>
      <dgm:spPr/>
    </dgm:pt>
    <dgm:pt modelId="{6EEB8216-BC24-4825-A131-CD729CB3C165}" type="pres">
      <dgm:prSet presAssocID="{07F0A809-0FCE-4145-883B-DDC0FD1D58E1}" presName="vert1" presStyleCnt="0"/>
      <dgm:spPr/>
    </dgm:pt>
    <dgm:pt modelId="{82563124-D883-41E0-B4BD-2067F38B78C8}" type="pres">
      <dgm:prSet presAssocID="{BE8DAFAD-5F28-49AF-921E-7AD687961E22}" presName="thickLine" presStyleLbl="alignNode1" presStyleIdx="5" presStyleCnt="6"/>
      <dgm:spPr/>
    </dgm:pt>
    <dgm:pt modelId="{11A5464C-37C1-4639-9A19-852BD5E67575}" type="pres">
      <dgm:prSet presAssocID="{BE8DAFAD-5F28-49AF-921E-7AD687961E22}" presName="horz1" presStyleCnt="0"/>
      <dgm:spPr/>
    </dgm:pt>
    <dgm:pt modelId="{019BCA52-B19C-4B41-B744-9B3346E47498}" type="pres">
      <dgm:prSet presAssocID="{BE8DAFAD-5F28-49AF-921E-7AD687961E22}" presName="tx1" presStyleLbl="revTx" presStyleIdx="5" presStyleCnt="6"/>
      <dgm:spPr/>
    </dgm:pt>
    <dgm:pt modelId="{DB91842F-99F6-4283-B90C-791FA571B064}" type="pres">
      <dgm:prSet presAssocID="{BE8DAFAD-5F28-49AF-921E-7AD687961E22}" presName="vert1" presStyleCnt="0"/>
      <dgm:spPr/>
    </dgm:pt>
  </dgm:ptLst>
  <dgm:cxnLst>
    <dgm:cxn modelId="{0465BA29-B848-4ED1-B45F-A3621A45D94F}" type="presOf" srcId="{67E3890C-9648-4006-A072-156148960019}" destId="{3479D2C8-21A4-461F-AFD6-8950A29854A7}" srcOrd="0" destOrd="0" presId="urn:microsoft.com/office/officeart/2008/layout/LinedList"/>
    <dgm:cxn modelId="{89769740-9D77-4631-A85C-F7475F0D050A}" srcId="{67E3890C-9648-4006-A072-156148960019}" destId="{A1574431-1589-4812-9B69-93FE1A4AE053}" srcOrd="3" destOrd="0" parTransId="{CFA6D11E-59CB-41D5-B784-532433158AAC}" sibTransId="{18F73D91-7B6B-470F-AD49-11FA4476FF42}"/>
    <dgm:cxn modelId="{5E056B4B-D34E-4C28-983D-E05D849F9D9F}" srcId="{67E3890C-9648-4006-A072-156148960019}" destId="{BE8DAFAD-5F28-49AF-921E-7AD687961E22}" srcOrd="5" destOrd="0" parTransId="{B61650C1-251E-49D1-A2C2-F48496847F43}" sibTransId="{F9BF3102-EB4F-4DC3-B695-C0D68ECC31C0}"/>
    <dgm:cxn modelId="{8FFF674C-65A6-4BB0-8C21-D28554505020}" type="presOf" srcId="{BE8DAFAD-5F28-49AF-921E-7AD687961E22}" destId="{019BCA52-B19C-4B41-B744-9B3346E47498}" srcOrd="0" destOrd="0" presId="urn:microsoft.com/office/officeart/2008/layout/LinedList"/>
    <dgm:cxn modelId="{2E1C2354-ED34-4939-AC1A-E57F66BF10C4}" type="presOf" srcId="{CDE12EEC-AF59-4FD6-86D5-2601F23D1D0D}" destId="{B8D177D7-A769-4305-9DEE-141EC69089DC}" srcOrd="0" destOrd="0" presId="urn:microsoft.com/office/officeart/2008/layout/LinedList"/>
    <dgm:cxn modelId="{FB335158-8BA1-4DDE-843C-825F8802DAEB}" srcId="{67E3890C-9648-4006-A072-156148960019}" destId="{D5A61E07-0B81-4E6D-9C4E-7F085B663665}" srcOrd="0" destOrd="0" parTransId="{342F4628-DD99-4785-B6F9-60AC27030B9F}" sibTransId="{4E322065-8962-4396-822F-9C128CCEAFA2}"/>
    <dgm:cxn modelId="{DC602184-4E1F-44BC-A591-7A358EEB67DC}" type="presOf" srcId="{07F0A809-0FCE-4145-883B-DDC0FD1D58E1}" destId="{2C35485B-DD7D-4102-B7E9-079A396A9B70}" srcOrd="0" destOrd="0" presId="urn:microsoft.com/office/officeart/2008/layout/LinedList"/>
    <dgm:cxn modelId="{E265148A-2590-4502-8987-3465C6F75AD3}" srcId="{67E3890C-9648-4006-A072-156148960019}" destId="{60C7CFDA-8C2F-4BA3-835E-5F0A0A0175A1}" srcOrd="2" destOrd="0" parTransId="{8373ACC7-ABC0-4A77-A28E-E240B775D8EF}" sibTransId="{49595769-6B23-4DC2-BDBE-9C60940E509A}"/>
    <dgm:cxn modelId="{0EBBD9A5-0418-42D3-B065-8CF93EDD7DA3}" type="presOf" srcId="{A1574431-1589-4812-9B69-93FE1A4AE053}" destId="{7329603A-7C37-42A9-8989-6F3849372DBB}" srcOrd="0" destOrd="0" presId="urn:microsoft.com/office/officeart/2008/layout/LinedList"/>
    <dgm:cxn modelId="{A12A7EAF-2BB4-4426-8BDD-8226EC397BD1}" srcId="{67E3890C-9648-4006-A072-156148960019}" destId="{07F0A809-0FCE-4145-883B-DDC0FD1D58E1}" srcOrd="4" destOrd="0" parTransId="{E8AA5864-0778-432F-8E0A-F71976D9D71F}" sibTransId="{E96AFAA2-8D48-4087-86B2-289266D77A42}"/>
    <dgm:cxn modelId="{C76551EF-A64E-4308-B334-50E83A343E7E}" type="presOf" srcId="{D5A61E07-0B81-4E6D-9C4E-7F085B663665}" destId="{B598F307-E1A5-4327-806E-16C50EE5053D}" srcOrd="0" destOrd="0" presId="urn:microsoft.com/office/officeart/2008/layout/LinedList"/>
    <dgm:cxn modelId="{501A99F1-9559-4876-8F8A-E71BBD500EE0}" srcId="{67E3890C-9648-4006-A072-156148960019}" destId="{CDE12EEC-AF59-4FD6-86D5-2601F23D1D0D}" srcOrd="1" destOrd="0" parTransId="{559228C4-2539-4623-98D8-4205E575E19F}" sibTransId="{871804D2-659B-42DE-AFA9-4B8B0233A71E}"/>
    <dgm:cxn modelId="{ECCC15F7-0CBE-494C-BCD9-A72CF5F2902F}" type="presOf" srcId="{60C7CFDA-8C2F-4BA3-835E-5F0A0A0175A1}" destId="{2AD1E46E-515E-4C76-A44E-A9DF0F5B2B84}" srcOrd="0" destOrd="0" presId="urn:microsoft.com/office/officeart/2008/layout/LinedList"/>
    <dgm:cxn modelId="{9D76202F-D6CA-42F8-BA2A-A76C7D2BB50E}" type="presParOf" srcId="{3479D2C8-21A4-461F-AFD6-8950A29854A7}" destId="{0DB3C0FF-0FF7-4F97-AC1D-CCFEFC2B15AE}" srcOrd="0" destOrd="0" presId="urn:microsoft.com/office/officeart/2008/layout/LinedList"/>
    <dgm:cxn modelId="{6D16E1ED-9BE4-4C0B-B7E4-D210D80864E7}" type="presParOf" srcId="{3479D2C8-21A4-461F-AFD6-8950A29854A7}" destId="{A75A9472-4AD2-49CD-A35A-AE2E53A39A27}" srcOrd="1" destOrd="0" presId="urn:microsoft.com/office/officeart/2008/layout/LinedList"/>
    <dgm:cxn modelId="{A5AB2F10-F63F-42B4-BF99-8D06EED46FDE}" type="presParOf" srcId="{A75A9472-4AD2-49CD-A35A-AE2E53A39A27}" destId="{B598F307-E1A5-4327-806E-16C50EE5053D}" srcOrd="0" destOrd="0" presId="urn:microsoft.com/office/officeart/2008/layout/LinedList"/>
    <dgm:cxn modelId="{E1EA470A-3775-4B2D-9BA8-3F1F6EBAEDF1}" type="presParOf" srcId="{A75A9472-4AD2-49CD-A35A-AE2E53A39A27}" destId="{CE1E0F4D-8ED1-4B57-9494-FB73AD6A91DD}" srcOrd="1" destOrd="0" presId="urn:microsoft.com/office/officeart/2008/layout/LinedList"/>
    <dgm:cxn modelId="{374BEE0E-CF89-4475-9ADC-248CCD39F2C6}" type="presParOf" srcId="{3479D2C8-21A4-461F-AFD6-8950A29854A7}" destId="{2622E1B8-92F9-4204-A7E9-EE4809905B5F}" srcOrd="2" destOrd="0" presId="urn:microsoft.com/office/officeart/2008/layout/LinedList"/>
    <dgm:cxn modelId="{7971D20E-C333-42DF-8C6E-D5FE6BE4F509}" type="presParOf" srcId="{3479D2C8-21A4-461F-AFD6-8950A29854A7}" destId="{C678A528-CAFC-4983-9141-0B689C66A770}" srcOrd="3" destOrd="0" presId="urn:microsoft.com/office/officeart/2008/layout/LinedList"/>
    <dgm:cxn modelId="{A0DED384-BA03-46B9-A206-A30CFDB9F348}" type="presParOf" srcId="{C678A528-CAFC-4983-9141-0B689C66A770}" destId="{B8D177D7-A769-4305-9DEE-141EC69089DC}" srcOrd="0" destOrd="0" presId="urn:microsoft.com/office/officeart/2008/layout/LinedList"/>
    <dgm:cxn modelId="{A6720ED6-A90B-4E13-BFF9-CD1478A557BD}" type="presParOf" srcId="{C678A528-CAFC-4983-9141-0B689C66A770}" destId="{895D2FB1-2EB2-49E6-B6B2-2B9AA917563A}" srcOrd="1" destOrd="0" presId="urn:microsoft.com/office/officeart/2008/layout/LinedList"/>
    <dgm:cxn modelId="{B54314E0-205E-4765-BA1A-A956B62B9E4A}" type="presParOf" srcId="{3479D2C8-21A4-461F-AFD6-8950A29854A7}" destId="{A46C64A3-995C-4D89-A02D-E4070D59346C}" srcOrd="4" destOrd="0" presId="urn:microsoft.com/office/officeart/2008/layout/LinedList"/>
    <dgm:cxn modelId="{E9FE0A47-B976-4810-803D-496BA47C258C}" type="presParOf" srcId="{3479D2C8-21A4-461F-AFD6-8950A29854A7}" destId="{11C51571-C9AB-4D02-A292-43CAA25DA14E}" srcOrd="5" destOrd="0" presId="urn:microsoft.com/office/officeart/2008/layout/LinedList"/>
    <dgm:cxn modelId="{52595922-A68D-4BF3-AB4A-AAF9F786275B}" type="presParOf" srcId="{11C51571-C9AB-4D02-A292-43CAA25DA14E}" destId="{2AD1E46E-515E-4C76-A44E-A9DF0F5B2B84}" srcOrd="0" destOrd="0" presId="urn:microsoft.com/office/officeart/2008/layout/LinedList"/>
    <dgm:cxn modelId="{1AEE6C2E-D719-4BDE-9160-6E1AFC2302E9}" type="presParOf" srcId="{11C51571-C9AB-4D02-A292-43CAA25DA14E}" destId="{B804B47A-E026-43FB-8706-C2D5EA1D2972}" srcOrd="1" destOrd="0" presId="urn:microsoft.com/office/officeart/2008/layout/LinedList"/>
    <dgm:cxn modelId="{8717BEE4-5E29-46E9-8541-17609796D78D}" type="presParOf" srcId="{3479D2C8-21A4-461F-AFD6-8950A29854A7}" destId="{3046B30C-1B4C-4378-80C4-F2FDA1083DF3}" srcOrd="6" destOrd="0" presId="urn:microsoft.com/office/officeart/2008/layout/LinedList"/>
    <dgm:cxn modelId="{8B7A3126-F13D-4E9A-8DB1-B255AEE91559}" type="presParOf" srcId="{3479D2C8-21A4-461F-AFD6-8950A29854A7}" destId="{D50F7273-FEED-4532-9AB4-EBFF776B04CB}" srcOrd="7" destOrd="0" presId="urn:microsoft.com/office/officeart/2008/layout/LinedList"/>
    <dgm:cxn modelId="{31DC7374-7406-4EE9-A77C-804A66950AE0}" type="presParOf" srcId="{D50F7273-FEED-4532-9AB4-EBFF776B04CB}" destId="{7329603A-7C37-42A9-8989-6F3849372DBB}" srcOrd="0" destOrd="0" presId="urn:microsoft.com/office/officeart/2008/layout/LinedList"/>
    <dgm:cxn modelId="{D3F086A4-3F21-4C0F-842C-69C1C20CBFF3}" type="presParOf" srcId="{D50F7273-FEED-4532-9AB4-EBFF776B04CB}" destId="{BEF0FE64-E9A7-40E2-9B04-61A7DE09003E}" srcOrd="1" destOrd="0" presId="urn:microsoft.com/office/officeart/2008/layout/LinedList"/>
    <dgm:cxn modelId="{7BBB34EB-E32E-4F9F-B257-2A962FF5A20A}" type="presParOf" srcId="{3479D2C8-21A4-461F-AFD6-8950A29854A7}" destId="{2D22BB23-0162-4614-8085-F72C31B05072}" srcOrd="8" destOrd="0" presId="urn:microsoft.com/office/officeart/2008/layout/LinedList"/>
    <dgm:cxn modelId="{F2DC7404-C1ED-4545-A73E-A0620990DF0C}" type="presParOf" srcId="{3479D2C8-21A4-461F-AFD6-8950A29854A7}" destId="{533367A2-05F1-4EB7-854E-F956877FE802}" srcOrd="9" destOrd="0" presId="urn:microsoft.com/office/officeart/2008/layout/LinedList"/>
    <dgm:cxn modelId="{039ACB8A-2BDF-414F-80C2-0CC0925670BF}" type="presParOf" srcId="{533367A2-05F1-4EB7-854E-F956877FE802}" destId="{2C35485B-DD7D-4102-B7E9-079A396A9B70}" srcOrd="0" destOrd="0" presId="urn:microsoft.com/office/officeart/2008/layout/LinedList"/>
    <dgm:cxn modelId="{FDFB276F-C839-47CD-868F-E983CA90A23A}" type="presParOf" srcId="{533367A2-05F1-4EB7-854E-F956877FE802}" destId="{6EEB8216-BC24-4825-A131-CD729CB3C165}" srcOrd="1" destOrd="0" presId="urn:microsoft.com/office/officeart/2008/layout/LinedList"/>
    <dgm:cxn modelId="{0881E2DC-99B5-4714-AABF-F8FB5D06426F}" type="presParOf" srcId="{3479D2C8-21A4-461F-AFD6-8950A29854A7}" destId="{82563124-D883-41E0-B4BD-2067F38B78C8}" srcOrd="10" destOrd="0" presId="urn:microsoft.com/office/officeart/2008/layout/LinedList"/>
    <dgm:cxn modelId="{3715D81B-98EF-478E-B3E1-2E3B9DE4EE27}" type="presParOf" srcId="{3479D2C8-21A4-461F-AFD6-8950A29854A7}" destId="{11A5464C-37C1-4639-9A19-852BD5E67575}" srcOrd="11" destOrd="0" presId="urn:microsoft.com/office/officeart/2008/layout/LinedList"/>
    <dgm:cxn modelId="{0B2CDA3A-BE9D-4BA2-AEBC-87298B55709B}" type="presParOf" srcId="{11A5464C-37C1-4639-9A19-852BD5E67575}" destId="{019BCA52-B19C-4B41-B744-9B3346E47498}" srcOrd="0" destOrd="0" presId="urn:microsoft.com/office/officeart/2008/layout/LinedList"/>
    <dgm:cxn modelId="{B6F9F9C3-18F5-483B-B683-17C1EADF7683}" type="presParOf" srcId="{11A5464C-37C1-4639-9A19-852BD5E67575}" destId="{DB91842F-99F6-4283-B90C-791FA571B06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B3C0FF-0FF7-4F97-AC1D-CCFEFC2B15AE}">
      <dsp:nvSpPr>
        <dsp:cNvPr id="0" name=""/>
        <dsp:cNvSpPr/>
      </dsp:nvSpPr>
      <dsp:spPr>
        <a:xfrm>
          <a:off x="0" y="2011"/>
          <a:ext cx="671355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98F307-E1A5-4327-806E-16C50EE5053D}">
      <dsp:nvSpPr>
        <dsp:cNvPr id="0" name=""/>
        <dsp:cNvSpPr/>
      </dsp:nvSpPr>
      <dsp:spPr>
        <a:xfrm>
          <a:off x="0" y="2011"/>
          <a:ext cx="6713552" cy="6858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Identify and understanding feelings and emotions</a:t>
          </a:r>
        </a:p>
      </dsp:txBody>
      <dsp:txXfrm>
        <a:off x="0" y="2011"/>
        <a:ext cx="6713552" cy="685858"/>
      </dsp:txXfrm>
    </dsp:sp>
    <dsp:sp modelId="{2622E1B8-92F9-4204-A7E9-EE4809905B5F}">
      <dsp:nvSpPr>
        <dsp:cNvPr id="0" name=""/>
        <dsp:cNvSpPr/>
      </dsp:nvSpPr>
      <dsp:spPr>
        <a:xfrm>
          <a:off x="0" y="687869"/>
          <a:ext cx="671355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D177D7-A769-4305-9DEE-141EC69089DC}">
      <dsp:nvSpPr>
        <dsp:cNvPr id="0" name=""/>
        <dsp:cNvSpPr/>
      </dsp:nvSpPr>
      <dsp:spPr>
        <a:xfrm>
          <a:off x="0" y="687869"/>
          <a:ext cx="6713552" cy="6858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Developing a growth mindset.</a:t>
          </a:r>
        </a:p>
      </dsp:txBody>
      <dsp:txXfrm>
        <a:off x="0" y="687869"/>
        <a:ext cx="6713552" cy="685858"/>
      </dsp:txXfrm>
    </dsp:sp>
    <dsp:sp modelId="{A46C64A3-995C-4D89-A02D-E4070D59346C}">
      <dsp:nvSpPr>
        <dsp:cNvPr id="0" name=""/>
        <dsp:cNvSpPr/>
      </dsp:nvSpPr>
      <dsp:spPr>
        <a:xfrm>
          <a:off x="0" y="1373727"/>
          <a:ext cx="671355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AD1E46E-515E-4C76-A44E-A9DF0F5B2B84}">
      <dsp:nvSpPr>
        <dsp:cNvPr id="0" name=""/>
        <dsp:cNvSpPr/>
      </dsp:nvSpPr>
      <dsp:spPr>
        <a:xfrm>
          <a:off x="0" y="1373727"/>
          <a:ext cx="6713552" cy="6858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Mindfulness activities.</a:t>
          </a:r>
        </a:p>
      </dsp:txBody>
      <dsp:txXfrm>
        <a:off x="0" y="1373727"/>
        <a:ext cx="6713552" cy="685858"/>
      </dsp:txXfrm>
    </dsp:sp>
    <dsp:sp modelId="{3046B30C-1B4C-4378-80C4-F2FDA1083DF3}">
      <dsp:nvSpPr>
        <dsp:cNvPr id="0" name=""/>
        <dsp:cNvSpPr/>
      </dsp:nvSpPr>
      <dsp:spPr>
        <a:xfrm>
          <a:off x="0" y="2059585"/>
          <a:ext cx="671355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29603A-7C37-42A9-8989-6F3849372DBB}">
      <dsp:nvSpPr>
        <dsp:cNvPr id="0" name=""/>
        <dsp:cNvSpPr/>
      </dsp:nvSpPr>
      <dsp:spPr>
        <a:xfrm>
          <a:off x="0" y="2059586"/>
          <a:ext cx="6713552" cy="6858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Positive health activities.</a:t>
          </a:r>
        </a:p>
      </dsp:txBody>
      <dsp:txXfrm>
        <a:off x="0" y="2059586"/>
        <a:ext cx="6713552" cy="685858"/>
      </dsp:txXfrm>
    </dsp:sp>
    <dsp:sp modelId="{2D22BB23-0162-4614-8085-F72C31B05072}">
      <dsp:nvSpPr>
        <dsp:cNvPr id="0" name=""/>
        <dsp:cNvSpPr/>
      </dsp:nvSpPr>
      <dsp:spPr>
        <a:xfrm>
          <a:off x="0" y="2745444"/>
          <a:ext cx="671355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C35485B-DD7D-4102-B7E9-079A396A9B70}">
      <dsp:nvSpPr>
        <dsp:cNvPr id="0" name=""/>
        <dsp:cNvSpPr/>
      </dsp:nvSpPr>
      <dsp:spPr>
        <a:xfrm>
          <a:off x="0" y="2745444"/>
          <a:ext cx="6713552" cy="6858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a:t>Developing coping strategies. </a:t>
          </a:r>
        </a:p>
      </dsp:txBody>
      <dsp:txXfrm>
        <a:off x="0" y="2745444"/>
        <a:ext cx="6713552" cy="685858"/>
      </dsp:txXfrm>
    </dsp:sp>
    <dsp:sp modelId="{82563124-D883-41E0-B4BD-2067F38B78C8}">
      <dsp:nvSpPr>
        <dsp:cNvPr id="0" name=""/>
        <dsp:cNvSpPr/>
      </dsp:nvSpPr>
      <dsp:spPr>
        <a:xfrm>
          <a:off x="0" y="3431302"/>
          <a:ext cx="6713552"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9BCA52-B19C-4B41-B744-9B3346E47498}">
      <dsp:nvSpPr>
        <dsp:cNvPr id="0" name=""/>
        <dsp:cNvSpPr/>
      </dsp:nvSpPr>
      <dsp:spPr>
        <a:xfrm>
          <a:off x="0" y="3431302"/>
          <a:ext cx="6713552" cy="6858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5250" tIns="95250" rIns="95250" bIns="95250" numCol="1" spcCol="1270" anchor="t" anchorCtr="0">
          <a:noAutofit/>
        </a:bodyPr>
        <a:lstStyle/>
        <a:p>
          <a:pPr marL="0" lvl="0" indent="0" algn="l" defTabSz="1111250">
            <a:lnSpc>
              <a:spcPct val="90000"/>
            </a:lnSpc>
            <a:spcBef>
              <a:spcPct val="0"/>
            </a:spcBef>
            <a:spcAft>
              <a:spcPct val="35000"/>
            </a:spcAft>
            <a:buNone/>
          </a:pPr>
          <a:r>
            <a:rPr lang="en-US" sz="2500" kern="1200" dirty="0"/>
            <a:t>Positive self-talk skills.</a:t>
          </a:r>
        </a:p>
      </dsp:txBody>
      <dsp:txXfrm>
        <a:off x="0" y="3431302"/>
        <a:ext cx="6713552" cy="685858"/>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15/04/2024</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dirty="0"/>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1" i="1" baseline="0" dirty="0"/>
          </a:p>
          <a:p>
            <a:endParaRPr lang="en-US" b="0" dirty="0"/>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dirty="0"/>
          </a:p>
        </p:txBody>
      </p:sp>
    </p:spTree>
    <p:extLst>
      <p:ext uri="{BB962C8B-B14F-4D97-AF65-F5344CB8AC3E}">
        <p14:creationId xmlns:p14="http://schemas.microsoft.com/office/powerpoint/2010/main" val="20582098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i="0"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dirty="0"/>
          </a:p>
        </p:txBody>
      </p:sp>
    </p:spTree>
    <p:extLst>
      <p:ext uri="{BB962C8B-B14F-4D97-AF65-F5344CB8AC3E}">
        <p14:creationId xmlns:p14="http://schemas.microsoft.com/office/powerpoint/2010/main" val="9573190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t>15/04/2024</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4242684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1654991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t>15/04/2024</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03445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t>15/04/2024</a:t>
            </a:fld>
            <a:endParaRPr lang="en-GB" dirty="0"/>
          </a:p>
        </p:txBody>
      </p:sp>
      <p:sp>
        <p:nvSpPr>
          <p:cNvPr id="6" name="Footer Placeholder 5"/>
          <p:cNvSpPr>
            <a:spLocks noGrp="1"/>
          </p:cNvSpPr>
          <p:nvPr>
            <p:ph type="ftr" sz="quarter" idx="11"/>
          </p:nvPr>
        </p:nvSpPr>
        <p:spPr/>
        <p:txBody>
          <a:bodyPr/>
          <a:lstStyle/>
          <a:p>
            <a:r>
              <a:rPr lang="en-GB" dirty="0"/>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t>15/04/2024</a:t>
            </a:fld>
            <a:endParaRPr lang="en-GB" dirty="0"/>
          </a:p>
        </p:txBody>
      </p:sp>
      <p:sp>
        <p:nvSpPr>
          <p:cNvPr id="8" name="Footer Placeholder 7"/>
          <p:cNvSpPr>
            <a:spLocks noGrp="1"/>
          </p:cNvSpPr>
          <p:nvPr>
            <p:ph type="ftr" sz="quarter" idx="11"/>
          </p:nvPr>
        </p:nvSpPr>
        <p:spPr/>
        <p:txBody>
          <a:bodyPr/>
          <a:lstStyle/>
          <a:p>
            <a:r>
              <a:rPr lang="en-GB" dirty="0"/>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t>15/04/2024</a:t>
            </a:fld>
            <a:endParaRPr lang="en-GB" dirty="0"/>
          </a:p>
        </p:txBody>
      </p:sp>
      <p:sp>
        <p:nvSpPr>
          <p:cNvPr id="4" name="Footer Placeholder 3"/>
          <p:cNvSpPr>
            <a:spLocks noGrp="1"/>
          </p:cNvSpPr>
          <p:nvPr>
            <p:ph type="ftr" sz="quarter" idx="11"/>
          </p:nvPr>
        </p:nvSpPr>
        <p:spPr/>
        <p:txBody>
          <a:bodyPr/>
          <a:lstStyle/>
          <a:p>
            <a:r>
              <a:rPr lang="en-GB" dirty="0"/>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t>15/04/2024</a:t>
            </a:fld>
            <a:endParaRPr lang="en-GB" dirty="0"/>
          </a:p>
        </p:txBody>
      </p:sp>
      <p:sp>
        <p:nvSpPr>
          <p:cNvPr id="6" name="Footer Placeholder 5"/>
          <p:cNvSpPr>
            <a:spLocks noGrp="1"/>
          </p:cNvSpPr>
          <p:nvPr>
            <p:ph type="ftr" sz="quarter" idx="11"/>
          </p:nvPr>
        </p:nvSpPr>
        <p:spPr/>
        <p:txBody>
          <a:bodyPr/>
          <a:lstStyle/>
          <a:p>
            <a:r>
              <a:rPr lang="en-GB" dirty="0"/>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t>15/04/2024</a:t>
            </a:fld>
            <a:endParaRPr lang="en-GB" dirty="0"/>
          </a:p>
        </p:txBody>
      </p:sp>
      <p:sp>
        <p:nvSpPr>
          <p:cNvPr id="6" name="Footer Placeholder 5"/>
          <p:cNvSpPr>
            <a:spLocks noGrp="1"/>
          </p:cNvSpPr>
          <p:nvPr>
            <p:ph type="ftr" sz="quarter" idx="11"/>
          </p:nvPr>
        </p:nvSpPr>
        <p:spPr/>
        <p:txBody>
          <a:bodyPr/>
          <a:lstStyle/>
          <a:p>
            <a:r>
              <a:rPr lang="en-GB" dirty="0"/>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t>15/04/2024</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t>15/04/2024</a:t>
            </a:fld>
            <a:endParaRPr lang="en-GB" dirty="0"/>
          </a:p>
        </p:txBody>
      </p:sp>
      <p:sp>
        <p:nvSpPr>
          <p:cNvPr id="5" name="Footer Placeholder 4"/>
          <p:cNvSpPr>
            <a:spLocks noGrp="1"/>
          </p:cNvSpPr>
          <p:nvPr>
            <p:ph type="ftr" sz="quarter" idx="11"/>
          </p:nvPr>
        </p:nvSpPr>
        <p:spPr/>
        <p:txBody>
          <a:bodyPr/>
          <a:lstStyle/>
          <a:p>
            <a:r>
              <a:rPr lang="en-GB" dirty="0"/>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71142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t>© PSHE Association 2018   </a:t>
            </a:r>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jpeg"/><Relationship Id="rId2" Type="http://schemas.openxmlformats.org/officeDocument/2006/relationships/diagramData" Target="../diagrams/data1.xml"/><Relationship Id="rId1" Type="http://schemas.openxmlformats.org/officeDocument/2006/relationships/slideLayout" Target="../slideLayouts/slideLayout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4.xml"/><Relationship Id="rId6" Type="http://schemas.openxmlformats.org/officeDocument/2006/relationships/hyperlink" Target="https://www.youtube.com/watch?v=L3Dp4oGkn3k" TargetMode="External"/><Relationship Id="rId5" Type="http://schemas.openxmlformats.org/officeDocument/2006/relationships/hyperlink" Target="https://www.youtube.com/watch?v=Fu6XOe6SwHI" TargetMode="External"/><Relationship Id="rId4" Type="http://schemas.openxmlformats.org/officeDocument/2006/relationships/hyperlink" Target="https://www.youtube.com/watch?v=UEuFi9PxKuo"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4.xml"/><Relationship Id="rId1" Type="http://schemas.openxmlformats.org/officeDocument/2006/relationships/video" Target="https://www.youtube.com/embed/fwmi3KbsOrI?start=74&amp;feature=oembed" TargetMode="External"/><Relationship Id="rId4" Type="http://schemas.openxmlformats.org/officeDocument/2006/relationships/image" Target="../media/image16.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hyperlink" Target="https://www.happymaps.co.uk/" TargetMode="External"/><Relationship Id="rId7" Type="http://schemas.openxmlformats.org/officeDocument/2006/relationships/image" Target="../media/image23.png"/><Relationship Id="rId2" Type="http://schemas.openxmlformats.org/officeDocument/2006/relationships/hyperlink" Target="https://www.youngminds.org.uk/" TargetMode="External"/><Relationship Id="rId1" Type="http://schemas.openxmlformats.org/officeDocument/2006/relationships/slideLayout" Target="../slideLayouts/slideLayout4.xml"/><Relationship Id="rId6" Type="http://schemas.openxmlformats.org/officeDocument/2006/relationships/image" Target="../media/image22.png"/><Relationship Id="rId5" Type="http://schemas.openxmlformats.org/officeDocument/2006/relationships/hyperlink" Target="https://www.mind.org.uk/" TargetMode="External"/><Relationship Id="rId4" Type="http://schemas.openxmlformats.org/officeDocument/2006/relationships/hyperlink" Target="https://www.kooth.com/" TargetMode="External"/><Relationship Id="rId9" Type="http://schemas.openxmlformats.org/officeDocument/2006/relationships/image" Target="../media/image25.png"/></Relationships>
</file>

<file path=ppt/slides/_rels/slide18.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Layout" Target="../slideLayouts/slideLayout9.xml"/><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Video 6" descr="Stack Stones In The River">
            <a:extLst>
              <a:ext uri="{FF2B5EF4-FFF2-40B4-BE49-F238E27FC236}">
                <a16:creationId xmlns:a16="http://schemas.microsoft.com/office/drawing/2014/main" id="{222C45E4-4076-7B75-E4D9-2D93D31122D8}"/>
              </a:ext>
            </a:extLst>
          </p:cNvPr>
          <p:cNvPicPr>
            <a:picLocks noChangeAspect="1"/>
          </p:cNvPicPr>
          <p:nvPr>
            <a:videoFile r:link="rId2"/>
            <p:extLst>
              <p:ext uri="{DAA4B4D4-6D71-4841-9C94-3DE7FCFB9230}">
                <p14:media xmlns:p14="http://schemas.microsoft.com/office/powerpoint/2010/main" r:embed="rId1"/>
              </p:ext>
            </p:extLst>
          </p:nvPr>
        </p:nvPicPr>
        <p:blipFill rotWithShape="1">
          <a:blip r:embed="rId4"/>
          <a:srcRect t="284" r="1" b="1"/>
          <a:stretch/>
        </p:blipFill>
        <p:spPr>
          <a:xfrm>
            <a:off x="-3047" y="10"/>
            <a:ext cx="12191999" cy="6857990"/>
          </a:xfrm>
          <a:prstGeom prst="rect">
            <a:avLst/>
          </a:prstGeom>
        </p:spPr>
      </p:pic>
      <p:sp>
        <p:nvSpPr>
          <p:cNvPr id="13" name="Rectangle 12">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E260CD-BC4A-A7DA-094E-4D5096EE7C17}"/>
              </a:ext>
            </a:extLst>
          </p:cNvPr>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a:bodyPr>
          <a:lstStyle/>
          <a:p>
            <a:r>
              <a:rPr lang="en-GB" sz="8000" b="1" dirty="0">
                <a:solidFill>
                  <a:srgbClr val="FFFFFF"/>
                </a:solidFill>
              </a:rPr>
              <a:t>Wellbeing and Self-care.</a:t>
            </a:r>
          </a:p>
        </p:txBody>
      </p:sp>
      <p:sp>
        <p:nvSpPr>
          <p:cNvPr id="4" name="Footer Placeholder 3">
            <a:extLst>
              <a:ext uri="{FF2B5EF4-FFF2-40B4-BE49-F238E27FC236}">
                <a16:creationId xmlns:a16="http://schemas.microsoft.com/office/drawing/2014/main" id="{EA22ED63-2052-ABCF-FC4D-94C126B7A598}"/>
              </a:ext>
            </a:extLst>
          </p:cNvPr>
          <p:cNvSpPr>
            <a:spLocks noGrp="1"/>
          </p:cNvSpPr>
          <p:nvPr>
            <p:ph type="ftr" sz="quarter" idx="11"/>
          </p:nvPr>
        </p:nvSpPr>
        <p:spPr>
          <a:xfrm>
            <a:off x="4038600" y="6356350"/>
            <a:ext cx="4114800" cy="365125"/>
          </a:xfrm>
        </p:spPr>
        <p:txBody>
          <a:bodyPr>
            <a:normAutofit/>
          </a:bodyPr>
          <a:lstStyle/>
          <a:p>
            <a:pPr>
              <a:spcAft>
                <a:spcPts val="600"/>
              </a:spcAft>
            </a:pPr>
            <a:r>
              <a:rPr lang="en-GB">
                <a:solidFill>
                  <a:srgbClr val="FFFFFF"/>
                </a:solidFill>
              </a:rPr>
              <a:t>© PSHE Association 2018   </a:t>
            </a:r>
          </a:p>
        </p:txBody>
      </p:sp>
      <p:sp>
        <p:nvSpPr>
          <p:cNvPr id="5" name="Slide Number Placeholder 4">
            <a:extLst>
              <a:ext uri="{FF2B5EF4-FFF2-40B4-BE49-F238E27FC236}">
                <a16:creationId xmlns:a16="http://schemas.microsoft.com/office/drawing/2014/main" id="{A62CB944-9A81-F83F-4085-E8B7B0520657}"/>
              </a:ext>
            </a:extLst>
          </p:cNvPr>
          <p:cNvSpPr>
            <a:spLocks noGrp="1"/>
          </p:cNvSpPr>
          <p:nvPr>
            <p:ph type="sldNum" sz="quarter" idx="12"/>
          </p:nvPr>
        </p:nvSpPr>
        <p:spPr>
          <a:xfrm>
            <a:off x="8610600" y="6356350"/>
            <a:ext cx="2743200" cy="365125"/>
          </a:xfrm>
        </p:spPr>
        <p:txBody>
          <a:bodyPr>
            <a:normAutofit/>
          </a:bodyPr>
          <a:lstStyle/>
          <a:p>
            <a:pPr>
              <a:lnSpc>
                <a:spcPct val="90000"/>
              </a:lnSpc>
              <a:spcAft>
                <a:spcPts val="600"/>
              </a:spcAft>
            </a:pPr>
            <a:fld id="{2D651D86-383D-45DB-A701-76B5BFCFE28F}" type="slidenum">
              <a:rPr lang="en-GB">
                <a:solidFill>
                  <a:srgbClr val="FFFFFF"/>
                </a:solidFill>
              </a:rPr>
              <a:pPr>
                <a:lnSpc>
                  <a:spcPct val="90000"/>
                </a:lnSpc>
                <a:spcAft>
                  <a:spcPts val="600"/>
                </a:spcAft>
              </a:pPr>
              <a:t>1</a:t>
            </a:fld>
            <a:endParaRPr lang="en-GB">
              <a:solidFill>
                <a:srgbClr val="FFFFFF"/>
              </a:solidFill>
            </a:endParaRPr>
          </a:p>
        </p:txBody>
      </p:sp>
    </p:spTree>
    <p:extLst>
      <p:ext uri="{BB962C8B-B14F-4D97-AF65-F5344CB8AC3E}">
        <p14:creationId xmlns:p14="http://schemas.microsoft.com/office/powerpoint/2010/main" val="148846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9728"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mute="1">
                <p:cTn id="12" repeatCount="indefinite" fill="hold" display="0">
                  <p:stCondLst>
                    <p:cond delay="indefinite"/>
                  </p:stCondLst>
                </p:cTn>
                <p:tgtEl>
                  <p:spTgt spid="7"/>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p:cNvSpPr>
            <a:spLocks noGrp="1"/>
          </p:cNvSpPr>
          <p:nvPr>
            <p:ph type="ftr" sz="quarter" idx="11"/>
          </p:nvPr>
        </p:nvSpPr>
        <p:spPr>
          <a:xfrm>
            <a:off x="0" y="6481290"/>
            <a:ext cx="12192000" cy="365125"/>
          </a:xfrm>
        </p:spPr>
        <p:txBody>
          <a:bodyPr/>
          <a:lstStyle/>
          <a:p>
            <a:r>
              <a:rPr lang="en-GB" sz="1050" dirty="0"/>
              <a:t>© PSHE Association 2020   </a:t>
            </a:r>
          </a:p>
        </p:txBody>
      </p:sp>
      <p:sp>
        <p:nvSpPr>
          <p:cNvPr id="3" name="Slide Number Placeholder 2"/>
          <p:cNvSpPr>
            <a:spLocks noGrp="1"/>
          </p:cNvSpPr>
          <p:nvPr>
            <p:ph type="sldNum" sz="quarter" idx="12"/>
          </p:nvPr>
        </p:nvSpPr>
        <p:spPr/>
        <p:txBody>
          <a:bodyPr/>
          <a:lstStyle/>
          <a:p>
            <a:fld id="{2D651D86-383D-45DB-A701-76B5BFCFE28F}" type="slidenum">
              <a:rPr lang="en-GB" smtClean="0"/>
              <a:pPr/>
              <a:t>2</a:t>
            </a:fld>
            <a:endParaRPr lang="en-GB" dirty="0"/>
          </a:p>
        </p:txBody>
      </p:sp>
      <p:sp>
        <p:nvSpPr>
          <p:cNvPr id="4" name="TextBox 3"/>
          <p:cNvSpPr txBox="1"/>
          <p:nvPr/>
        </p:nvSpPr>
        <p:spPr>
          <a:xfrm>
            <a:off x="390501" y="471758"/>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Mental health definitions</a:t>
            </a:r>
          </a:p>
        </p:txBody>
      </p:sp>
      <p:sp>
        <p:nvSpPr>
          <p:cNvPr id="5" name="TextBox 4"/>
          <p:cNvSpPr txBox="1"/>
          <p:nvPr/>
        </p:nvSpPr>
        <p:spPr>
          <a:xfrm>
            <a:off x="673100" y="1334210"/>
            <a:ext cx="10609383" cy="954107"/>
          </a:xfrm>
          <a:prstGeom prst="rect">
            <a:avLst/>
          </a:prstGeom>
          <a:noFill/>
        </p:spPr>
        <p:txBody>
          <a:bodyPr wrap="square" rtlCol="0">
            <a:spAutoFit/>
          </a:bodyPr>
          <a:lstStyle/>
          <a:p>
            <a:r>
              <a:rPr lang="en-GB" sz="2800" dirty="0">
                <a:latin typeface="Lato" panose="020B0604020202020204" charset="0"/>
                <a:ea typeface="Lato" panose="020B0604020202020204" charset="0"/>
                <a:cs typeface="Lato" panose="020B0604020202020204" charset="0"/>
              </a:rPr>
              <a:t>There are different definitions of mental health but most agree that it is about our thoughts and feelings, and how we behave.</a:t>
            </a:r>
          </a:p>
        </p:txBody>
      </p:sp>
      <p:sp>
        <p:nvSpPr>
          <p:cNvPr id="7" name="Rectangle 6"/>
          <p:cNvSpPr/>
          <p:nvPr/>
        </p:nvSpPr>
        <p:spPr>
          <a:xfrm>
            <a:off x="673100" y="2611738"/>
            <a:ext cx="10744200" cy="2431435"/>
          </a:xfrm>
          <a:prstGeom prst="rect">
            <a:avLst/>
          </a:prstGeom>
        </p:spPr>
        <p:txBody>
          <a:bodyPr wrap="square">
            <a:spAutoFit/>
          </a:bodyPr>
          <a:lstStyle/>
          <a:p>
            <a:r>
              <a:rPr lang="en-US" sz="2800" b="1" dirty="0">
                <a:latin typeface="Lato" panose="020B0604020202020204" charset="0"/>
                <a:ea typeface="Lato" panose="020B0604020202020204" charset="0"/>
                <a:cs typeface="Lato" panose="020B0604020202020204" charset="0"/>
              </a:rPr>
              <a:t>The World Health Organisation </a:t>
            </a:r>
            <a:r>
              <a:rPr lang="en-US" sz="2800" dirty="0">
                <a:latin typeface="Lato" panose="020B0604020202020204" charset="0"/>
                <a:ea typeface="Lato" panose="020B0604020202020204" charset="0"/>
                <a:cs typeface="Lato" panose="020B0604020202020204" charset="0"/>
              </a:rPr>
              <a:t>describes mental health as:</a:t>
            </a:r>
          </a:p>
          <a:p>
            <a:endParaRPr lang="en-US" sz="800" dirty="0">
              <a:latin typeface="Lato" panose="020B0604020202020204" charset="0"/>
              <a:ea typeface="Lato" panose="020B0604020202020204" charset="0"/>
              <a:cs typeface="Lato" panose="020B0604020202020204" charset="0"/>
            </a:endParaRPr>
          </a:p>
          <a:p>
            <a:r>
              <a:rPr lang="en-US" sz="2800" i="1" dirty="0">
                <a:latin typeface="Lato Light" panose="020F0502020204030203" pitchFamily="34" charset="0"/>
                <a:ea typeface="Lato Light" panose="020F0502020204030203" pitchFamily="34" charset="0"/>
                <a:cs typeface="Lato Light" panose="020F0502020204030203" pitchFamily="34" charset="0"/>
              </a:rPr>
              <a:t>‘A state of wellbeing in which every individual realises his or her own potential, can cope with the normal stresses of life, can work productively and fruitfully, and is able to make a contribution to her or his community.’</a:t>
            </a:r>
          </a:p>
        </p:txBody>
      </p:sp>
      <p:sp>
        <p:nvSpPr>
          <p:cNvPr id="8" name="Rectangle 7"/>
          <p:cNvSpPr/>
          <p:nvPr/>
        </p:nvSpPr>
        <p:spPr>
          <a:xfrm>
            <a:off x="673100" y="5203762"/>
            <a:ext cx="9398000" cy="1138773"/>
          </a:xfrm>
          <a:prstGeom prst="rect">
            <a:avLst/>
          </a:prstGeom>
        </p:spPr>
        <p:txBody>
          <a:bodyPr wrap="square">
            <a:spAutoFit/>
          </a:bodyPr>
          <a:lstStyle/>
          <a:p>
            <a:r>
              <a:rPr lang="en-US" sz="2800" b="1" dirty="0">
                <a:latin typeface="Lato" panose="020B0604020202020204" charset="0"/>
                <a:ea typeface="Lato" panose="020B0604020202020204" charset="0"/>
                <a:cs typeface="Lato" panose="020B0604020202020204" charset="0"/>
              </a:rPr>
              <a:t>NHS England </a:t>
            </a:r>
            <a:r>
              <a:rPr lang="en-US" sz="2800" dirty="0">
                <a:latin typeface="Lato" panose="020B0604020202020204" charset="0"/>
                <a:ea typeface="Lato" panose="020B0604020202020204" charset="0"/>
                <a:cs typeface="Lato" panose="020B0604020202020204" charset="0"/>
              </a:rPr>
              <a:t>describes mental health as:</a:t>
            </a:r>
          </a:p>
          <a:p>
            <a:endParaRPr lang="en-US" sz="1100" dirty="0">
              <a:latin typeface="Lato" panose="020B0604020202020204" charset="0"/>
              <a:ea typeface="Lato" panose="020B0604020202020204" charset="0"/>
              <a:cs typeface="Lato" panose="020B0604020202020204" charset="0"/>
            </a:endParaRPr>
          </a:p>
          <a:p>
            <a:r>
              <a:rPr lang="en-US" sz="2800" i="1" dirty="0">
                <a:latin typeface="Lato Light" panose="020F0502020204030203" pitchFamily="34" charset="0"/>
                <a:ea typeface="Lato Light" panose="020F0502020204030203" pitchFamily="34" charset="0"/>
                <a:cs typeface="Lato Light" panose="020F0502020204030203" pitchFamily="34" charset="0"/>
              </a:rPr>
              <a:t>‘How we think, feel and behave’.</a:t>
            </a:r>
          </a:p>
        </p:txBody>
      </p:sp>
    </p:spTree>
    <p:extLst>
      <p:ext uri="{BB962C8B-B14F-4D97-AF65-F5344CB8AC3E}">
        <p14:creationId xmlns:p14="http://schemas.microsoft.com/office/powerpoint/2010/main" val="6298371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00644" y="448813"/>
            <a:ext cx="10583574"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Thinking about mental health</a:t>
            </a:r>
          </a:p>
        </p:txBody>
      </p:sp>
      <p:sp>
        <p:nvSpPr>
          <p:cNvPr id="19" name="Footer Placeholder 18"/>
          <p:cNvSpPr>
            <a:spLocks noGrp="1"/>
          </p:cNvSpPr>
          <p:nvPr>
            <p:ph type="ftr" sz="quarter" idx="11"/>
          </p:nvPr>
        </p:nvSpPr>
        <p:spPr>
          <a:xfrm>
            <a:off x="0" y="6355382"/>
            <a:ext cx="12192000" cy="365125"/>
          </a:xfrm>
        </p:spPr>
        <p:txBody>
          <a:bodyPr/>
          <a:lstStyle/>
          <a:p>
            <a:r>
              <a:rPr lang="en-GB" sz="1050" dirty="0"/>
              <a:t>© PSHE Association 2020 </a:t>
            </a:r>
            <a:r>
              <a:rPr lang="en-GB" dirty="0"/>
              <a:t>	 </a:t>
            </a:r>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3</a:t>
            </a:fld>
            <a:endParaRPr lang="en-GB" dirty="0"/>
          </a:p>
        </p:txBody>
      </p:sp>
      <p:sp>
        <p:nvSpPr>
          <p:cNvPr id="2" name="TextBox 1"/>
          <p:cNvSpPr txBox="1"/>
          <p:nvPr/>
        </p:nvSpPr>
        <p:spPr>
          <a:xfrm>
            <a:off x="860016" y="1398753"/>
            <a:ext cx="8039123" cy="4893647"/>
          </a:xfrm>
          <a:prstGeom prst="rect">
            <a:avLst/>
          </a:prstGeom>
          <a:noFill/>
        </p:spPr>
        <p:txBody>
          <a:bodyPr wrap="square" rtlCol="0">
            <a:spAutoFit/>
          </a:bodyPr>
          <a:lstStyle/>
          <a:p>
            <a:r>
              <a:rPr lang="en-GB" sz="2800" dirty="0">
                <a:latin typeface="Lato" panose="020B0604020202020204" charset="0"/>
                <a:ea typeface="Lato" panose="020B0604020202020204" charset="0"/>
                <a:cs typeface="Lato" panose="020B0604020202020204" charset="0"/>
              </a:rPr>
              <a:t>Mental health can be thought of as a scale that can move up or down, a bit like a thermometer.</a:t>
            </a:r>
          </a:p>
          <a:p>
            <a:endParaRPr lang="en-GB" dirty="0">
              <a:latin typeface="Lato" panose="020B0604020202020204" charset="0"/>
              <a:ea typeface="Lato" panose="020B0604020202020204" charset="0"/>
              <a:cs typeface="Lato" panose="020B0604020202020204" charset="0"/>
            </a:endParaRPr>
          </a:p>
          <a:p>
            <a:r>
              <a:rPr lang="en-GB" sz="2800" dirty="0">
                <a:latin typeface="Lato" panose="020B0604020202020204" charset="0"/>
                <a:ea typeface="Lato" panose="020B0604020202020204" charset="0"/>
                <a:cs typeface="Lato" panose="020B0604020202020204" charset="0"/>
              </a:rPr>
              <a:t>We can move along the scale at any time, between being healthy or unwell.</a:t>
            </a:r>
          </a:p>
          <a:p>
            <a:endParaRPr lang="en-GB" dirty="0">
              <a:latin typeface="Lato" panose="020B0604020202020204" charset="0"/>
              <a:ea typeface="Lato" panose="020B0604020202020204" charset="0"/>
              <a:cs typeface="Lato" panose="020B0604020202020204" charset="0"/>
            </a:endParaRPr>
          </a:p>
          <a:p>
            <a:r>
              <a:rPr lang="en-GB" sz="2800" dirty="0">
                <a:latin typeface="Lato" panose="020B0604020202020204" charset="0"/>
                <a:ea typeface="Lato" panose="020B0604020202020204" charset="0"/>
                <a:cs typeface="Lato" panose="020B0604020202020204" charset="0"/>
              </a:rPr>
              <a:t>There are things we can do to help us stay healthy. </a:t>
            </a:r>
          </a:p>
          <a:p>
            <a:endParaRPr lang="en-GB" dirty="0">
              <a:latin typeface="Lato" panose="020B0604020202020204" charset="0"/>
              <a:ea typeface="Lato" panose="020B0604020202020204" charset="0"/>
              <a:cs typeface="Lato" panose="020B0604020202020204" charset="0"/>
            </a:endParaRPr>
          </a:p>
          <a:p>
            <a:r>
              <a:rPr lang="en-GB" sz="2800" dirty="0">
                <a:latin typeface="Lato" panose="020B0604020202020204" charset="0"/>
                <a:ea typeface="Lato" panose="020B0604020202020204" charset="0"/>
                <a:cs typeface="Lato" panose="020B0604020202020204" charset="0"/>
              </a:rPr>
              <a:t>There are things that can be put in place if someone is not feeling so good, is struggling or unwell.</a:t>
            </a:r>
          </a:p>
        </p:txBody>
      </p:sp>
      <p:pic>
        <p:nvPicPr>
          <p:cNvPr id="4" name="Picture 3"/>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392840" y="380652"/>
            <a:ext cx="1975945" cy="6157292"/>
          </a:xfrm>
          <a:prstGeom prst="rect">
            <a:avLst/>
          </a:prstGeom>
        </p:spPr>
      </p:pic>
    </p:spTree>
    <p:extLst>
      <p:ext uri="{BB962C8B-B14F-4D97-AF65-F5344CB8AC3E}">
        <p14:creationId xmlns:p14="http://schemas.microsoft.com/office/powerpoint/2010/main" val="8642728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98DD14A-683A-68CE-6A94-0618066BA85D}"/>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5400"/>
              <a:t>Improving children’s wellbeing</a:t>
            </a:r>
          </a:p>
        </p:txBody>
      </p:sp>
      <p:sp>
        <p:nvSpPr>
          <p:cNvPr id="1033"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035" name="Content Placeholder 2">
            <a:extLst>
              <a:ext uri="{FF2B5EF4-FFF2-40B4-BE49-F238E27FC236}">
                <a16:creationId xmlns:a16="http://schemas.microsoft.com/office/drawing/2014/main" id="{661088CD-0E87-2125-C2B8-32140DF44012}"/>
              </a:ext>
            </a:extLst>
          </p:cNvPr>
          <p:cNvGraphicFramePr>
            <a:graphicFrameLocks noGrp="1"/>
          </p:cNvGraphicFramePr>
          <p:nvPr>
            <p:ph sz="half" idx="1"/>
          </p:nvPr>
        </p:nvGraphicFramePr>
        <p:xfrm>
          <a:off x="572493" y="2071316"/>
          <a:ext cx="6713552" cy="41191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descr="Children's Wellbeing &amp; Mental Health">
            <a:extLst>
              <a:ext uri="{FF2B5EF4-FFF2-40B4-BE49-F238E27FC236}">
                <a16:creationId xmlns:a16="http://schemas.microsoft.com/office/drawing/2014/main" id="{A14B37AA-7B6D-6C60-E025-E97DF4DA6EE2}"/>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19273" r="11751" b="2"/>
          <a:stretch/>
        </p:blipFill>
        <p:spPr bwMode="auto">
          <a:xfrm>
            <a:off x="7675658" y="2093976"/>
            <a:ext cx="3941064" cy="4096512"/>
          </a:xfrm>
          <a:prstGeom prst="rect">
            <a:avLst/>
          </a:prstGeom>
          <a:noFill/>
          <a:extLst>
            <a:ext uri="{909E8E84-426E-40DD-AFC4-6F175D3DCCD1}">
              <a14:hiddenFill xmlns:a14="http://schemas.microsoft.com/office/drawing/2010/main">
                <a:solidFill>
                  <a:srgbClr val="FFFFFF"/>
                </a:solidFill>
              </a14:hiddenFill>
            </a:ext>
          </a:extLst>
        </p:spPr>
      </p:pic>
      <p:sp>
        <p:nvSpPr>
          <p:cNvPr id="5" name="Footer Placeholder 4">
            <a:extLst>
              <a:ext uri="{FF2B5EF4-FFF2-40B4-BE49-F238E27FC236}">
                <a16:creationId xmlns:a16="http://schemas.microsoft.com/office/drawing/2014/main" id="{2E5ECDA5-57E3-894A-4BA2-3D12DD492E75}"/>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a:spcAft>
                <a:spcPts val="600"/>
              </a:spcAft>
              <a:defRPr/>
            </a:pPr>
            <a:r>
              <a:rPr lang="en-US" sz="1200" kern="1200">
                <a:solidFill>
                  <a:prstClr val="black">
                    <a:tint val="75000"/>
                  </a:prstClr>
                </a:solidFill>
                <a:latin typeface="Calibri" panose="020F0502020204030204"/>
                <a:ea typeface="+mn-ea"/>
                <a:cs typeface="+mn-cs"/>
              </a:rPr>
              <a:t>© PSHE Association 2018   </a:t>
            </a:r>
          </a:p>
        </p:txBody>
      </p:sp>
      <p:sp>
        <p:nvSpPr>
          <p:cNvPr id="6" name="Slide Number Placeholder 5">
            <a:extLst>
              <a:ext uri="{FF2B5EF4-FFF2-40B4-BE49-F238E27FC236}">
                <a16:creationId xmlns:a16="http://schemas.microsoft.com/office/drawing/2014/main" id="{BA98F3BA-03CC-85EF-3B1F-F44E3DA26412}"/>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lgn="r">
              <a:spcAft>
                <a:spcPts val="600"/>
              </a:spcAft>
              <a:defRPr/>
            </a:pPr>
            <a:fld id="{2D651D86-383D-45DB-A701-76B5BFCFE28F}" type="slidenum">
              <a:rPr lang="en-US" sz="1200" smtClean="0">
                <a:solidFill>
                  <a:prstClr val="black">
                    <a:tint val="75000"/>
                  </a:prstClr>
                </a:solidFill>
                <a:latin typeface="Calibri" panose="020F0502020204030204"/>
              </a:rPr>
              <a:pPr algn="r">
                <a:spcAft>
                  <a:spcPts val="600"/>
                </a:spcAft>
                <a:defRPr/>
              </a:pPr>
              <a:t>4</a:t>
            </a:fld>
            <a:endParaRPr lang="en-US" sz="1200">
              <a:solidFill>
                <a:prstClr val="black">
                  <a:tint val="75000"/>
                </a:prstClr>
              </a:solidFill>
              <a:latin typeface="Calibri" panose="020F0502020204030204"/>
            </a:endParaRPr>
          </a:p>
        </p:txBody>
      </p:sp>
    </p:spTree>
    <p:extLst>
      <p:ext uri="{BB962C8B-B14F-4D97-AF65-F5344CB8AC3E}">
        <p14:creationId xmlns:p14="http://schemas.microsoft.com/office/powerpoint/2010/main" val="27668475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21541-BD2D-5734-3073-9EE7445DEE6B}"/>
              </a:ext>
            </a:extLst>
          </p:cNvPr>
          <p:cNvSpPr>
            <a:spLocks noGrp="1"/>
          </p:cNvSpPr>
          <p:nvPr>
            <p:ph type="title"/>
          </p:nvPr>
        </p:nvSpPr>
        <p:spPr>
          <a:xfrm>
            <a:off x="762001" y="762001"/>
            <a:ext cx="6070120" cy="1708243"/>
          </a:xfrm>
        </p:spPr>
        <p:txBody>
          <a:bodyPr vert="horz" lIns="91440" tIns="45720" rIns="91440" bIns="45720" rtlCol="0" anchor="ctr">
            <a:normAutofit fontScale="90000"/>
          </a:bodyPr>
          <a:lstStyle/>
          <a:p>
            <a:pPr algn="ctr"/>
            <a:r>
              <a:rPr lang="en-US" sz="3700" b="1" u="sng" dirty="0">
                <a:latin typeface="Comic Sans MS" panose="030F0702030302020204" pitchFamily="66" charset="0"/>
              </a:rPr>
              <a:t>Identify and understanding feelings and emotions</a:t>
            </a:r>
            <a:br>
              <a:rPr lang="en-US" sz="3700" dirty="0"/>
            </a:br>
            <a:endParaRPr lang="en-US" sz="3700" dirty="0"/>
          </a:p>
        </p:txBody>
      </p:sp>
      <p:sp>
        <p:nvSpPr>
          <p:cNvPr id="4" name="Content Placeholder 3">
            <a:extLst>
              <a:ext uri="{FF2B5EF4-FFF2-40B4-BE49-F238E27FC236}">
                <a16:creationId xmlns:a16="http://schemas.microsoft.com/office/drawing/2014/main" id="{0E066FB0-758C-617F-DBC0-DC146D899500}"/>
              </a:ext>
            </a:extLst>
          </p:cNvPr>
          <p:cNvSpPr>
            <a:spLocks noGrp="1"/>
          </p:cNvSpPr>
          <p:nvPr>
            <p:ph sz="half" idx="2"/>
          </p:nvPr>
        </p:nvSpPr>
        <p:spPr>
          <a:xfrm>
            <a:off x="762001" y="1820003"/>
            <a:ext cx="6070120" cy="3769833"/>
          </a:xfrm>
        </p:spPr>
        <p:txBody>
          <a:bodyPr vert="horz" lIns="91440" tIns="45720" rIns="91440" bIns="45720" rtlCol="0" anchor="ctr">
            <a:normAutofit/>
          </a:bodyPr>
          <a:lstStyle/>
          <a:p>
            <a:r>
              <a:rPr lang="en-US" sz="3200" dirty="0"/>
              <a:t>Mirror activity</a:t>
            </a:r>
          </a:p>
          <a:p>
            <a:r>
              <a:rPr lang="en-US" sz="3200" dirty="0"/>
              <a:t>Zones of regulation.</a:t>
            </a:r>
          </a:p>
          <a:p>
            <a:r>
              <a:rPr lang="en-US" sz="3200" dirty="0"/>
              <a:t>Stories – discussing characters feeling and emotions .</a:t>
            </a:r>
          </a:p>
        </p:txBody>
      </p:sp>
      <p:sp>
        <p:nvSpPr>
          <p:cNvPr id="2065" name="Rectangle 2056">
            <a:extLst>
              <a:ext uri="{FF2B5EF4-FFF2-40B4-BE49-F238E27FC236}">
                <a16:creationId xmlns:a16="http://schemas.microsoft.com/office/drawing/2014/main" id="{9B47378D-AD27-45D0-8C1C-5B1098DCC0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85390" y="0"/>
            <a:ext cx="4606609" cy="6858000"/>
          </a:xfrm>
          <a:prstGeom prst="rect">
            <a:avLst/>
          </a:prstGeom>
          <a:solidFill>
            <a:srgbClr val="FFFFFF"/>
          </a:solidFill>
          <a:ln>
            <a:noFill/>
          </a:ln>
          <a:effectLst>
            <a:outerShdw blurRad="381000" dist="317500" dir="5700000" sx="95000" sy="95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4 mirror activities your child can learn from | Lovevery">
            <a:extLst>
              <a:ext uri="{FF2B5EF4-FFF2-40B4-BE49-F238E27FC236}">
                <a16:creationId xmlns:a16="http://schemas.microsoft.com/office/drawing/2014/main" id="{1C08A16B-70AE-CE3E-B74C-B6F452A7EFB2}"/>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tretch>
            <a:fillRect/>
          </a:stretch>
        </p:blipFill>
        <p:spPr bwMode="auto">
          <a:xfrm>
            <a:off x="8569469" y="568383"/>
            <a:ext cx="2638450" cy="1761166"/>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Other Regulation Programs - David Douglas School District">
            <a:extLst>
              <a:ext uri="{FF2B5EF4-FFF2-40B4-BE49-F238E27FC236}">
                <a16:creationId xmlns:a16="http://schemas.microsoft.com/office/drawing/2014/main" id="{3F51914B-3949-3C3C-EF19-53E008FE6AD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198173" y="2816448"/>
            <a:ext cx="3381043" cy="122562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78610B01-FDE6-9D11-A183-998B5DA92DA6}"/>
              </a:ext>
            </a:extLst>
          </p:cNvPr>
          <p:cNvPicPr>
            <a:picLocks noChangeAspect="1"/>
          </p:cNvPicPr>
          <p:nvPr/>
        </p:nvPicPr>
        <p:blipFill>
          <a:blip r:embed="rId4"/>
          <a:stretch>
            <a:fillRect/>
          </a:stretch>
        </p:blipFill>
        <p:spPr>
          <a:xfrm>
            <a:off x="8198173" y="4796743"/>
            <a:ext cx="3381043" cy="1225628"/>
          </a:xfrm>
          <a:prstGeom prst="rect">
            <a:avLst/>
          </a:prstGeom>
        </p:spPr>
      </p:pic>
      <p:sp>
        <p:nvSpPr>
          <p:cNvPr id="5" name="Footer Placeholder 4">
            <a:extLst>
              <a:ext uri="{FF2B5EF4-FFF2-40B4-BE49-F238E27FC236}">
                <a16:creationId xmlns:a16="http://schemas.microsoft.com/office/drawing/2014/main" id="{1A57DAE6-EC67-BE5C-E2C7-07A4DB16CE20}"/>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a:spcAft>
                <a:spcPts val="600"/>
              </a:spcAft>
            </a:pPr>
            <a:r>
              <a:rPr lang="en-US" sz="1200" kern="1200">
                <a:solidFill>
                  <a:schemeClr val="tx1"/>
                </a:solidFill>
                <a:latin typeface="+mn-lt"/>
                <a:ea typeface="+mn-ea"/>
                <a:cs typeface="+mn-cs"/>
              </a:rPr>
              <a:t>© PSHE Association 2018   </a:t>
            </a:r>
          </a:p>
        </p:txBody>
      </p:sp>
      <p:sp>
        <p:nvSpPr>
          <p:cNvPr id="6" name="Slide Number Placeholder 5">
            <a:extLst>
              <a:ext uri="{FF2B5EF4-FFF2-40B4-BE49-F238E27FC236}">
                <a16:creationId xmlns:a16="http://schemas.microsoft.com/office/drawing/2014/main" id="{0759086B-72EC-586B-2848-D03D420815EF}"/>
              </a:ext>
            </a:extLst>
          </p:cNvPr>
          <p:cNvSpPr>
            <a:spLocks noGrp="1"/>
          </p:cNvSpPr>
          <p:nvPr>
            <p:ph type="sldNum" sz="quarter" idx="12"/>
          </p:nvPr>
        </p:nvSpPr>
        <p:spPr>
          <a:xfrm>
            <a:off x="8732520" y="6356350"/>
            <a:ext cx="3200400" cy="365125"/>
          </a:xfrm>
        </p:spPr>
        <p:txBody>
          <a:bodyPr vert="horz" lIns="91440" tIns="45720" rIns="91440" bIns="45720" rtlCol="0" anchor="ctr">
            <a:normAutofit/>
          </a:bodyPr>
          <a:lstStyle/>
          <a:p>
            <a:pPr algn="r">
              <a:spcAft>
                <a:spcPts val="600"/>
              </a:spcAft>
            </a:pPr>
            <a:fld id="{2D651D86-383D-45DB-A701-76B5BFCFE28F}" type="slidenum">
              <a:rPr lang="en-US" sz="1200"/>
              <a:pPr algn="r">
                <a:spcAft>
                  <a:spcPts val="600"/>
                </a:spcAft>
              </a:pPr>
              <a:t>5</a:t>
            </a:fld>
            <a:endParaRPr lang="en-US" sz="1200"/>
          </a:p>
        </p:txBody>
      </p:sp>
    </p:spTree>
    <p:extLst>
      <p:ext uri="{BB962C8B-B14F-4D97-AF65-F5344CB8AC3E}">
        <p14:creationId xmlns:p14="http://schemas.microsoft.com/office/powerpoint/2010/main" val="5040435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B759F-99D2-A925-3BD6-0B2280BAFBE4}"/>
              </a:ext>
            </a:extLst>
          </p:cNvPr>
          <p:cNvSpPr>
            <a:spLocks noGrp="1"/>
          </p:cNvSpPr>
          <p:nvPr>
            <p:ph type="title"/>
          </p:nvPr>
        </p:nvSpPr>
        <p:spPr/>
        <p:txBody>
          <a:bodyPr/>
          <a:lstStyle/>
          <a:p>
            <a:pPr algn="ctr"/>
            <a:r>
              <a:rPr lang="en-US" sz="3600" b="1" u="sng" dirty="0">
                <a:latin typeface="Comic Sans MS" panose="030F0702030302020204" pitchFamily="66" charset="0"/>
              </a:rPr>
              <a:t>Developing a growth mindset</a:t>
            </a:r>
            <a:r>
              <a:rPr lang="en-GB" sz="3600" b="1" u="sng" dirty="0">
                <a:latin typeface="Comic Sans MS" panose="030F0702030302020204" pitchFamily="66" charset="0"/>
              </a:rPr>
              <a:t>.</a:t>
            </a:r>
          </a:p>
        </p:txBody>
      </p:sp>
      <p:sp>
        <p:nvSpPr>
          <p:cNvPr id="5" name="Footer Placeholder 4">
            <a:extLst>
              <a:ext uri="{FF2B5EF4-FFF2-40B4-BE49-F238E27FC236}">
                <a16:creationId xmlns:a16="http://schemas.microsoft.com/office/drawing/2014/main" id="{C9E07997-5053-9B9F-1725-DBC0894459BE}"/>
              </a:ext>
            </a:extLst>
          </p:cNvPr>
          <p:cNvSpPr>
            <a:spLocks noGrp="1"/>
          </p:cNvSpPr>
          <p:nvPr>
            <p:ph type="ftr" sz="quarter" idx="11"/>
          </p:nvPr>
        </p:nvSpPr>
        <p:spPr/>
        <p:txBody>
          <a:bodyPr/>
          <a:lstStyle/>
          <a:p>
            <a:r>
              <a:rPr lang="en-GB"/>
              <a:t>© PSHE Association 2018   </a:t>
            </a:r>
            <a:endParaRPr lang="en-GB" dirty="0"/>
          </a:p>
        </p:txBody>
      </p:sp>
      <p:sp>
        <p:nvSpPr>
          <p:cNvPr id="6" name="Slide Number Placeholder 5">
            <a:extLst>
              <a:ext uri="{FF2B5EF4-FFF2-40B4-BE49-F238E27FC236}">
                <a16:creationId xmlns:a16="http://schemas.microsoft.com/office/drawing/2014/main" id="{0EE995B8-5DD4-874D-7555-D3359BA99B5A}"/>
              </a:ext>
            </a:extLst>
          </p:cNvPr>
          <p:cNvSpPr>
            <a:spLocks noGrp="1"/>
          </p:cNvSpPr>
          <p:nvPr>
            <p:ph type="sldNum" sz="quarter" idx="12"/>
          </p:nvPr>
        </p:nvSpPr>
        <p:spPr/>
        <p:txBody>
          <a:bodyPr/>
          <a:lstStyle/>
          <a:p>
            <a:fld id="{2D651D86-383D-45DB-A701-76B5BFCFE28F}" type="slidenum">
              <a:rPr lang="en-GB" smtClean="0"/>
              <a:t>6</a:t>
            </a:fld>
            <a:endParaRPr lang="en-GB" dirty="0"/>
          </a:p>
        </p:txBody>
      </p:sp>
      <p:pic>
        <p:nvPicPr>
          <p:cNvPr id="3076" name="Picture 4" descr="Do You Have a Growth or a Fixed Mindset? The answer may surprise you">
            <a:extLst>
              <a:ext uri="{FF2B5EF4-FFF2-40B4-BE49-F238E27FC236}">
                <a16:creationId xmlns:a16="http://schemas.microsoft.com/office/drawing/2014/main" id="{2536F524-8586-4EAD-BE73-E773DE90CA72}"/>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1348742" y="1179134"/>
            <a:ext cx="9646920" cy="5064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77609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BCED4D40-4B67-4331-AC48-79B82B4A47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9F5EDBD-CAA1-9AF6-8F50-BE8816C6871B}"/>
              </a:ext>
            </a:extLst>
          </p:cNvPr>
          <p:cNvSpPr>
            <a:spLocks noGrp="1"/>
          </p:cNvSpPr>
          <p:nvPr>
            <p:ph type="title"/>
          </p:nvPr>
        </p:nvSpPr>
        <p:spPr>
          <a:xfrm>
            <a:off x="638881" y="417576"/>
            <a:ext cx="10909640" cy="1249394"/>
          </a:xfrm>
        </p:spPr>
        <p:txBody>
          <a:bodyPr vert="horz" lIns="91440" tIns="45720" rIns="91440" bIns="45720" rtlCol="0" anchor="ctr">
            <a:normAutofit/>
          </a:bodyPr>
          <a:lstStyle/>
          <a:p>
            <a:pPr algn="ctr"/>
            <a:r>
              <a:rPr lang="en-US" sz="4000" b="1" u="sng" kern="1200" dirty="0">
                <a:solidFill>
                  <a:schemeClr val="tx1"/>
                </a:solidFill>
                <a:latin typeface="Comic Sans MS" panose="030F0702030302020204" pitchFamily="66" charset="0"/>
              </a:rPr>
              <a:t>Developing a growth mindset</a:t>
            </a:r>
          </a:p>
        </p:txBody>
      </p:sp>
      <p:sp>
        <p:nvSpPr>
          <p:cNvPr id="19" name="sketch line">
            <a:extLst>
              <a:ext uri="{FF2B5EF4-FFF2-40B4-BE49-F238E27FC236}">
                <a16:creationId xmlns:a16="http://schemas.microsoft.com/office/drawing/2014/main" id="{670CEDEF-4F34-412E-84EE-329C1E936A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1733454"/>
            <a:ext cx="4572000" cy="18288"/>
          </a:xfrm>
          <a:custGeom>
            <a:avLst/>
            <a:gdLst>
              <a:gd name="connsiteX0" fmla="*/ 0 w 4572000"/>
              <a:gd name="connsiteY0" fmla="*/ 0 h 18288"/>
              <a:gd name="connsiteX1" fmla="*/ 515983 w 4572000"/>
              <a:gd name="connsiteY1" fmla="*/ 0 h 18288"/>
              <a:gd name="connsiteX2" fmla="*/ 1031966 w 4572000"/>
              <a:gd name="connsiteY2" fmla="*/ 0 h 18288"/>
              <a:gd name="connsiteX3" fmla="*/ 1639389 w 4572000"/>
              <a:gd name="connsiteY3" fmla="*/ 0 h 18288"/>
              <a:gd name="connsiteX4" fmla="*/ 2383971 w 4572000"/>
              <a:gd name="connsiteY4" fmla="*/ 0 h 18288"/>
              <a:gd name="connsiteX5" fmla="*/ 2945674 w 4572000"/>
              <a:gd name="connsiteY5" fmla="*/ 0 h 18288"/>
              <a:gd name="connsiteX6" fmla="*/ 3507377 w 4572000"/>
              <a:gd name="connsiteY6" fmla="*/ 0 h 18288"/>
              <a:gd name="connsiteX7" fmla="*/ 4572000 w 4572000"/>
              <a:gd name="connsiteY7" fmla="*/ 0 h 18288"/>
              <a:gd name="connsiteX8" fmla="*/ 4572000 w 4572000"/>
              <a:gd name="connsiteY8" fmla="*/ 18288 h 18288"/>
              <a:gd name="connsiteX9" fmla="*/ 3873137 w 4572000"/>
              <a:gd name="connsiteY9" fmla="*/ 18288 h 18288"/>
              <a:gd name="connsiteX10" fmla="*/ 3311434 w 4572000"/>
              <a:gd name="connsiteY10" fmla="*/ 18288 h 18288"/>
              <a:gd name="connsiteX11" fmla="*/ 2749731 w 4572000"/>
              <a:gd name="connsiteY11" fmla="*/ 18288 h 18288"/>
              <a:gd name="connsiteX12" fmla="*/ 2050869 w 4572000"/>
              <a:gd name="connsiteY12" fmla="*/ 18288 h 18288"/>
              <a:gd name="connsiteX13" fmla="*/ 1306286 w 4572000"/>
              <a:gd name="connsiteY13" fmla="*/ 18288 h 18288"/>
              <a:gd name="connsiteX14" fmla="*/ 790303 w 4572000"/>
              <a:gd name="connsiteY14" fmla="*/ 18288 h 18288"/>
              <a:gd name="connsiteX15" fmla="*/ 0 w 4572000"/>
              <a:gd name="connsiteY15" fmla="*/ 18288 h 18288"/>
              <a:gd name="connsiteX16" fmla="*/ 0 w 45720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7">
            <a:extLst>
              <a:ext uri="{FF2B5EF4-FFF2-40B4-BE49-F238E27FC236}">
                <a16:creationId xmlns:a16="http://schemas.microsoft.com/office/drawing/2014/main" id="{9FF161FD-BBA5-392C-9DE1-705B353B5042}"/>
              </a:ext>
            </a:extLst>
          </p:cNvPr>
          <p:cNvPicPr>
            <a:picLocks noChangeAspect="1"/>
          </p:cNvPicPr>
          <p:nvPr/>
        </p:nvPicPr>
        <p:blipFill>
          <a:blip r:embed="rId2"/>
          <a:stretch>
            <a:fillRect/>
          </a:stretch>
        </p:blipFill>
        <p:spPr>
          <a:xfrm>
            <a:off x="2889353" y="1928853"/>
            <a:ext cx="6638429" cy="4165614"/>
          </a:xfrm>
          <a:prstGeom prst="rect">
            <a:avLst/>
          </a:prstGeom>
        </p:spPr>
      </p:pic>
      <p:sp>
        <p:nvSpPr>
          <p:cNvPr id="5" name="Footer Placeholder 4">
            <a:extLst>
              <a:ext uri="{FF2B5EF4-FFF2-40B4-BE49-F238E27FC236}">
                <a16:creationId xmlns:a16="http://schemas.microsoft.com/office/drawing/2014/main" id="{7192F6E0-1450-D630-2C90-56F5001CA34E}"/>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a:spcAft>
                <a:spcPts val="600"/>
              </a:spcAft>
            </a:pPr>
            <a:r>
              <a:rPr lang="en-US" sz="1200" kern="1200">
                <a:solidFill>
                  <a:schemeClr val="tx1">
                    <a:tint val="75000"/>
                  </a:schemeClr>
                </a:solidFill>
                <a:latin typeface="+mn-lt"/>
                <a:ea typeface="+mn-ea"/>
                <a:cs typeface="+mn-cs"/>
              </a:rPr>
              <a:t>© PSHE Association 2018   </a:t>
            </a:r>
          </a:p>
        </p:txBody>
      </p:sp>
      <p:sp>
        <p:nvSpPr>
          <p:cNvPr id="6" name="Slide Number Placeholder 5">
            <a:extLst>
              <a:ext uri="{FF2B5EF4-FFF2-40B4-BE49-F238E27FC236}">
                <a16:creationId xmlns:a16="http://schemas.microsoft.com/office/drawing/2014/main" id="{C304AB50-2426-C215-39F4-050FC2F4F392}"/>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lgn="r">
              <a:spcAft>
                <a:spcPts val="600"/>
              </a:spcAft>
            </a:pPr>
            <a:fld id="{2D651D86-383D-45DB-A701-76B5BFCFE28F}" type="slidenum">
              <a:rPr lang="en-US" sz="1200" smtClean="0">
                <a:solidFill>
                  <a:schemeClr val="tx1">
                    <a:tint val="75000"/>
                  </a:schemeClr>
                </a:solidFill>
              </a:rPr>
              <a:pPr algn="r">
                <a:spcAft>
                  <a:spcPts val="600"/>
                </a:spcAft>
              </a:pPr>
              <a:t>7</a:t>
            </a:fld>
            <a:endParaRPr lang="en-US" sz="1200">
              <a:solidFill>
                <a:schemeClr val="tx1">
                  <a:tint val="75000"/>
                </a:schemeClr>
              </a:solidFill>
            </a:endParaRPr>
          </a:p>
        </p:txBody>
      </p:sp>
    </p:spTree>
    <p:extLst>
      <p:ext uri="{BB962C8B-B14F-4D97-AF65-F5344CB8AC3E}">
        <p14:creationId xmlns:p14="http://schemas.microsoft.com/office/powerpoint/2010/main" val="24649072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BCED4D40-4B67-4331-AC48-79B82B4A47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43D7D3-ECFB-CF06-C5F3-E10EE1FA9387}"/>
              </a:ext>
            </a:extLst>
          </p:cNvPr>
          <p:cNvSpPr>
            <a:spLocks noGrp="1"/>
          </p:cNvSpPr>
          <p:nvPr>
            <p:ph type="title"/>
          </p:nvPr>
        </p:nvSpPr>
        <p:spPr>
          <a:xfrm>
            <a:off x="638881" y="417576"/>
            <a:ext cx="10909640" cy="1249394"/>
          </a:xfrm>
        </p:spPr>
        <p:txBody>
          <a:bodyPr vert="horz" lIns="91440" tIns="45720" rIns="91440" bIns="45720" rtlCol="0" anchor="ctr">
            <a:normAutofit/>
          </a:bodyPr>
          <a:lstStyle/>
          <a:p>
            <a:pPr algn="ctr"/>
            <a:r>
              <a:rPr lang="en-US" sz="4800" b="1" u="sng" kern="1200" dirty="0">
                <a:solidFill>
                  <a:schemeClr val="tx1"/>
                </a:solidFill>
                <a:latin typeface="Comic Sans MS" panose="030F0702030302020204" pitchFamily="66" charset="0"/>
              </a:rPr>
              <a:t>Mindfulness activities.</a:t>
            </a:r>
          </a:p>
        </p:txBody>
      </p:sp>
      <p:sp>
        <p:nvSpPr>
          <p:cNvPr id="15" name="sketch line">
            <a:extLst>
              <a:ext uri="{FF2B5EF4-FFF2-40B4-BE49-F238E27FC236}">
                <a16:creationId xmlns:a16="http://schemas.microsoft.com/office/drawing/2014/main" id="{670CEDEF-4F34-412E-84EE-329C1E936A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1733454"/>
            <a:ext cx="4572000" cy="18288"/>
          </a:xfrm>
          <a:custGeom>
            <a:avLst/>
            <a:gdLst>
              <a:gd name="connsiteX0" fmla="*/ 0 w 4572000"/>
              <a:gd name="connsiteY0" fmla="*/ 0 h 18288"/>
              <a:gd name="connsiteX1" fmla="*/ 515983 w 4572000"/>
              <a:gd name="connsiteY1" fmla="*/ 0 h 18288"/>
              <a:gd name="connsiteX2" fmla="*/ 1031966 w 4572000"/>
              <a:gd name="connsiteY2" fmla="*/ 0 h 18288"/>
              <a:gd name="connsiteX3" fmla="*/ 1639389 w 4572000"/>
              <a:gd name="connsiteY3" fmla="*/ 0 h 18288"/>
              <a:gd name="connsiteX4" fmla="*/ 2383971 w 4572000"/>
              <a:gd name="connsiteY4" fmla="*/ 0 h 18288"/>
              <a:gd name="connsiteX5" fmla="*/ 2945674 w 4572000"/>
              <a:gd name="connsiteY5" fmla="*/ 0 h 18288"/>
              <a:gd name="connsiteX6" fmla="*/ 3507377 w 4572000"/>
              <a:gd name="connsiteY6" fmla="*/ 0 h 18288"/>
              <a:gd name="connsiteX7" fmla="*/ 4572000 w 4572000"/>
              <a:gd name="connsiteY7" fmla="*/ 0 h 18288"/>
              <a:gd name="connsiteX8" fmla="*/ 4572000 w 4572000"/>
              <a:gd name="connsiteY8" fmla="*/ 18288 h 18288"/>
              <a:gd name="connsiteX9" fmla="*/ 3873137 w 4572000"/>
              <a:gd name="connsiteY9" fmla="*/ 18288 h 18288"/>
              <a:gd name="connsiteX10" fmla="*/ 3311434 w 4572000"/>
              <a:gd name="connsiteY10" fmla="*/ 18288 h 18288"/>
              <a:gd name="connsiteX11" fmla="*/ 2749731 w 4572000"/>
              <a:gd name="connsiteY11" fmla="*/ 18288 h 18288"/>
              <a:gd name="connsiteX12" fmla="*/ 2050869 w 4572000"/>
              <a:gd name="connsiteY12" fmla="*/ 18288 h 18288"/>
              <a:gd name="connsiteX13" fmla="*/ 1306286 w 4572000"/>
              <a:gd name="connsiteY13" fmla="*/ 18288 h 18288"/>
              <a:gd name="connsiteX14" fmla="*/ 790303 w 4572000"/>
              <a:gd name="connsiteY14" fmla="*/ 18288 h 18288"/>
              <a:gd name="connsiteX15" fmla="*/ 0 w 4572000"/>
              <a:gd name="connsiteY15" fmla="*/ 18288 h 18288"/>
              <a:gd name="connsiteX16" fmla="*/ 0 w 45720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1ECB7FDB-3F8A-F2A6-B5B2-3D5510949DFF}"/>
              </a:ext>
            </a:extLst>
          </p:cNvPr>
          <p:cNvPicPr>
            <a:picLocks noChangeAspect="1"/>
          </p:cNvPicPr>
          <p:nvPr/>
        </p:nvPicPr>
        <p:blipFill>
          <a:blip r:embed="rId2"/>
          <a:stretch>
            <a:fillRect/>
          </a:stretch>
        </p:blipFill>
        <p:spPr>
          <a:xfrm>
            <a:off x="3447721" y="2633472"/>
            <a:ext cx="5293510" cy="3586353"/>
          </a:xfrm>
          <a:prstGeom prst="rect">
            <a:avLst/>
          </a:prstGeom>
        </p:spPr>
      </p:pic>
      <p:sp>
        <p:nvSpPr>
          <p:cNvPr id="5" name="Footer Placeholder 4">
            <a:extLst>
              <a:ext uri="{FF2B5EF4-FFF2-40B4-BE49-F238E27FC236}">
                <a16:creationId xmlns:a16="http://schemas.microsoft.com/office/drawing/2014/main" id="{0640D82D-0752-9575-8E2E-08BBCC2C54A0}"/>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a:spcAft>
                <a:spcPts val="600"/>
              </a:spcAft>
            </a:pPr>
            <a:r>
              <a:rPr lang="en-US" sz="1200" kern="1200">
                <a:solidFill>
                  <a:schemeClr val="tx1">
                    <a:tint val="75000"/>
                  </a:schemeClr>
                </a:solidFill>
                <a:latin typeface="+mn-lt"/>
                <a:ea typeface="+mn-ea"/>
                <a:cs typeface="+mn-cs"/>
              </a:rPr>
              <a:t>© PSHE Association 2018   </a:t>
            </a:r>
          </a:p>
        </p:txBody>
      </p:sp>
      <p:sp>
        <p:nvSpPr>
          <p:cNvPr id="6" name="Slide Number Placeholder 5">
            <a:extLst>
              <a:ext uri="{FF2B5EF4-FFF2-40B4-BE49-F238E27FC236}">
                <a16:creationId xmlns:a16="http://schemas.microsoft.com/office/drawing/2014/main" id="{57CA3B98-F895-2585-5810-15D74A77FFFE}"/>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lgn="r">
              <a:spcAft>
                <a:spcPts val="600"/>
              </a:spcAft>
            </a:pPr>
            <a:fld id="{2D651D86-383D-45DB-A701-76B5BFCFE28F}" type="slidenum">
              <a:rPr lang="en-US" sz="1200" smtClean="0">
                <a:solidFill>
                  <a:schemeClr val="tx1">
                    <a:tint val="75000"/>
                  </a:schemeClr>
                </a:solidFill>
              </a:rPr>
              <a:pPr algn="r">
                <a:spcAft>
                  <a:spcPts val="600"/>
                </a:spcAft>
              </a:pPr>
              <a:t>8</a:t>
            </a:fld>
            <a:endParaRPr lang="en-US" sz="1200">
              <a:solidFill>
                <a:schemeClr val="tx1">
                  <a:tint val="75000"/>
                </a:schemeClr>
              </a:solidFill>
            </a:endParaRPr>
          </a:p>
        </p:txBody>
      </p:sp>
    </p:spTree>
    <p:extLst>
      <p:ext uri="{BB962C8B-B14F-4D97-AF65-F5344CB8AC3E}">
        <p14:creationId xmlns:p14="http://schemas.microsoft.com/office/powerpoint/2010/main" val="37799197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21516CB1-E8C8-4751-B6A6-46B2D1E72A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1AC031-CE84-5A24-8D6E-45D5CDFD7EEE}"/>
              </a:ext>
            </a:extLst>
          </p:cNvPr>
          <p:cNvSpPr>
            <a:spLocks noGrp="1"/>
          </p:cNvSpPr>
          <p:nvPr>
            <p:ph type="title"/>
          </p:nvPr>
        </p:nvSpPr>
        <p:spPr>
          <a:xfrm>
            <a:off x="429768" y="411480"/>
            <a:ext cx="11131298" cy="1106424"/>
          </a:xfrm>
        </p:spPr>
        <p:txBody>
          <a:bodyPr vert="horz" lIns="91440" tIns="45720" rIns="91440" bIns="45720" rtlCol="0" anchor="ctr">
            <a:normAutofit/>
          </a:bodyPr>
          <a:lstStyle/>
          <a:p>
            <a:pPr algn="ctr"/>
            <a:r>
              <a:rPr lang="en-US" sz="3600" b="1" u="sng" kern="1200" dirty="0">
                <a:solidFill>
                  <a:schemeClr val="tx1"/>
                </a:solidFill>
                <a:latin typeface="Comic Sans MS" panose="030F0702030302020204" pitchFamily="66" charset="0"/>
              </a:rPr>
              <a:t>Mindfulness activities.</a:t>
            </a:r>
            <a:endParaRPr lang="en-US" sz="3600" kern="1200" dirty="0">
              <a:solidFill>
                <a:schemeClr val="tx1"/>
              </a:solidFill>
              <a:latin typeface="Comic Sans MS" panose="030F0702030302020204" pitchFamily="66" charset="0"/>
            </a:endParaRPr>
          </a:p>
        </p:txBody>
      </p:sp>
      <p:sp>
        <p:nvSpPr>
          <p:cNvPr id="17" name="Rectangle 16">
            <a:extLst>
              <a:ext uri="{FF2B5EF4-FFF2-40B4-BE49-F238E27FC236}">
                <a16:creationId xmlns:a16="http://schemas.microsoft.com/office/drawing/2014/main" id="{90C0C0D1-E79A-41FF-8322-256F6DD1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85216"/>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E8CC70BA-0775-C2C9-3A79-42AA596A1A6B}"/>
              </a:ext>
            </a:extLst>
          </p:cNvPr>
          <p:cNvPicPr>
            <a:picLocks noChangeAspect="1"/>
          </p:cNvPicPr>
          <p:nvPr/>
        </p:nvPicPr>
        <p:blipFill rotWithShape="1">
          <a:blip r:embed="rId2"/>
          <a:srcRect r="3451" b="-1"/>
          <a:stretch/>
        </p:blipFill>
        <p:spPr>
          <a:xfrm>
            <a:off x="429767" y="1721922"/>
            <a:ext cx="3419856" cy="4520560"/>
          </a:xfrm>
          <a:prstGeom prst="rect">
            <a:avLst/>
          </a:prstGeom>
        </p:spPr>
      </p:pic>
      <p:pic>
        <p:nvPicPr>
          <p:cNvPr id="8" name="Picture 7">
            <a:extLst>
              <a:ext uri="{FF2B5EF4-FFF2-40B4-BE49-F238E27FC236}">
                <a16:creationId xmlns:a16="http://schemas.microsoft.com/office/drawing/2014/main" id="{8F206BA6-1F17-E927-00F1-24FE46CDDCF6}"/>
              </a:ext>
            </a:extLst>
          </p:cNvPr>
          <p:cNvPicPr>
            <a:picLocks noChangeAspect="1"/>
          </p:cNvPicPr>
          <p:nvPr/>
        </p:nvPicPr>
        <p:blipFill rotWithShape="1">
          <a:blip r:embed="rId3"/>
          <a:srcRect l="219" r="-1" b="-1"/>
          <a:stretch/>
        </p:blipFill>
        <p:spPr>
          <a:xfrm>
            <a:off x="4226837" y="1721922"/>
            <a:ext cx="3420596" cy="4520560"/>
          </a:xfrm>
          <a:prstGeom prst="rect">
            <a:avLst/>
          </a:prstGeom>
        </p:spPr>
      </p:pic>
      <p:sp useBgFill="1">
        <p:nvSpPr>
          <p:cNvPr id="19" name="Rectangle 18">
            <a:extLst>
              <a:ext uri="{FF2B5EF4-FFF2-40B4-BE49-F238E27FC236}">
                <a16:creationId xmlns:a16="http://schemas.microsoft.com/office/drawing/2014/main" id="{395FA420-5595-49D1-9D5F-79EC43B555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24648" y="1721922"/>
            <a:ext cx="3609143" cy="4520560"/>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A45A853A-DF26-60DA-1E09-0144E26BE8C9}"/>
              </a:ext>
            </a:extLst>
          </p:cNvPr>
          <p:cNvSpPr>
            <a:spLocks noGrp="1"/>
          </p:cNvSpPr>
          <p:nvPr>
            <p:ph sz="half" idx="1"/>
          </p:nvPr>
        </p:nvSpPr>
        <p:spPr>
          <a:xfrm>
            <a:off x="8309348" y="2020824"/>
            <a:ext cx="2956060" cy="3959352"/>
          </a:xfrm>
        </p:spPr>
        <p:txBody>
          <a:bodyPr vert="horz" lIns="91440" tIns="45720" rIns="91440" bIns="45720" rtlCol="0" anchor="ctr">
            <a:normAutofit/>
          </a:bodyPr>
          <a:lstStyle/>
          <a:p>
            <a:r>
              <a:rPr lang="en-US" sz="1800">
                <a:hlinkClick r:id="rId4"/>
              </a:rPr>
              <a:t>https://www.youtube.com/watch?v=UEuFi9PxKuo</a:t>
            </a:r>
            <a:endParaRPr lang="en-US" sz="1800"/>
          </a:p>
          <a:p>
            <a:r>
              <a:rPr lang="en-US" sz="1800">
                <a:hlinkClick r:id="rId5"/>
              </a:rPr>
              <a:t>https://www.youtube.com/watch?v=Fu6XOe6SwHI</a:t>
            </a:r>
            <a:r>
              <a:rPr lang="en-US" sz="1800"/>
              <a:t> </a:t>
            </a:r>
          </a:p>
          <a:p>
            <a:r>
              <a:rPr lang="en-US" sz="1800">
                <a:hlinkClick r:id="rId6"/>
              </a:rPr>
              <a:t>https://www.youtube.com/watch?v=L3Dp4oGkn3k</a:t>
            </a:r>
            <a:r>
              <a:rPr lang="en-US" sz="1800"/>
              <a:t> </a:t>
            </a:r>
          </a:p>
          <a:p>
            <a:endParaRPr lang="en-US" sz="1800"/>
          </a:p>
          <a:p>
            <a:endParaRPr lang="en-US" sz="1800"/>
          </a:p>
        </p:txBody>
      </p:sp>
      <p:sp>
        <p:nvSpPr>
          <p:cNvPr id="5" name="Footer Placeholder 4">
            <a:extLst>
              <a:ext uri="{FF2B5EF4-FFF2-40B4-BE49-F238E27FC236}">
                <a16:creationId xmlns:a16="http://schemas.microsoft.com/office/drawing/2014/main" id="{9C2CF10B-CC41-2DD2-42A4-E9638BF3DAF2}"/>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a:spcAft>
                <a:spcPts val="600"/>
              </a:spcAft>
            </a:pPr>
            <a:r>
              <a:rPr lang="en-US" sz="1200" kern="1200">
                <a:solidFill>
                  <a:schemeClr val="tx1">
                    <a:lumMod val="50000"/>
                    <a:lumOff val="50000"/>
                  </a:schemeClr>
                </a:solidFill>
                <a:latin typeface="+mn-lt"/>
                <a:ea typeface="+mn-ea"/>
                <a:cs typeface="+mn-cs"/>
              </a:rPr>
              <a:t>© PSHE Association 2018   </a:t>
            </a:r>
          </a:p>
        </p:txBody>
      </p:sp>
      <p:sp>
        <p:nvSpPr>
          <p:cNvPr id="6" name="Slide Number Placeholder 5">
            <a:extLst>
              <a:ext uri="{FF2B5EF4-FFF2-40B4-BE49-F238E27FC236}">
                <a16:creationId xmlns:a16="http://schemas.microsoft.com/office/drawing/2014/main" id="{DAEF8620-677C-423F-169B-85F72A5E4876}"/>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lgn="r">
              <a:spcAft>
                <a:spcPts val="600"/>
              </a:spcAft>
            </a:pPr>
            <a:fld id="{2D651D86-383D-45DB-A701-76B5BFCFE28F}" type="slidenum">
              <a:rPr lang="en-US" sz="1200">
                <a:solidFill>
                  <a:schemeClr val="tx1">
                    <a:lumMod val="50000"/>
                    <a:lumOff val="50000"/>
                  </a:schemeClr>
                </a:solidFill>
              </a:rPr>
              <a:pPr algn="r">
                <a:spcAft>
                  <a:spcPts val="600"/>
                </a:spcAft>
              </a:pPr>
              <a:t>9</a:t>
            </a:fld>
            <a:endParaRPr lang="en-US" sz="1200">
              <a:solidFill>
                <a:schemeClr val="tx1">
                  <a:lumMod val="50000"/>
                  <a:lumOff val="50000"/>
                </a:schemeClr>
              </a:solidFill>
            </a:endParaRPr>
          </a:p>
        </p:txBody>
      </p:sp>
    </p:spTree>
    <p:extLst>
      <p:ext uri="{BB962C8B-B14F-4D97-AF65-F5344CB8AC3E}">
        <p14:creationId xmlns:p14="http://schemas.microsoft.com/office/powerpoint/2010/main" val="3832371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05491" y="375215"/>
            <a:ext cx="10714182" cy="769441"/>
          </a:xfrm>
          <a:prstGeom prst="rect">
            <a:avLst/>
          </a:prstGeom>
          <a:noFill/>
        </p:spPr>
        <p:txBody>
          <a:bodyPr wrap="square" rtlCol="0">
            <a:spAutoFit/>
          </a:bodyPr>
          <a:lstStyle/>
          <a:p>
            <a:r>
              <a:rPr lang="en-GB" sz="4400" b="1" dirty="0">
                <a:solidFill>
                  <a:srgbClr val="95519E"/>
                </a:solidFill>
                <a:latin typeface="League Spartan" panose="00000800000000000000" pitchFamily="50" charset="0"/>
              </a:rPr>
              <a:t>Positive Health Activities</a:t>
            </a:r>
          </a:p>
        </p:txBody>
      </p:sp>
      <p:sp>
        <p:nvSpPr>
          <p:cNvPr id="5" name="Footer Placeholder 4"/>
          <p:cNvSpPr>
            <a:spLocks noGrp="1"/>
          </p:cNvSpPr>
          <p:nvPr>
            <p:ph type="ftr" sz="quarter" idx="11"/>
          </p:nvPr>
        </p:nvSpPr>
        <p:spPr>
          <a:xfrm>
            <a:off x="0" y="6416534"/>
            <a:ext cx="12192000" cy="365125"/>
          </a:xfrm>
        </p:spPr>
        <p:txBody>
          <a:bodyPr/>
          <a:lstStyle/>
          <a:p>
            <a:r>
              <a:rPr lang="en-GB" sz="1050" dirty="0"/>
              <a:t>© PSHE Association 2020</a:t>
            </a:r>
            <a:r>
              <a:rPr lang="en-GB" dirty="0"/>
              <a:t>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graphicFrame>
        <p:nvGraphicFramePr>
          <p:cNvPr id="6" name="Table 5"/>
          <p:cNvGraphicFramePr>
            <a:graphicFrameLocks noGrp="1"/>
          </p:cNvGraphicFramePr>
          <p:nvPr>
            <p:extLst>
              <p:ext uri="{D42A27DB-BD31-4B8C-83A1-F6EECF244321}">
                <p14:modId xmlns:p14="http://schemas.microsoft.com/office/powerpoint/2010/main" val="1567185437"/>
              </p:ext>
            </p:extLst>
          </p:nvPr>
        </p:nvGraphicFramePr>
        <p:xfrm>
          <a:off x="819150" y="1970777"/>
          <a:ext cx="9533889" cy="3590417"/>
        </p:xfrm>
        <a:graphic>
          <a:graphicData uri="http://schemas.openxmlformats.org/drawingml/2006/table">
            <a:tbl>
              <a:tblPr firstRow="1" bandRow="1">
                <a:tableStyleId>{21E4AEA4-8DFA-4A89-87EB-49C32662AFE0}</a:tableStyleId>
              </a:tblPr>
              <a:tblGrid>
                <a:gridCol w="4636458">
                  <a:extLst>
                    <a:ext uri="{9D8B030D-6E8A-4147-A177-3AD203B41FA5}">
                      <a16:colId xmlns:a16="http://schemas.microsoft.com/office/drawing/2014/main" val="2322868312"/>
                    </a:ext>
                  </a:extLst>
                </a:gridCol>
                <a:gridCol w="4897431">
                  <a:extLst>
                    <a:ext uri="{9D8B030D-6E8A-4147-A177-3AD203B41FA5}">
                      <a16:colId xmlns:a16="http://schemas.microsoft.com/office/drawing/2014/main" val="1979761561"/>
                    </a:ext>
                  </a:extLst>
                </a:gridCol>
              </a:tblGrid>
              <a:tr h="3525783">
                <a:tc>
                  <a:txBody>
                    <a:bodyPr/>
                    <a:lstStyle/>
                    <a:p>
                      <a:pPr marL="342900" marR="0" indent="-342900" algn="l" defTabSz="914400" rtl="0" eaLnBrk="1" fontAlgn="auto" latinLnBrk="0" hangingPunct="1">
                        <a:lnSpc>
                          <a:spcPts val="3100"/>
                        </a:lnSpc>
                        <a:spcBef>
                          <a:spcPts val="0"/>
                        </a:spcBef>
                        <a:spcAft>
                          <a:spcPts val="0"/>
                        </a:spcAft>
                        <a:buClrTx/>
                        <a:buSzTx/>
                        <a:buFont typeface="Arial" panose="020B0604020202020204" pitchFamily="34" charset="0"/>
                        <a:buChar char="•"/>
                        <a:tabLst/>
                        <a:defRPr/>
                      </a:pPr>
                      <a:r>
                        <a:rPr lang="en-GB" sz="2000" b="1" i="0" baseline="0" dirty="0">
                          <a:solidFill>
                            <a:schemeClr val="tx1"/>
                          </a:solidFill>
                          <a:latin typeface="Lato Light" panose="020F0502020204030203" pitchFamily="34" charset="0"/>
                          <a:ea typeface="Lato Light" panose="020F0502020204030203" pitchFamily="34" charset="0"/>
                          <a:cs typeface="Lato Light" panose="020F0502020204030203" pitchFamily="34" charset="0"/>
                        </a:rPr>
                        <a:t>Chatting to friends</a:t>
                      </a:r>
                    </a:p>
                    <a:p>
                      <a:pPr marL="342900" marR="0" indent="-342900" algn="l" defTabSz="914400" rtl="0" eaLnBrk="1" fontAlgn="auto" latinLnBrk="0" hangingPunct="1">
                        <a:lnSpc>
                          <a:spcPts val="3100"/>
                        </a:lnSpc>
                        <a:spcBef>
                          <a:spcPts val="0"/>
                        </a:spcBef>
                        <a:spcAft>
                          <a:spcPts val="0"/>
                        </a:spcAft>
                        <a:buClrTx/>
                        <a:buSzTx/>
                        <a:buFont typeface="Arial" panose="020B0604020202020204" pitchFamily="34" charset="0"/>
                        <a:buChar char="•"/>
                        <a:tabLst/>
                        <a:defRPr/>
                      </a:pPr>
                      <a:r>
                        <a:rPr lang="en-GB" sz="2000" b="1" i="0" baseline="0" dirty="0">
                          <a:solidFill>
                            <a:schemeClr val="tx1"/>
                          </a:solidFill>
                          <a:latin typeface="Lato Light" panose="020F0502020204030203" pitchFamily="34" charset="0"/>
                          <a:ea typeface="Lato Light" panose="020F0502020204030203" pitchFamily="34" charset="0"/>
                          <a:cs typeface="Lato Light" panose="020F0502020204030203" pitchFamily="34" charset="0"/>
                        </a:rPr>
                        <a:t>Stroking a pet</a:t>
                      </a:r>
                    </a:p>
                    <a:p>
                      <a:pPr marL="342900" indent="-342900">
                        <a:lnSpc>
                          <a:spcPts val="3100"/>
                        </a:lnSpc>
                        <a:buFont typeface="Arial" panose="020B0604020202020204" pitchFamily="34" charset="0"/>
                        <a:buChar char="•"/>
                      </a:pPr>
                      <a:r>
                        <a:rPr lang="en-GB" sz="2000" b="1" i="0" dirty="0">
                          <a:solidFill>
                            <a:schemeClr val="tx1"/>
                          </a:solidFill>
                          <a:latin typeface="Lato Light" panose="020F0502020204030203" pitchFamily="34" charset="0"/>
                          <a:ea typeface="Lato Light" panose="020F0502020204030203" pitchFamily="34" charset="0"/>
                          <a:cs typeface="Lato Light" panose="020F0502020204030203" pitchFamily="34" charset="0"/>
                        </a:rPr>
                        <a:t>Drawing</a:t>
                      </a:r>
                      <a:r>
                        <a:rPr lang="en-GB" sz="2000" b="1" i="0" baseline="0" dirty="0">
                          <a:solidFill>
                            <a:schemeClr val="tx1"/>
                          </a:solidFill>
                          <a:latin typeface="Lato Light" panose="020F0502020204030203" pitchFamily="34" charset="0"/>
                          <a:ea typeface="Lato Light" panose="020F0502020204030203" pitchFamily="34" charset="0"/>
                          <a:cs typeface="Lato Light" panose="020F0502020204030203" pitchFamily="34" charset="0"/>
                        </a:rPr>
                        <a:t>, </a:t>
                      </a:r>
                      <a:r>
                        <a:rPr lang="en-GB" sz="2000" b="1" i="0" dirty="0">
                          <a:solidFill>
                            <a:schemeClr val="tx1"/>
                          </a:solidFill>
                          <a:latin typeface="Lato Light" panose="020F0502020204030203" pitchFamily="34" charset="0"/>
                          <a:ea typeface="Lato Light" panose="020F0502020204030203" pitchFamily="34" charset="0"/>
                          <a:cs typeface="Lato Light" panose="020F0502020204030203" pitchFamily="34" charset="0"/>
                        </a:rPr>
                        <a:t>painting</a:t>
                      </a:r>
                      <a:r>
                        <a:rPr lang="en-GB" sz="2000" b="1" i="0" baseline="0" dirty="0">
                          <a:solidFill>
                            <a:schemeClr val="tx1"/>
                          </a:solidFill>
                          <a:latin typeface="Lato Light" panose="020F0502020204030203" pitchFamily="34" charset="0"/>
                          <a:ea typeface="Lato Light" panose="020F0502020204030203" pitchFamily="34" charset="0"/>
                          <a:cs typeface="Lato Light" panose="020F0502020204030203" pitchFamily="34" charset="0"/>
                        </a:rPr>
                        <a:t>, music</a:t>
                      </a:r>
                      <a:endParaRPr lang="en-GB" sz="2000" b="1" i="0" dirty="0">
                        <a:solidFill>
                          <a:schemeClr val="tx1"/>
                        </a:solidFill>
                        <a:latin typeface="Lato Light" panose="020F0502020204030203" pitchFamily="34" charset="0"/>
                        <a:ea typeface="Lato Light" panose="020F0502020204030203" pitchFamily="34" charset="0"/>
                        <a:cs typeface="Lato Light" panose="020F0502020204030203" pitchFamily="34" charset="0"/>
                      </a:endParaRPr>
                    </a:p>
                    <a:p>
                      <a:pPr marL="342900" indent="-342900">
                        <a:lnSpc>
                          <a:spcPts val="3100"/>
                        </a:lnSpc>
                        <a:buFont typeface="Arial" panose="020B0604020202020204" pitchFamily="34" charset="0"/>
                        <a:buChar char="•"/>
                      </a:pPr>
                      <a:r>
                        <a:rPr lang="en-GB" sz="2000" b="1" i="0" baseline="0" dirty="0">
                          <a:solidFill>
                            <a:schemeClr val="tx1"/>
                          </a:solidFill>
                          <a:latin typeface="Lato Light" panose="020F0502020204030203" pitchFamily="34" charset="0"/>
                          <a:ea typeface="Lato Light" panose="020F0502020204030203" pitchFamily="34" charset="0"/>
                          <a:cs typeface="Lato Light" panose="020F0502020204030203" pitchFamily="34" charset="0"/>
                        </a:rPr>
                        <a:t>Watching a funny film</a:t>
                      </a:r>
                    </a:p>
                    <a:p>
                      <a:pPr marL="342900" indent="-342900">
                        <a:lnSpc>
                          <a:spcPts val="3100"/>
                        </a:lnSpc>
                        <a:buFont typeface="Arial" panose="020B0604020202020204" pitchFamily="34" charset="0"/>
                        <a:buChar char="•"/>
                      </a:pPr>
                      <a:r>
                        <a:rPr lang="en-GB" sz="2000" b="1" i="0" baseline="0" dirty="0">
                          <a:solidFill>
                            <a:schemeClr val="tx1"/>
                          </a:solidFill>
                          <a:latin typeface="Lato Light" panose="020F0502020204030203" pitchFamily="34" charset="0"/>
                          <a:ea typeface="Lato Light" panose="020F0502020204030203" pitchFamily="34" charset="0"/>
                          <a:cs typeface="Lato Light" panose="020F0502020204030203" pitchFamily="34" charset="0"/>
                        </a:rPr>
                        <a:t>Learning something new</a:t>
                      </a:r>
                    </a:p>
                    <a:p>
                      <a:pPr marL="342900" indent="-342900">
                        <a:lnSpc>
                          <a:spcPts val="3100"/>
                        </a:lnSpc>
                        <a:buFont typeface="Arial" panose="020B0604020202020204" pitchFamily="34" charset="0"/>
                        <a:buChar char="•"/>
                      </a:pPr>
                      <a:r>
                        <a:rPr lang="en-GB" sz="2000" b="1" i="0" baseline="0" dirty="0">
                          <a:solidFill>
                            <a:schemeClr val="tx1"/>
                          </a:solidFill>
                          <a:latin typeface="Lato Light" panose="020F0502020204030203" pitchFamily="34" charset="0"/>
                          <a:ea typeface="Lato Light" panose="020F0502020204030203" pitchFamily="34" charset="0"/>
                          <a:cs typeface="Lato Light" panose="020F0502020204030203" pitchFamily="34" charset="0"/>
                        </a:rPr>
                        <a:t>Expressing your feelings</a:t>
                      </a:r>
                    </a:p>
                    <a:p>
                      <a:pPr marL="342900" indent="-342900">
                        <a:lnSpc>
                          <a:spcPts val="3100"/>
                        </a:lnSpc>
                        <a:buFont typeface="Arial" panose="020B0604020202020204" pitchFamily="34" charset="0"/>
                        <a:buChar char="•"/>
                      </a:pPr>
                      <a:r>
                        <a:rPr lang="en-GB" sz="2000" b="1" i="0" baseline="0" dirty="0">
                          <a:solidFill>
                            <a:schemeClr val="tx1"/>
                          </a:solidFill>
                          <a:latin typeface="Lato Light" panose="020F0502020204030203" pitchFamily="34" charset="0"/>
                          <a:ea typeface="Lato Light" panose="020F0502020204030203" pitchFamily="34" charset="0"/>
                          <a:cs typeface="Lato Light" panose="020F0502020204030203" pitchFamily="34" charset="0"/>
                        </a:rPr>
                        <a:t>Reading a good story</a:t>
                      </a:r>
                    </a:p>
                    <a:p>
                      <a:pPr marL="342900" indent="-342900">
                        <a:lnSpc>
                          <a:spcPts val="3100"/>
                        </a:lnSpc>
                        <a:buFont typeface="Arial" panose="020B0604020202020204" pitchFamily="34" charset="0"/>
                        <a:buChar char="•"/>
                      </a:pPr>
                      <a:r>
                        <a:rPr lang="en-GB" sz="2000" b="1" i="0" baseline="0" dirty="0">
                          <a:solidFill>
                            <a:schemeClr val="tx1"/>
                          </a:solidFill>
                          <a:latin typeface="Lato Light" panose="020F0502020204030203" pitchFamily="34" charset="0"/>
                          <a:ea typeface="Lato Light" panose="020F0502020204030203" pitchFamily="34" charset="0"/>
                          <a:cs typeface="Lato Light" panose="020F0502020204030203" pitchFamily="34" charset="0"/>
                        </a:rPr>
                        <a:t>Playing games </a:t>
                      </a:r>
                    </a:p>
                    <a:p>
                      <a:pPr marL="342900" indent="-342900">
                        <a:lnSpc>
                          <a:spcPts val="3100"/>
                        </a:lnSpc>
                        <a:buFont typeface="Arial" panose="020B0604020202020204" pitchFamily="34" charset="0"/>
                        <a:buChar char="•"/>
                      </a:pPr>
                      <a:r>
                        <a:rPr lang="en-GB" sz="2000" b="1" i="0" baseline="0" dirty="0">
                          <a:solidFill>
                            <a:schemeClr val="tx1"/>
                          </a:solidFill>
                          <a:latin typeface="Lato Light" panose="020F0502020204030203" pitchFamily="34" charset="0"/>
                          <a:ea typeface="Lato Light" panose="020F0502020204030203" pitchFamily="34" charset="0"/>
                          <a:cs typeface="Lato Light" panose="020F0502020204030203" pitchFamily="34" charset="0"/>
                        </a:rPr>
                        <a:t>Thinking of happy times</a:t>
                      </a:r>
                    </a:p>
                  </a:txBody>
                  <a:tcPr>
                    <a:solidFill>
                      <a:schemeClr val="accent1">
                        <a:lumMod val="20000"/>
                        <a:lumOff val="80000"/>
                      </a:schemeClr>
                    </a:solidFill>
                  </a:tcPr>
                </a:tc>
                <a:tc>
                  <a:txBody>
                    <a:bodyPr/>
                    <a:lstStyle/>
                    <a:p>
                      <a:pPr marL="342900" indent="-342900" algn="l" defTabSz="914400" rtl="0" eaLnBrk="1" latinLnBrk="0" hangingPunct="1">
                        <a:lnSpc>
                          <a:spcPts val="3100"/>
                        </a:lnSpc>
                        <a:buFont typeface="Arial" panose="020B0604020202020204" pitchFamily="34" charset="0"/>
                        <a:buChar char="•"/>
                      </a:pPr>
                      <a:r>
                        <a:rPr lang="en-GB" sz="2000" b="1" i="0" kern="1200" baseline="0" dirty="0">
                          <a:solidFill>
                            <a:schemeClr val="tx1"/>
                          </a:solidFill>
                          <a:latin typeface="Lato Light" panose="020F0502020204030203" pitchFamily="34" charset="0"/>
                          <a:ea typeface="Lato Light" panose="020F0502020204030203" pitchFamily="34" charset="0"/>
                          <a:cs typeface="Lato Light" panose="020F0502020204030203" pitchFamily="34" charset="0"/>
                        </a:rPr>
                        <a:t>Balanced diet</a:t>
                      </a:r>
                    </a:p>
                    <a:p>
                      <a:pPr marL="342900" marR="0" indent="-342900" algn="l" defTabSz="914400" rtl="0" eaLnBrk="1" fontAlgn="auto" latinLnBrk="0" hangingPunct="1">
                        <a:lnSpc>
                          <a:spcPts val="3100"/>
                        </a:lnSpc>
                        <a:spcBef>
                          <a:spcPts val="0"/>
                        </a:spcBef>
                        <a:spcAft>
                          <a:spcPts val="0"/>
                        </a:spcAft>
                        <a:buClrTx/>
                        <a:buSzTx/>
                        <a:buFont typeface="Arial" panose="020B0604020202020204" pitchFamily="34" charset="0"/>
                        <a:buChar char="•"/>
                        <a:tabLst/>
                        <a:defRPr/>
                      </a:pPr>
                      <a:r>
                        <a:rPr lang="en-GB" sz="2000" b="1" i="0" kern="1200" baseline="0" dirty="0">
                          <a:solidFill>
                            <a:schemeClr val="tx1"/>
                          </a:solidFill>
                          <a:latin typeface="Lato Light" panose="020F0502020204030203" pitchFamily="34" charset="0"/>
                          <a:ea typeface="Lato Light" panose="020F0502020204030203" pitchFamily="34" charset="0"/>
                          <a:cs typeface="Lato Light" panose="020F0502020204030203" pitchFamily="34" charset="0"/>
                        </a:rPr>
                        <a:t>Drinking water</a:t>
                      </a:r>
                    </a:p>
                    <a:p>
                      <a:pPr marL="342900" indent="-342900" algn="l" defTabSz="914400" rtl="0" eaLnBrk="1" latinLnBrk="0" hangingPunct="1">
                        <a:lnSpc>
                          <a:spcPts val="3100"/>
                        </a:lnSpc>
                        <a:buFont typeface="Arial" panose="020B0604020202020204" pitchFamily="34" charset="0"/>
                        <a:buChar char="•"/>
                      </a:pPr>
                      <a:r>
                        <a:rPr lang="en-GB" sz="2000" b="1" i="0" kern="1200" baseline="0" dirty="0">
                          <a:solidFill>
                            <a:schemeClr val="tx1"/>
                          </a:solidFill>
                          <a:latin typeface="Lato Light" panose="020F0502020204030203" pitchFamily="34" charset="0"/>
                          <a:ea typeface="Lato Light" panose="020F0502020204030203" pitchFamily="34" charset="0"/>
                          <a:cs typeface="Lato Light" panose="020F0502020204030203" pitchFamily="34" charset="0"/>
                        </a:rPr>
                        <a:t>Keeping your body clean</a:t>
                      </a:r>
                    </a:p>
                    <a:p>
                      <a:pPr marL="342900" indent="-342900" algn="l" defTabSz="914400" rtl="0" eaLnBrk="1" latinLnBrk="0" hangingPunct="1">
                        <a:lnSpc>
                          <a:spcPts val="3100"/>
                        </a:lnSpc>
                        <a:buFont typeface="Arial" panose="020B0604020202020204" pitchFamily="34" charset="0"/>
                        <a:buChar char="•"/>
                      </a:pPr>
                      <a:r>
                        <a:rPr lang="en-GB" sz="2000" b="1" i="0" kern="1200" baseline="0" dirty="0">
                          <a:solidFill>
                            <a:schemeClr val="tx1"/>
                          </a:solidFill>
                          <a:latin typeface="Lato Light" panose="020F0502020204030203" pitchFamily="34" charset="0"/>
                          <a:ea typeface="Lato Light" panose="020F0502020204030203" pitchFamily="34" charset="0"/>
                          <a:cs typeface="Lato Light" panose="020F0502020204030203" pitchFamily="34" charset="0"/>
                        </a:rPr>
                        <a:t>Rest, relax, quiet time</a:t>
                      </a:r>
                    </a:p>
                    <a:p>
                      <a:pPr marL="342900" indent="-342900" algn="l" defTabSz="914400" rtl="0" eaLnBrk="1" latinLnBrk="0" hangingPunct="1">
                        <a:lnSpc>
                          <a:spcPts val="3100"/>
                        </a:lnSpc>
                        <a:buFont typeface="Arial" panose="020B0604020202020204" pitchFamily="34" charset="0"/>
                        <a:buChar char="•"/>
                      </a:pPr>
                      <a:r>
                        <a:rPr lang="en-GB" sz="2000" b="1" i="0" kern="1200" baseline="0" dirty="0">
                          <a:solidFill>
                            <a:schemeClr val="tx1"/>
                          </a:solidFill>
                          <a:latin typeface="Lato Light" panose="020F0502020204030203" pitchFamily="34" charset="0"/>
                          <a:ea typeface="Lato Light" panose="020F0502020204030203" pitchFamily="34" charset="0"/>
                          <a:cs typeface="Lato Light" panose="020F0502020204030203" pitchFamily="34" charset="0"/>
                        </a:rPr>
                        <a:t>Getting enough sleep</a:t>
                      </a:r>
                    </a:p>
                    <a:p>
                      <a:pPr marL="342900" indent="-342900" algn="l" defTabSz="914400" rtl="0" eaLnBrk="1" latinLnBrk="0" hangingPunct="1">
                        <a:lnSpc>
                          <a:spcPts val="3100"/>
                        </a:lnSpc>
                        <a:buFont typeface="Arial" panose="020B0604020202020204" pitchFamily="34" charset="0"/>
                        <a:buChar char="•"/>
                      </a:pPr>
                      <a:r>
                        <a:rPr lang="en-GB" sz="2000" b="1" i="0" kern="1200" baseline="0" dirty="0">
                          <a:solidFill>
                            <a:schemeClr val="tx1"/>
                          </a:solidFill>
                          <a:latin typeface="Lato Light" panose="020F0502020204030203" pitchFamily="34" charset="0"/>
                          <a:ea typeface="Lato Light" panose="020F0502020204030203" pitchFamily="34" charset="0"/>
                          <a:cs typeface="Lato Light" panose="020F0502020204030203" pitchFamily="34" charset="0"/>
                        </a:rPr>
                        <a:t>Going for a walk</a:t>
                      </a:r>
                    </a:p>
                    <a:p>
                      <a:pPr marL="342900" indent="-342900" algn="l" defTabSz="914400" rtl="0" eaLnBrk="1" latinLnBrk="0" hangingPunct="1">
                        <a:lnSpc>
                          <a:spcPts val="3100"/>
                        </a:lnSpc>
                        <a:buFont typeface="Arial" panose="020B0604020202020204" pitchFamily="34" charset="0"/>
                        <a:buChar char="•"/>
                      </a:pPr>
                      <a:r>
                        <a:rPr lang="en-GB" sz="2000" b="1" i="0" kern="1200" baseline="0" dirty="0">
                          <a:solidFill>
                            <a:schemeClr val="tx1"/>
                          </a:solidFill>
                          <a:latin typeface="Lato Light" panose="020F0502020204030203" pitchFamily="34" charset="0"/>
                          <a:ea typeface="Lato Light" panose="020F0502020204030203" pitchFamily="34" charset="0"/>
                          <a:cs typeface="Lato Light" panose="020F0502020204030203" pitchFamily="34" charset="0"/>
                        </a:rPr>
                        <a:t>Talking to a trusted adult</a:t>
                      </a:r>
                    </a:p>
                  </a:txBody>
                  <a:tcPr>
                    <a:solidFill>
                      <a:schemeClr val="accent1">
                        <a:lumMod val="20000"/>
                        <a:lumOff val="80000"/>
                      </a:schemeClr>
                    </a:solidFill>
                  </a:tcPr>
                </a:tc>
                <a:extLst>
                  <a:ext uri="{0D108BD9-81ED-4DB2-BD59-A6C34878D82A}">
                    <a16:rowId xmlns:a16="http://schemas.microsoft.com/office/drawing/2014/main" val="785693580"/>
                  </a:ext>
                </a:extLst>
              </a:tr>
            </a:tbl>
          </a:graphicData>
        </a:graphic>
      </p:graphicFrame>
      <p:pic>
        <p:nvPicPr>
          <p:cNvPr id="4" name="Picture 8" descr="Watercolour, Watercolor, Art, Painting, Ink, Stain">
            <a:extLst>
              <a:ext uri="{FF2B5EF4-FFF2-40B4-BE49-F238E27FC236}">
                <a16:creationId xmlns:a16="http://schemas.microsoft.com/office/drawing/2014/main" id="{6D0DC30A-35D1-1D0E-352A-5B50F51E5E01}"/>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8613608" y="222221"/>
            <a:ext cx="2604267" cy="15148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764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4FE23F-0EAA-95F4-F860-201EAAAC9CE3}"/>
              </a:ext>
            </a:extLst>
          </p:cNvPr>
          <p:cNvSpPr>
            <a:spLocks noGrp="1"/>
          </p:cNvSpPr>
          <p:nvPr>
            <p:ph type="title"/>
          </p:nvPr>
        </p:nvSpPr>
        <p:spPr/>
        <p:txBody>
          <a:bodyPr/>
          <a:lstStyle/>
          <a:p>
            <a:pPr algn="ctr"/>
            <a:r>
              <a:rPr lang="en-GB" b="1" u="sng" dirty="0">
                <a:latin typeface="Comic Sans MS" panose="030F0702030302020204" pitchFamily="66" charset="0"/>
              </a:rPr>
              <a:t>Coping strategies</a:t>
            </a:r>
          </a:p>
        </p:txBody>
      </p:sp>
      <p:sp>
        <p:nvSpPr>
          <p:cNvPr id="3" name="Content Placeholder 2">
            <a:extLst>
              <a:ext uri="{FF2B5EF4-FFF2-40B4-BE49-F238E27FC236}">
                <a16:creationId xmlns:a16="http://schemas.microsoft.com/office/drawing/2014/main" id="{D8ADA3A7-44EB-5AAC-6BE3-3F108C2079AE}"/>
              </a:ext>
            </a:extLst>
          </p:cNvPr>
          <p:cNvSpPr>
            <a:spLocks noGrp="1"/>
          </p:cNvSpPr>
          <p:nvPr>
            <p:ph sz="half" idx="1"/>
          </p:nvPr>
        </p:nvSpPr>
        <p:spPr/>
        <p:txBody>
          <a:bodyPr/>
          <a:lstStyle/>
          <a:p>
            <a:r>
              <a:rPr lang="en-GB" dirty="0"/>
              <a:t>Developing a calming area at home.</a:t>
            </a:r>
          </a:p>
          <a:p>
            <a:endParaRPr lang="en-GB" dirty="0"/>
          </a:p>
          <a:p>
            <a:pPr marL="0" indent="0">
              <a:buNone/>
            </a:pPr>
            <a:endParaRPr lang="en-GB" dirty="0"/>
          </a:p>
          <a:p>
            <a:endParaRPr lang="en-GB" dirty="0"/>
          </a:p>
        </p:txBody>
      </p:sp>
      <p:sp>
        <p:nvSpPr>
          <p:cNvPr id="4" name="Content Placeholder 3">
            <a:extLst>
              <a:ext uri="{FF2B5EF4-FFF2-40B4-BE49-F238E27FC236}">
                <a16:creationId xmlns:a16="http://schemas.microsoft.com/office/drawing/2014/main" id="{1454661E-595B-C2EB-E412-AE69A459799E}"/>
              </a:ext>
            </a:extLst>
          </p:cNvPr>
          <p:cNvSpPr>
            <a:spLocks noGrp="1"/>
          </p:cNvSpPr>
          <p:nvPr>
            <p:ph sz="half" idx="2"/>
          </p:nvPr>
        </p:nvSpPr>
        <p:spPr/>
        <p:txBody>
          <a:bodyPr/>
          <a:lstStyle/>
          <a:p>
            <a:r>
              <a:rPr lang="en-GB" dirty="0"/>
              <a:t>Social Story on Calming Down</a:t>
            </a:r>
          </a:p>
          <a:p>
            <a:endParaRPr lang="en-GB" dirty="0"/>
          </a:p>
          <a:p>
            <a:endParaRPr lang="en-GB" dirty="0"/>
          </a:p>
        </p:txBody>
      </p:sp>
      <p:sp>
        <p:nvSpPr>
          <p:cNvPr id="5" name="Footer Placeholder 4">
            <a:extLst>
              <a:ext uri="{FF2B5EF4-FFF2-40B4-BE49-F238E27FC236}">
                <a16:creationId xmlns:a16="http://schemas.microsoft.com/office/drawing/2014/main" id="{4CD259C6-F3AA-2EAA-0B9F-76CF624DDA61}"/>
              </a:ext>
            </a:extLst>
          </p:cNvPr>
          <p:cNvSpPr>
            <a:spLocks noGrp="1"/>
          </p:cNvSpPr>
          <p:nvPr>
            <p:ph type="ftr" sz="quarter" idx="11"/>
          </p:nvPr>
        </p:nvSpPr>
        <p:spPr/>
        <p:txBody>
          <a:bodyPr/>
          <a:lstStyle/>
          <a:p>
            <a:r>
              <a:rPr lang="en-GB"/>
              <a:t>© PSHE Association 2018   </a:t>
            </a:r>
            <a:endParaRPr lang="en-GB" dirty="0"/>
          </a:p>
        </p:txBody>
      </p:sp>
      <p:sp>
        <p:nvSpPr>
          <p:cNvPr id="6" name="Slide Number Placeholder 5">
            <a:extLst>
              <a:ext uri="{FF2B5EF4-FFF2-40B4-BE49-F238E27FC236}">
                <a16:creationId xmlns:a16="http://schemas.microsoft.com/office/drawing/2014/main" id="{87698CD1-177A-0EBC-3DCE-DB8823286FC2}"/>
              </a:ext>
            </a:extLst>
          </p:cNvPr>
          <p:cNvSpPr>
            <a:spLocks noGrp="1"/>
          </p:cNvSpPr>
          <p:nvPr>
            <p:ph type="sldNum" sz="quarter" idx="12"/>
          </p:nvPr>
        </p:nvSpPr>
        <p:spPr/>
        <p:txBody>
          <a:bodyPr/>
          <a:lstStyle/>
          <a:p>
            <a:fld id="{2D651D86-383D-45DB-A701-76B5BFCFE28F}" type="slidenum">
              <a:rPr lang="en-GB" smtClean="0"/>
              <a:t>11</a:t>
            </a:fld>
            <a:endParaRPr lang="en-GB" dirty="0"/>
          </a:p>
        </p:txBody>
      </p:sp>
      <p:pic>
        <p:nvPicPr>
          <p:cNvPr id="8" name="Picture 7">
            <a:extLst>
              <a:ext uri="{FF2B5EF4-FFF2-40B4-BE49-F238E27FC236}">
                <a16:creationId xmlns:a16="http://schemas.microsoft.com/office/drawing/2014/main" id="{C378E1A3-E9D2-6711-8608-42F37007FEC7}"/>
              </a:ext>
            </a:extLst>
          </p:cNvPr>
          <p:cNvPicPr>
            <a:picLocks noChangeAspect="1"/>
          </p:cNvPicPr>
          <p:nvPr/>
        </p:nvPicPr>
        <p:blipFill>
          <a:blip r:embed="rId2"/>
          <a:stretch>
            <a:fillRect/>
          </a:stretch>
        </p:blipFill>
        <p:spPr>
          <a:xfrm>
            <a:off x="6515100" y="2727325"/>
            <a:ext cx="4838700" cy="2114550"/>
          </a:xfrm>
          <a:prstGeom prst="rect">
            <a:avLst/>
          </a:prstGeom>
        </p:spPr>
      </p:pic>
      <p:pic>
        <p:nvPicPr>
          <p:cNvPr id="10" name="Picture 9">
            <a:extLst>
              <a:ext uri="{FF2B5EF4-FFF2-40B4-BE49-F238E27FC236}">
                <a16:creationId xmlns:a16="http://schemas.microsoft.com/office/drawing/2014/main" id="{A542D827-348A-F6F1-520C-923789BBA580}"/>
              </a:ext>
            </a:extLst>
          </p:cNvPr>
          <p:cNvPicPr>
            <a:picLocks noChangeAspect="1"/>
          </p:cNvPicPr>
          <p:nvPr/>
        </p:nvPicPr>
        <p:blipFill>
          <a:blip r:embed="rId3"/>
          <a:stretch>
            <a:fillRect/>
          </a:stretch>
        </p:blipFill>
        <p:spPr>
          <a:xfrm>
            <a:off x="1329055" y="2954655"/>
            <a:ext cx="3371850" cy="3333750"/>
          </a:xfrm>
          <a:prstGeom prst="rect">
            <a:avLst/>
          </a:prstGeom>
        </p:spPr>
      </p:pic>
    </p:spTree>
    <p:extLst>
      <p:ext uri="{BB962C8B-B14F-4D97-AF65-F5344CB8AC3E}">
        <p14:creationId xmlns:p14="http://schemas.microsoft.com/office/powerpoint/2010/main" val="13353186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4610C-D171-38DD-F7EC-B37723D12F38}"/>
              </a:ext>
            </a:extLst>
          </p:cNvPr>
          <p:cNvSpPr>
            <a:spLocks noGrp="1"/>
          </p:cNvSpPr>
          <p:nvPr>
            <p:ph type="title"/>
          </p:nvPr>
        </p:nvSpPr>
        <p:spPr/>
        <p:txBody>
          <a:bodyPr/>
          <a:lstStyle/>
          <a:p>
            <a:pPr algn="ctr"/>
            <a:r>
              <a:rPr lang="en-GB" b="1" u="sng" dirty="0">
                <a:latin typeface="Comic Sans MS" panose="030F0702030302020204" pitchFamily="66" charset="0"/>
              </a:rPr>
              <a:t>Coping strategies</a:t>
            </a:r>
            <a:endParaRPr lang="en-GB" dirty="0"/>
          </a:p>
        </p:txBody>
      </p:sp>
      <p:sp>
        <p:nvSpPr>
          <p:cNvPr id="5" name="Footer Placeholder 4">
            <a:extLst>
              <a:ext uri="{FF2B5EF4-FFF2-40B4-BE49-F238E27FC236}">
                <a16:creationId xmlns:a16="http://schemas.microsoft.com/office/drawing/2014/main" id="{D08399E2-A013-EADA-BFA6-7CFA7744A87D}"/>
              </a:ext>
            </a:extLst>
          </p:cNvPr>
          <p:cNvSpPr>
            <a:spLocks noGrp="1"/>
          </p:cNvSpPr>
          <p:nvPr>
            <p:ph type="ftr" sz="quarter" idx="11"/>
          </p:nvPr>
        </p:nvSpPr>
        <p:spPr/>
        <p:txBody>
          <a:bodyPr/>
          <a:lstStyle/>
          <a:p>
            <a:r>
              <a:rPr lang="en-GB"/>
              <a:t>© PSHE Association 2018   </a:t>
            </a:r>
            <a:endParaRPr lang="en-GB" dirty="0"/>
          </a:p>
        </p:txBody>
      </p:sp>
      <p:sp>
        <p:nvSpPr>
          <p:cNvPr id="6" name="Slide Number Placeholder 5">
            <a:extLst>
              <a:ext uri="{FF2B5EF4-FFF2-40B4-BE49-F238E27FC236}">
                <a16:creationId xmlns:a16="http://schemas.microsoft.com/office/drawing/2014/main" id="{6B6B039F-C4EA-5C17-1F28-DB15FF84A34D}"/>
              </a:ext>
            </a:extLst>
          </p:cNvPr>
          <p:cNvSpPr>
            <a:spLocks noGrp="1"/>
          </p:cNvSpPr>
          <p:nvPr>
            <p:ph type="sldNum" sz="quarter" idx="12"/>
          </p:nvPr>
        </p:nvSpPr>
        <p:spPr/>
        <p:txBody>
          <a:bodyPr/>
          <a:lstStyle/>
          <a:p>
            <a:fld id="{2D651D86-383D-45DB-A701-76B5BFCFE28F}" type="slidenum">
              <a:rPr lang="en-GB" smtClean="0"/>
              <a:t>12</a:t>
            </a:fld>
            <a:endParaRPr lang="en-GB" dirty="0"/>
          </a:p>
        </p:txBody>
      </p:sp>
      <p:pic>
        <p:nvPicPr>
          <p:cNvPr id="7" name="Online Media 6" title="How to make a self-soothe box">
            <a:hlinkClick r:id="" action="ppaction://media"/>
            <a:extLst>
              <a:ext uri="{FF2B5EF4-FFF2-40B4-BE49-F238E27FC236}">
                <a16:creationId xmlns:a16="http://schemas.microsoft.com/office/drawing/2014/main" id="{85D71C59-4FCF-7809-E0EF-CF2EE7DDA622}"/>
              </a:ext>
            </a:extLst>
          </p:cNvPr>
          <p:cNvPicPr>
            <a:picLocks noRot="1" noChangeAspect="1"/>
          </p:cNvPicPr>
          <p:nvPr>
            <a:videoFile r:link="rId1"/>
          </p:nvPr>
        </p:nvPicPr>
        <p:blipFill>
          <a:blip r:embed="rId3"/>
          <a:stretch>
            <a:fillRect/>
          </a:stretch>
        </p:blipFill>
        <p:spPr>
          <a:xfrm>
            <a:off x="1808480" y="1915854"/>
            <a:ext cx="8290560" cy="4684166"/>
          </a:xfrm>
          <a:prstGeom prst="rect">
            <a:avLst/>
          </a:prstGeom>
        </p:spPr>
      </p:pic>
      <p:pic>
        <p:nvPicPr>
          <p:cNvPr id="7170" name="Picture 2" descr="How to make a self-soothe box - Best ...">
            <a:extLst>
              <a:ext uri="{FF2B5EF4-FFF2-40B4-BE49-F238E27FC236}">
                <a16:creationId xmlns:a16="http://schemas.microsoft.com/office/drawing/2014/main" id="{3D2C30A3-FAAB-EC65-A5F3-CEE0DC4316D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23680" y="147638"/>
            <a:ext cx="2962275" cy="154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9810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D401F8-9514-E1F7-DAB3-1CE31AE32C74}"/>
              </a:ext>
            </a:extLst>
          </p:cNvPr>
          <p:cNvSpPr>
            <a:spLocks noGrp="1"/>
          </p:cNvSpPr>
          <p:nvPr>
            <p:ph type="title"/>
          </p:nvPr>
        </p:nvSpPr>
        <p:spPr>
          <a:xfrm>
            <a:off x="838200" y="365125"/>
            <a:ext cx="10515600" cy="752475"/>
          </a:xfrm>
        </p:spPr>
        <p:txBody>
          <a:bodyPr/>
          <a:lstStyle/>
          <a:p>
            <a:pPr algn="ctr"/>
            <a:r>
              <a:rPr lang="en-GB" sz="4000" b="1" u="sng" dirty="0">
                <a:latin typeface="Comic Sans MS" panose="030F0702030302020204" pitchFamily="66" charset="0"/>
              </a:rPr>
              <a:t>Coping strategies</a:t>
            </a:r>
            <a:r>
              <a:rPr lang="en-GB" dirty="0"/>
              <a:t>.</a:t>
            </a:r>
          </a:p>
        </p:txBody>
      </p:sp>
      <p:sp>
        <p:nvSpPr>
          <p:cNvPr id="3" name="Content Placeholder 2">
            <a:extLst>
              <a:ext uri="{FF2B5EF4-FFF2-40B4-BE49-F238E27FC236}">
                <a16:creationId xmlns:a16="http://schemas.microsoft.com/office/drawing/2014/main" id="{5A80538F-5FD3-0B18-1D63-DF70154CA68D}"/>
              </a:ext>
            </a:extLst>
          </p:cNvPr>
          <p:cNvSpPr>
            <a:spLocks noGrp="1"/>
          </p:cNvSpPr>
          <p:nvPr>
            <p:ph sz="half" idx="1"/>
          </p:nvPr>
        </p:nvSpPr>
        <p:spPr>
          <a:xfrm>
            <a:off x="838200" y="1270000"/>
            <a:ext cx="10896600" cy="4906963"/>
          </a:xfrm>
        </p:spPr>
        <p:txBody>
          <a:bodyPr/>
          <a:lstStyle/>
          <a:p>
            <a:r>
              <a:rPr lang="en-GB" sz="1800" dirty="0"/>
              <a:t>BLOWING BUBBLES—this can have a very calming effect on children as blowing encourages your child to practice deep breathing. </a:t>
            </a:r>
          </a:p>
          <a:p>
            <a:r>
              <a:rPr lang="en-GB" sz="1800" dirty="0"/>
              <a:t>PLAYING WITH PLAYDOUGH—engages the children for a long time. Include some calming smells such as lavender into the playdough. </a:t>
            </a:r>
          </a:p>
          <a:p>
            <a:r>
              <a:rPr lang="en-GB" sz="1800" dirty="0"/>
              <a:t>HOLD TIGHT—give your child a squeezy ball or cuddly toy as this can help your child release all that tension. </a:t>
            </a:r>
          </a:p>
          <a:p>
            <a:r>
              <a:rPr lang="en-GB" sz="1800" dirty="0"/>
              <a:t>PLAY SOME MUSIC—particularly calm music. Get your child to sing along as this can soothe and release tension </a:t>
            </a:r>
          </a:p>
          <a:p>
            <a:r>
              <a:rPr lang="en-GB" sz="1800" dirty="0"/>
              <a:t>TALK A WALK OUTDOORS—green spaces can be particularly calming </a:t>
            </a:r>
          </a:p>
          <a:p>
            <a:r>
              <a:rPr lang="en-GB" sz="1800" dirty="0"/>
              <a:t>HUG IT OUT—give your child a comforting hug as this will help your child feel safe and loved. </a:t>
            </a:r>
          </a:p>
          <a:p>
            <a:r>
              <a:rPr lang="en-GB" sz="1800" dirty="0"/>
              <a:t>STRETCH IT OUT—help your child to stretch their aims above their head, stand on their tip-toes. Help your child stretch as tall as possible, then flop back down. Show them how to stretch out like a cat or reach up to the sky </a:t>
            </a:r>
          </a:p>
          <a:p>
            <a:r>
              <a:rPr lang="en-GB" sz="1800" dirty="0"/>
              <a:t>CLOUD SPOTTING—lie on the ground with your child and encouraging them to stay as still as possible while you watch the clouds go by. See if you child can spot any shapes among the clouds. </a:t>
            </a:r>
          </a:p>
          <a:p>
            <a:r>
              <a:rPr lang="en-GB" sz="1800" dirty="0"/>
              <a:t>RELAX WITH CBEEBIES RADIO—relax and listen to calming music. CBeebies radio has relaxing sounds such as waves, </a:t>
            </a:r>
          </a:p>
        </p:txBody>
      </p:sp>
      <p:sp>
        <p:nvSpPr>
          <p:cNvPr id="5" name="Footer Placeholder 4">
            <a:extLst>
              <a:ext uri="{FF2B5EF4-FFF2-40B4-BE49-F238E27FC236}">
                <a16:creationId xmlns:a16="http://schemas.microsoft.com/office/drawing/2014/main" id="{D07AE490-EB7D-9AE0-62CB-97016397E3FA}"/>
              </a:ext>
            </a:extLst>
          </p:cNvPr>
          <p:cNvSpPr>
            <a:spLocks noGrp="1"/>
          </p:cNvSpPr>
          <p:nvPr>
            <p:ph type="ftr" sz="quarter" idx="11"/>
          </p:nvPr>
        </p:nvSpPr>
        <p:spPr/>
        <p:txBody>
          <a:bodyPr/>
          <a:lstStyle/>
          <a:p>
            <a:r>
              <a:rPr lang="en-GB"/>
              <a:t>© PSHE Association 2018   </a:t>
            </a:r>
            <a:endParaRPr lang="en-GB" dirty="0"/>
          </a:p>
        </p:txBody>
      </p:sp>
      <p:sp>
        <p:nvSpPr>
          <p:cNvPr id="6" name="Slide Number Placeholder 5">
            <a:extLst>
              <a:ext uri="{FF2B5EF4-FFF2-40B4-BE49-F238E27FC236}">
                <a16:creationId xmlns:a16="http://schemas.microsoft.com/office/drawing/2014/main" id="{5B880E5C-B44D-381B-3CEB-2D4FAD8C8BE4}"/>
              </a:ext>
            </a:extLst>
          </p:cNvPr>
          <p:cNvSpPr>
            <a:spLocks noGrp="1"/>
          </p:cNvSpPr>
          <p:nvPr>
            <p:ph type="sldNum" sz="quarter" idx="12"/>
          </p:nvPr>
        </p:nvSpPr>
        <p:spPr/>
        <p:txBody>
          <a:bodyPr/>
          <a:lstStyle/>
          <a:p>
            <a:fld id="{2D651D86-383D-45DB-A701-76B5BFCFE28F}" type="slidenum">
              <a:rPr lang="en-GB" smtClean="0"/>
              <a:t>13</a:t>
            </a:fld>
            <a:endParaRPr lang="en-GB" dirty="0"/>
          </a:p>
        </p:txBody>
      </p:sp>
    </p:spTree>
    <p:extLst>
      <p:ext uri="{BB962C8B-B14F-4D97-AF65-F5344CB8AC3E}">
        <p14:creationId xmlns:p14="http://schemas.microsoft.com/office/powerpoint/2010/main" val="33926911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4103" name="Rectangle 4102">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6386A18-CFF6-E2EA-3498-F58925CCD05D}"/>
              </a:ext>
            </a:extLst>
          </p:cNvPr>
          <p:cNvSpPr>
            <a:spLocks noGrp="1"/>
          </p:cNvSpPr>
          <p:nvPr>
            <p:ph type="title"/>
          </p:nvPr>
        </p:nvSpPr>
        <p:spPr>
          <a:xfrm>
            <a:off x="638882" y="639193"/>
            <a:ext cx="3571810" cy="3573516"/>
          </a:xfrm>
        </p:spPr>
        <p:txBody>
          <a:bodyPr vert="horz" lIns="91440" tIns="45720" rIns="91440" bIns="45720" rtlCol="0" anchor="b">
            <a:normAutofit/>
          </a:bodyPr>
          <a:lstStyle/>
          <a:p>
            <a:r>
              <a:rPr lang="en-US" sz="4800" b="1" u="sng" kern="1200" dirty="0">
                <a:solidFill>
                  <a:schemeClr val="tx1"/>
                </a:solidFill>
                <a:latin typeface="Comic Sans MS" panose="030F0702030302020204" pitchFamily="66" charset="0"/>
              </a:rPr>
              <a:t>Positive self-talk skills.</a:t>
            </a:r>
            <a:br>
              <a:rPr lang="en-US" sz="6100" kern="1200" dirty="0">
                <a:solidFill>
                  <a:schemeClr val="tx1"/>
                </a:solidFill>
                <a:latin typeface="+mj-lt"/>
                <a:ea typeface="+mj-ea"/>
                <a:cs typeface="+mj-cs"/>
              </a:rPr>
            </a:br>
            <a:endParaRPr lang="en-US" sz="6100" kern="1200" dirty="0">
              <a:solidFill>
                <a:schemeClr val="tx1"/>
              </a:solidFill>
              <a:latin typeface="+mj-lt"/>
              <a:ea typeface="+mj-ea"/>
              <a:cs typeface="+mj-cs"/>
            </a:endParaRPr>
          </a:p>
        </p:txBody>
      </p:sp>
      <p:sp>
        <p:nvSpPr>
          <p:cNvPr id="4105"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098" name="Picture 2" descr="Positive Self-Talk - The Pathway 2 Success">
            <a:extLst>
              <a:ext uri="{FF2B5EF4-FFF2-40B4-BE49-F238E27FC236}">
                <a16:creationId xmlns:a16="http://schemas.microsoft.com/office/drawing/2014/main" id="{6CE709C8-CDE1-9ED2-8B81-35A94B9A94E6}"/>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5486400" y="640080"/>
            <a:ext cx="5550408" cy="5550408"/>
          </a:xfrm>
          <a:prstGeom prst="rect">
            <a:avLst/>
          </a:prstGeom>
          <a:noFill/>
          <a:extLst>
            <a:ext uri="{909E8E84-426E-40DD-AFC4-6F175D3DCCD1}">
              <a14:hiddenFill xmlns:a14="http://schemas.microsoft.com/office/drawing/2010/main">
                <a:solidFill>
                  <a:srgbClr val="FFFFFF"/>
                </a:solidFill>
              </a14:hiddenFill>
            </a:ext>
          </a:extLst>
        </p:spPr>
      </p:pic>
      <p:sp>
        <p:nvSpPr>
          <p:cNvPr id="5" name="Footer Placeholder 4">
            <a:extLst>
              <a:ext uri="{FF2B5EF4-FFF2-40B4-BE49-F238E27FC236}">
                <a16:creationId xmlns:a16="http://schemas.microsoft.com/office/drawing/2014/main" id="{236D07DD-D9D5-7436-B0BB-19CBE8243785}"/>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a:spcAft>
                <a:spcPts val="600"/>
              </a:spcAft>
            </a:pPr>
            <a:r>
              <a:rPr lang="en-US" sz="1200" kern="1200">
                <a:solidFill>
                  <a:schemeClr val="tx1">
                    <a:tint val="75000"/>
                  </a:schemeClr>
                </a:solidFill>
                <a:latin typeface="+mn-lt"/>
                <a:ea typeface="+mn-ea"/>
                <a:cs typeface="+mn-cs"/>
              </a:rPr>
              <a:t>© PSHE Association 2018   </a:t>
            </a:r>
          </a:p>
        </p:txBody>
      </p:sp>
      <p:sp>
        <p:nvSpPr>
          <p:cNvPr id="6" name="Slide Number Placeholder 5">
            <a:extLst>
              <a:ext uri="{FF2B5EF4-FFF2-40B4-BE49-F238E27FC236}">
                <a16:creationId xmlns:a16="http://schemas.microsoft.com/office/drawing/2014/main" id="{EA2107EA-803B-EC0D-7A27-76FFBA514B6F}"/>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lgn="r">
              <a:spcAft>
                <a:spcPts val="600"/>
              </a:spcAft>
            </a:pPr>
            <a:fld id="{2D651D86-383D-45DB-A701-76B5BFCFE28F}" type="slidenum">
              <a:rPr lang="en-US" sz="1200" smtClean="0">
                <a:solidFill>
                  <a:schemeClr val="tx1">
                    <a:tint val="75000"/>
                  </a:schemeClr>
                </a:solidFill>
              </a:rPr>
              <a:pPr algn="r">
                <a:spcAft>
                  <a:spcPts val="600"/>
                </a:spcAft>
              </a:pPr>
              <a:t>14</a:t>
            </a:fld>
            <a:endParaRPr lang="en-US" sz="1200">
              <a:solidFill>
                <a:schemeClr val="tx1">
                  <a:tint val="75000"/>
                </a:schemeClr>
              </a:solidFill>
            </a:endParaRPr>
          </a:p>
        </p:txBody>
      </p:sp>
    </p:spTree>
    <p:extLst>
      <p:ext uri="{BB962C8B-B14F-4D97-AF65-F5344CB8AC3E}">
        <p14:creationId xmlns:p14="http://schemas.microsoft.com/office/powerpoint/2010/main" val="7951112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1" name="Rectangle 16">
            <a:extLst>
              <a:ext uri="{FF2B5EF4-FFF2-40B4-BE49-F238E27FC236}">
                <a16:creationId xmlns:a16="http://schemas.microsoft.com/office/drawing/2014/main" id="{7C98A213-5994-475E-B327-DC6EC27FBA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1ECA06-8C27-4211-12C6-21C688A45D7A}"/>
              </a:ext>
            </a:extLst>
          </p:cNvPr>
          <p:cNvSpPr>
            <a:spLocks noGrp="1"/>
          </p:cNvSpPr>
          <p:nvPr>
            <p:ph type="title"/>
          </p:nvPr>
        </p:nvSpPr>
        <p:spPr>
          <a:xfrm>
            <a:off x="638881" y="670218"/>
            <a:ext cx="10909640" cy="1065836"/>
          </a:xfrm>
        </p:spPr>
        <p:txBody>
          <a:bodyPr vert="horz" lIns="91440" tIns="45720" rIns="91440" bIns="45720" rtlCol="0" anchor="ctr">
            <a:normAutofit/>
          </a:bodyPr>
          <a:lstStyle/>
          <a:p>
            <a:pPr algn="ctr"/>
            <a:r>
              <a:rPr lang="en-US" sz="4800" b="1" u="sng" dirty="0">
                <a:latin typeface="Comic Sans MS" panose="030F0702030302020204" pitchFamily="66" charset="0"/>
              </a:rPr>
              <a:t>Positive self-talk skills.</a:t>
            </a:r>
            <a:endParaRPr lang="en-US" sz="4800" dirty="0">
              <a:latin typeface="Comic Sans MS" panose="030F0702030302020204" pitchFamily="66" charset="0"/>
            </a:endParaRPr>
          </a:p>
        </p:txBody>
      </p:sp>
      <p:sp>
        <p:nvSpPr>
          <p:cNvPr id="22" name="sketch line">
            <a:extLst>
              <a:ext uri="{FF2B5EF4-FFF2-40B4-BE49-F238E27FC236}">
                <a16:creationId xmlns:a16="http://schemas.microsoft.com/office/drawing/2014/main" id="{4B030A0D-0DAD-4A99-89BB-419527D6A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89376" y="1800088"/>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EF7C277-6F67-321B-EF59-517DB195E6BC}"/>
              </a:ext>
            </a:extLst>
          </p:cNvPr>
          <p:cNvPicPr>
            <a:picLocks noChangeAspect="1"/>
          </p:cNvPicPr>
          <p:nvPr/>
        </p:nvPicPr>
        <p:blipFill>
          <a:blip r:embed="rId2"/>
          <a:stretch>
            <a:fillRect/>
          </a:stretch>
        </p:blipFill>
        <p:spPr>
          <a:xfrm>
            <a:off x="825509" y="2619784"/>
            <a:ext cx="2692381" cy="3600041"/>
          </a:xfrm>
          <a:prstGeom prst="rect">
            <a:avLst/>
          </a:prstGeom>
        </p:spPr>
      </p:pic>
      <p:pic>
        <p:nvPicPr>
          <p:cNvPr id="8" name="Picture 7">
            <a:extLst>
              <a:ext uri="{FF2B5EF4-FFF2-40B4-BE49-F238E27FC236}">
                <a16:creationId xmlns:a16="http://schemas.microsoft.com/office/drawing/2014/main" id="{9CB7D083-0371-F1A0-2BA6-260A4CC55341}"/>
              </a:ext>
            </a:extLst>
          </p:cNvPr>
          <p:cNvPicPr>
            <a:picLocks noChangeAspect="1"/>
          </p:cNvPicPr>
          <p:nvPr/>
        </p:nvPicPr>
        <p:blipFill>
          <a:blip r:embed="rId3"/>
          <a:stretch>
            <a:fillRect/>
          </a:stretch>
        </p:blipFill>
        <p:spPr>
          <a:xfrm>
            <a:off x="4741485" y="2619784"/>
            <a:ext cx="2709030" cy="3600041"/>
          </a:xfrm>
          <a:prstGeom prst="rect">
            <a:avLst/>
          </a:prstGeom>
        </p:spPr>
      </p:pic>
      <p:pic>
        <p:nvPicPr>
          <p:cNvPr id="12" name="Picture 11">
            <a:extLst>
              <a:ext uri="{FF2B5EF4-FFF2-40B4-BE49-F238E27FC236}">
                <a16:creationId xmlns:a16="http://schemas.microsoft.com/office/drawing/2014/main" id="{3937EECB-F7CC-418E-9A80-C14879C47EFD}"/>
              </a:ext>
            </a:extLst>
          </p:cNvPr>
          <p:cNvPicPr>
            <a:picLocks noChangeAspect="1"/>
          </p:cNvPicPr>
          <p:nvPr/>
        </p:nvPicPr>
        <p:blipFill>
          <a:blip r:embed="rId4"/>
          <a:stretch>
            <a:fillRect/>
          </a:stretch>
        </p:blipFill>
        <p:spPr>
          <a:xfrm>
            <a:off x="8141208" y="3315838"/>
            <a:ext cx="3758184" cy="2207932"/>
          </a:xfrm>
          <a:prstGeom prst="rect">
            <a:avLst/>
          </a:prstGeom>
        </p:spPr>
      </p:pic>
      <p:sp>
        <p:nvSpPr>
          <p:cNvPr id="5" name="Footer Placeholder 4">
            <a:extLst>
              <a:ext uri="{FF2B5EF4-FFF2-40B4-BE49-F238E27FC236}">
                <a16:creationId xmlns:a16="http://schemas.microsoft.com/office/drawing/2014/main" id="{B38A1C05-8C03-53AB-C22D-781FF67CAFD9}"/>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a:spcAft>
                <a:spcPts val="600"/>
              </a:spcAft>
            </a:pPr>
            <a:r>
              <a:rPr lang="en-US" sz="1200" kern="1200">
                <a:solidFill>
                  <a:schemeClr val="tx1">
                    <a:tint val="75000"/>
                  </a:schemeClr>
                </a:solidFill>
                <a:latin typeface="+mn-lt"/>
                <a:ea typeface="+mn-ea"/>
                <a:cs typeface="+mn-cs"/>
              </a:rPr>
              <a:t>© PSHE Association 2018   </a:t>
            </a:r>
          </a:p>
        </p:txBody>
      </p:sp>
      <p:sp>
        <p:nvSpPr>
          <p:cNvPr id="6" name="Slide Number Placeholder 5">
            <a:extLst>
              <a:ext uri="{FF2B5EF4-FFF2-40B4-BE49-F238E27FC236}">
                <a16:creationId xmlns:a16="http://schemas.microsoft.com/office/drawing/2014/main" id="{4BF0867D-F734-DB2F-E299-18C49FB445B4}"/>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lgn="r">
              <a:spcAft>
                <a:spcPts val="600"/>
              </a:spcAft>
            </a:pPr>
            <a:fld id="{2D651D86-383D-45DB-A701-76B5BFCFE28F}" type="slidenum">
              <a:rPr lang="en-US" sz="1200" smtClean="0">
                <a:solidFill>
                  <a:schemeClr val="tx1">
                    <a:tint val="75000"/>
                  </a:schemeClr>
                </a:solidFill>
              </a:rPr>
              <a:pPr algn="r">
                <a:spcAft>
                  <a:spcPts val="600"/>
                </a:spcAft>
              </a:pPr>
              <a:t>15</a:t>
            </a:fld>
            <a:endParaRPr lang="en-US" sz="1200">
              <a:solidFill>
                <a:schemeClr val="tx1">
                  <a:tint val="75000"/>
                </a:schemeClr>
              </a:solidFill>
            </a:endParaRPr>
          </a:p>
        </p:txBody>
      </p:sp>
    </p:spTree>
    <p:extLst>
      <p:ext uri="{BB962C8B-B14F-4D97-AF65-F5344CB8AC3E}">
        <p14:creationId xmlns:p14="http://schemas.microsoft.com/office/powerpoint/2010/main" val="42577118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8834B75-7FF0-0532-017C-E25D54641ED5}"/>
              </a:ext>
            </a:extLst>
          </p:cNvPr>
          <p:cNvSpPr>
            <a:spLocks noGrp="1"/>
          </p:cNvSpPr>
          <p:nvPr>
            <p:ph type="title"/>
          </p:nvPr>
        </p:nvSpPr>
        <p:spPr>
          <a:xfrm>
            <a:off x="638882" y="639193"/>
            <a:ext cx="3571810" cy="3573516"/>
          </a:xfrm>
        </p:spPr>
        <p:txBody>
          <a:bodyPr vert="horz" lIns="91440" tIns="45720" rIns="91440" bIns="45720" rtlCol="0" anchor="b">
            <a:normAutofit/>
          </a:bodyPr>
          <a:lstStyle/>
          <a:p>
            <a:r>
              <a:rPr lang="en-US" sz="5400" b="1" u="sng" kern="1200" dirty="0">
                <a:solidFill>
                  <a:schemeClr val="tx1"/>
                </a:solidFill>
                <a:latin typeface="Comic Sans MS" panose="030F0702030302020204" pitchFamily="66" charset="0"/>
              </a:rPr>
              <a:t>Circle of Control</a:t>
            </a:r>
          </a:p>
        </p:txBody>
      </p:sp>
      <p:sp>
        <p:nvSpPr>
          <p:cNvPr id="15"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1570D60F-A6B0-B916-FFCF-189FE5B1B308}"/>
              </a:ext>
            </a:extLst>
          </p:cNvPr>
          <p:cNvPicPr>
            <a:picLocks noChangeAspect="1"/>
          </p:cNvPicPr>
          <p:nvPr/>
        </p:nvPicPr>
        <p:blipFill>
          <a:blip r:embed="rId2"/>
          <a:stretch>
            <a:fillRect/>
          </a:stretch>
        </p:blipFill>
        <p:spPr>
          <a:xfrm>
            <a:off x="5309259" y="640080"/>
            <a:ext cx="5904689" cy="5550408"/>
          </a:xfrm>
          <a:prstGeom prst="rect">
            <a:avLst/>
          </a:prstGeom>
        </p:spPr>
      </p:pic>
      <p:sp>
        <p:nvSpPr>
          <p:cNvPr id="5" name="Footer Placeholder 4">
            <a:extLst>
              <a:ext uri="{FF2B5EF4-FFF2-40B4-BE49-F238E27FC236}">
                <a16:creationId xmlns:a16="http://schemas.microsoft.com/office/drawing/2014/main" id="{3266C8F7-6E9F-06BA-571F-15361F842C1F}"/>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a:spcAft>
                <a:spcPts val="600"/>
              </a:spcAft>
            </a:pPr>
            <a:r>
              <a:rPr lang="en-US" sz="1200" kern="1200">
                <a:solidFill>
                  <a:schemeClr val="tx1">
                    <a:tint val="75000"/>
                  </a:schemeClr>
                </a:solidFill>
                <a:latin typeface="+mn-lt"/>
                <a:ea typeface="+mn-ea"/>
                <a:cs typeface="+mn-cs"/>
              </a:rPr>
              <a:t>© PSHE Association 2018   </a:t>
            </a:r>
          </a:p>
        </p:txBody>
      </p:sp>
      <p:sp>
        <p:nvSpPr>
          <p:cNvPr id="6" name="Slide Number Placeholder 5">
            <a:extLst>
              <a:ext uri="{FF2B5EF4-FFF2-40B4-BE49-F238E27FC236}">
                <a16:creationId xmlns:a16="http://schemas.microsoft.com/office/drawing/2014/main" id="{D66FFC71-DD7F-FDE2-1FF1-CEC739B3F4BD}"/>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lgn="r">
              <a:spcAft>
                <a:spcPts val="600"/>
              </a:spcAft>
            </a:pPr>
            <a:fld id="{2D651D86-383D-45DB-A701-76B5BFCFE28F}" type="slidenum">
              <a:rPr lang="en-US" sz="1200" smtClean="0">
                <a:solidFill>
                  <a:schemeClr val="tx1">
                    <a:tint val="75000"/>
                  </a:schemeClr>
                </a:solidFill>
              </a:rPr>
              <a:pPr algn="r">
                <a:spcAft>
                  <a:spcPts val="600"/>
                </a:spcAft>
              </a:pPr>
              <a:t>16</a:t>
            </a:fld>
            <a:endParaRPr lang="en-US" sz="1200">
              <a:solidFill>
                <a:schemeClr val="tx1">
                  <a:tint val="75000"/>
                </a:schemeClr>
              </a:solidFill>
            </a:endParaRPr>
          </a:p>
        </p:txBody>
      </p:sp>
    </p:spTree>
    <p:extLst>
      <p:ext uri="{BB962C8B-B14F-4D97-AF65-F5344CB8AC3E}">
        <p14:creationId xmlns:p14="http://schemas.microsoft.com/office/powerpoint/2010/main" val="31153430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CEC7A-B56E-3B61-43C2-6A53EDD949A6}"/>
              </a:ext>
            </a:extLst>
          </p:cNvPr>
          <p:cNvSpPr>
            <a:spLocks noGrp="1"/>
          </p:cNvSpPr>
          <p:nvPr>
            <p:ph type="title"/>
          </p:nvPr>
        </p:nvSpPr>
        <p:spPr/>
        <p:txBody>
          <a:bodyPr/>
          <a:lstStyle/>
          <a:p>
            <a:r>
              <a:rPr lang="en-GB" dirty="0"/>
              <a:t>Useful websites</a:t>
            </a:r>
          </a:p>
        </p:txBody>
      </p:sp>
      <p:sp>
        <p:nvSpPr>
          <p:cNvPr id="3" name="Content Placeholder 2">
            <a:extLst>
              <a:ext uri="{FF2B5EF4-FFF2-40B4-BE49-F238E27FC236}">
                <a16:creationId xmlns:a16="http://schemas.microsoft.com/office/drawing/2014/main" id="{55831EF1-DB06-4F85-107F-4D9FCF9EE32F}"/>
              </a:ext>
            </a:extLst>
          </p:cNvPr>
          <p:cNvSpPr>
            <a:spLocks noGrp="1"/>
          </p:cNvSpPr>
          <p:nvPr>
            <p:ph sz="half" idx="1"/>
          </p:nvPr>
        </p:nvSpPr>
        <p:spPr>
          <a:xfrm>
            <a:off x="838200" y="1825625"/>
            <a:ext cx="7076440" cy="4351338"/>
          </a:xfrm>
        </p:spPr>
        <p:txBody>
          <a:bodyPr/>
          <a:lstStyle/>
          <a:p>
            <a:r>
              <a:rPr lang="en-GB" dirty="0">
                <a:hlinkClick r:id="rId2"/>
              </a:rPr>
              <a:t>https://www.youngminds.org.uk/</a:t>
            </a:r>
            <a:r>
              <a:rPr lang="en-GB" dirty="0"/>
              <a:t> </a:t>
            </a:r>
          </a:p>
          <a:p>
            <a:r>
              <a:rPr lang="en-GB" dirty="0">
                <a:hlinkClick r:id="rId3"/>
              </a:rPr>
              <a:t>https://www.happymaps.co.uk/</a:t>
            </a:r>
            <a:r>
              <a:rPr lang="en-GB" dirty="0"/>
              <a:t> </a:t>
            </a:r>
          </a:p>
          <a:p>
            <a:r>
              <a:rPr lang="en-GB" dirty="0">
                <a:hlinkClick r:id="rId4"/>
              </a:rPr>
              <a:t>https://www.kooth.com/</a:t>
            </a:r>
            <a:r>
              <a:rPr lang="en-GB" dirty="0"/>
              <a:t> </a:t>
            </a:r>
          </a:p>
          <a:p>
            <a:r>
              <a:rPr lang="en-GB" dirty="0">
                <a:hlinkClick r:id="rId5"/>
              </a:rPr>
              <a:t>https://www.mind.org.uk/</a:t>
            </a:r>
            <a:r>
              <a:rPr lang="en-GB" dirty="0"/>
              <a:t> </a:t>
            </a:r>
          </a:p>
        </p:txBody>
      </p:sp>
      <p:sp>
        <p:nvSpPr>
          <p:cNvPr id="5" name="Footer Placeholder 4">
            <a:extLst>
              <a:ext uri="{FF2B5EF4-FFF2-40B4-BE49-F238E27FC236}">
                <a16:creationId xmlns:a16="http://schemas.microsoft.com/office/drawing/2014/main" id="{00B68E2A-5709-0C5E-6235-FC3342E55A08}"/>
              </a:ext>
            </a:extLst>
          </p:cNvPr>
          <p:cNvSpPr>
            <a:spLocks noGrp="1"/>
          </p:cNvSpPr>
          <p:nvPr>
            <p:ph type="ftr" sz="quarter" idx="11"/>
          </p:nvPr>
        </p:nvSpPr>
        <p:spPr/>
        <p:txBody>
          <a:bodyPr/>
          <a:lstStyle/>
          <a:p>
            <a:r>
              <a:rPr lang="en-GB"/>
              <a:t>© PSHE Association 2018   </a:t>
            </a:r>
            <a:endParaRPr lang="en-GB" dirty="0"/>
          </a:p>
        </p:txBody>
      </p:sp>
      <p:sp>
        <p:nvSpPr>
          <p:cNvPr id="6" name="Slide Number Placeholder 5">
            <a:extLst>
              <a:ext uri="{FF2B5EF4-FFF2-40B4-BE49-F238E27FC236}">
                <a16:creationId xmlns:a16="http://schemas.microsoft.com/office/drawing/2014/main" id="{27301805-F7E6-4B15-811C-B733149BC020}"/>
              </a:ext>
            </a:extLst>
          </p:cNvPr>
          <p:cNvSpPr>
            <a:spLocks noGrp="1"/>
          </p:cNvSpPr>
          <p:nvPr>
            <p:ph type="sldNum" sz="quarter" idx="12"/>
          </p:nvPr>
        </p:nvSpPr>
        <p:spPr/>
        <p:txBody>
          <a:bodyPr/>
          <a:lstStyle/>
          <a:p>
            <a:fld id="{2D651D86-383D-45DB-A701-76B5BFCFE28F}" type="slidenum">
              <a:rPr lang="en-GB" smtClean="0"/>
              <a:t>17</a:t>
            </a:fld>
            <a:endParaRPr lang="en-GB" dirty="0"/>
          </a:p>
        </p:txBody>
      </p:sp>
      <p:pic>
        <p:nvPicPr>
          <p:cNvPr id="8" name="Picture 7">
            <a:extLst>
              <a:ext uri="{FF2B5EF4-FFF2-40B4-BE49-F238E27FC236}">
                <a16:creationId xmlns:a16="http://schemas.microsoft.com/office/drawing/2014/main" id="{3A8F813B-9AC4-BF26-CC7E-919E5ACB8942}"/>
              </a:ext>
            </a:extLst>
          </p:cNvPr>
          <p:cNvPicPr>
            <a:picLocks noChangeAspect="1"/>
          </p:cNvPicPr>
          <p:nvPr/>
        </p:nvPicPr>
        <p:blipFill>
          <a:blip r:embed="rId6"/>
          <a:stretch>
            <a:fillRect/>
          </a:stretch>
        </p:blipFill>
        <p:spPr>
          <a:xfrm>
            <a:off x="8610600" y="365125"/>
            <a:ext cx="3143250" cy="1171575"/>
          </a:xfrm>
          <a:prstGeom prst="rect">
            <a:avLst/>
          </a:prstGeom>
        </p:spPr>
      </p:pic>
      <p:pic>
        <p:nvPicPr>
          <p:cNvPr id="10" name="Picture 9">
            <a:extLst>
              <a:ext uri="{FF2B5EF4-FFF2-40B4-BE49-F238E27FC236}">
                <a16:creationId xmlns:a16="http://schemas.microsoft.com/office/drawing/2014/main" id="{C45DC2CF-F70C-5322-AAEB-C9433D49C7ED}"/>
              </a:ext>
            </a:extLst>
          </p:cNvPr>
          <p:cNvPicPr>
            <a:picLocks noChangeAspect="1"/>
          </p:cNvPicPr>
          <p:nvPr/>
        </p:nvPicPr>
        <p:blipFill>
          <a:blip r:embed="rId7"/>
          <a:stretch>
            <a:fillRect/>
          </a:stretch>
        </p:blipFill>
        <p:spPr>
          <a:xfrm>
            <a:off x="8501062" y="1825625"/>
            <a:ext cx="3362325" cy="971550"/>
          </a:xfrm>
          <a:prstGeom prst="rect">
            <a:avLst/>
          </a:prstGeom>
        </p:spPr>
      </p:pic>
      <p:pic>
        <p:nvPicPr>
          <p:cNvPr id="12" name="Picture 11">
            <a:extLst>
              <a:ext uri="{FF2B5EF4-FFF2-40B4-BE49-F238E27FC236}">
                <a16:creationId xmlns:a16="http://schemas.microsoft.com/office/drawing/2014/main" id="{DFA21F32-FE3C-4895-11E1-B3B1E808A6FB}"/>
              </a:ext>
            </a:extLst>
          </p:cNvPr>
          <p:cNvPicPr>
            <a:picLocks noChangeAspect="1"/>
          </p:cNvPicPr>
          <p:nvPr/>
        </p:nvPicPr>
        <p:blipFill>
          <a:blip r:embed="rId8"/>
          <a:stretch>
            <a:fillRect/>
          </a:stretch>
        </p:blipFill>
        <p:spPr>
          <a:xfrm>
            <a:off x="8972549" y="2989263"/>
            <a:ext cx="2419350" cy="962025"/>
          </a:xfrm>
          <a:prstGeom prst="rect">
            <a:avLst/>
          </a:prstGeom>
        </p:spPr>
      </p:pic>
      <p:pic>
        <p:nvPicPr>
          <p:cNvPr id="14" name="Picture 13">
            <a:extLst>
              <a:ext uri="{FF2B5EF4-FFF2-40B4-BE49-F238E27FC236}">
                <a16:creationId xmlns:a16="http://schemas.microsoft.com/office/drawing/2014/main" id="{D9AFE222-666F-3625-806C-446F3DB12615}"/>
              </a:ext>
            </a:extLst>
          </p:cNvPr>
          <p:cNvPicPr>
            <a:picLocks noChangeAspect="1"/>
          </p:cNvPicPr>
          <p:nvPr/>
        </p:nvPicPr>
        <p:blipFill>
          <a:blip r:embed="rId9"/>
          <a:stretch>
            <a:fillRect/>
          </a:stretch>
        </p:blipFill>
        <p:spPr>
          <a:xfrm>
            <a:off x="8610600" y="4143376"/>
            <a:ext cx="3028950" cy="1266825"/>
          </a:xfrm>
          <a:prstGeom prst="rect">
            <a:avLst/>
          </a:prstGeom>
        </p:spPr>
      </p:pic>
    </p:spTree>
    <p:extLst>
      <p:ext uri="{BB962C8B-B14F-4D97-AF65-F5344CB8AC3E}">
        <p14:creationId xmlns:p14="http://schemas.microsoft.com/office/powerpoint/2010/main" val="3545604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D20501-8D09-7482-F421-D8134C204FF3}"/>
              </a:ext>
            </a:extLst>
          </p:cNvPr>
          <p:cNvSpPr>
            <a:spLocks noGrp="1"/>
          </p:cNvSpPr>
          <p:nvPr>
            <p:ph type="title"/>
          </p:nvPr>
        </p:nvSpPr>
        <p:spPr>
          <a:xfrm>
            <a:off x="6707241" y="396872"/>
            <a:ext cx="4805996" cy="1297115"/>
          </a:xfrm>
        </p:spPr>
        <p:txBody>
          <a:bodyPr vert="horz" lIns="91440" tIns="45720" rIns="91440" bIns="45720" rtlCol="0" anchor="t">
            <a:normAutofit fontScale="90000"/>
          </a:bodyPr>
          <a:lstStyle/>
          <a:p>
            <a:pPr algn="ctr"/>
            <a:r>
              <a:rPr lang="en-US" sz="4000" b="1" u="sng" kern="1200" dirty="0">
                <a:solidFill>
                  <a:schemeClr val="tx2"/>
                </a:solidFill>
                <a:latin typeface="+mj-lt"/>
                <a:ea typeface="+mj-ea"/>
                <a:cs typeface="+mj-cs"/>
              </a:rPr>
              <a:t>Any Questions</a:t>
            </a:r>
            <a:br>
              <a:rPr lang="en-US" sz="4000" kern="1200" dirty="0">
                <a:solidFill>
                  <a:schemeClr val="tx2"/>
                </a:solidFill>
                <a:latin typeface="+mj-lt"/>
                <a:ea typeface="+mj-ea"/>
                <a:cs typeface="+mj-cs"/>
              </a:rPr>
            </a:br>
            <a:br>
              <a:rPr lang="en-US" sz="4000" kern="1200" dirty="0">
                <a:solidFill>
                  <a:schemeClr val="tx2"/>
                </a:solidFill>
                <a:latin typeface="+mj-lt"/>
                <a:ea typeface="+mj-ea"/>
                <a:cs typeface="+mj-cs"/>
              </a:rPr>
            </a:br>
            <a:br>
              <a:rPr lang="en-US" sz="4000" kern="1200" dirty="0">
                <a:solidFill>
                  <a:schemeClr val="tx2"/>
                </a:solidFill>
                <a:latin typeface="+mj-lt"/>
                <a:ea typeface="+mj-ea"/>
                <a:cs typeface="+mj-cs"/>
              </a:rPr>
            </a:br>
            <a:br>
              <a:rPr lang="en-US" sz="4000" kern="1200" dirty="0">
                <a:solidFill>
                  <a:schemeClr val="tx2"/>
                </a:solidFill>
                <a:latin typeface="+mj-lt"/>
                <a:ea typeface="+mj-ea"/>
                <a:cs typeface="+mj-cs"/>
              </a:rPr>
            </a:br>
            <a:r>
              <a:rPr lang="en-US" sz="4000" kern="1200" dirty="0">
                <a:solidFill>
                  <a:schemeClr val="tx2"/>
                </a:solidFill>
                <a:latin typeface="+mj-lt"/>
                <a:ea typeface="+mj-ea"/>
                <a:cs typeface="+mj-cs"/>
              </a:rPr>
              <a:t>Please complete the quick survey below:</a:t>
            </a:r>
          </a:p>
        </p:txBody>
      </p:sp>
      <p:pic>
        <p:nvPicPr>
          <p:cNvPr id="10" name="Graphic 9" descr="Help">
            <a:extLst>
              <a:ext uri="{FF2B5EF4-FFF2-40B4-BE49-F238E27FC236}">
                <a16:creationId xmlns:a16="http://schemas.microsoft.com/office/drawing/2014/main" id="{C8CE06D2-A830-9BCD-CE2E-2B8D914C2E1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17" name="Group 16">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8" name="Freeform: Shape 17">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Freeform: Shape 19">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5" name="Footer Placeholder 4">
            <a:extLst>
              <a:ext uri="{FF2B5EF4-FFF2-40B4-BE49-F238E27FC236}">
                <a16:creationId xmlns:a16="http://schemas.microsoft.com/office/drawing/2014/main" id="{4C4F5506-DD2E-C606-FA57-1B412BC39C90}"/>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a:spcAft>
                <a:spcPts val="600"/>
              </a:spcAft>
            </a:pPr>
            <a:r>
              <a:rPr lang="en-US" sz="1200" kern="1200">
                <a:solidFill>
                  <a:schemeClr val="tx1">
                    <a:tint val="75000"/>
                  </a:schemeClr>
                </a:solidFill>
                <a:latin typeface="+mn-lt"/>
                <a:ea typeface="+mn-ea"/>
                <a:cs typeface="+mn-cs"/>
              </a:rPr>
              <a:t>© PSHE Association 2018   </a:t>
            </a:r>
          </a:p>
        </p:txBody>
      </p:sp>
      <p:sp>
        <p:nvSpPr>
          <p:cNvPr id="6" name="Slide Number Placeholder 5">
            <a:extLst>
              <a:ext uri="{FF2B5EF4-FFF2-40B4-BE49-F238E27FC236}">
                <a16:creationId xmlns:a16="http://schemas.microsoft.com/office/drawing/2014/main" id="{838E211A-0207-8550-CBC3-DFCCE8E123D4}"/>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algn="r">
              <a:spcAft>
                <a:spcPts val="600"/>
              </a:spcAft>
            </a:pPr>
            <a:fld id="{2D651D86-383D-45DB-A701-76B5BFCFE28F}" type="slidenum">
              <a:rPr lang="en-US" sz="1200" smtClean="0">
                <a:solidFill>
                  <a:schemeClr val="tx1">
                    <a:tint val="75000"/>
                  </a:schemeClr>
                </a:solidFill>
              </a:rPr>
              <a:pPr algn="r">
                <a:spcAft>
                  <a:spcPts val="600"/>
                </a:spcAft>
              </a:pPr>
              <a:t>18</a:t>
            </a:fld>
            <a:endParaRPr lang="en-US" sz="1200">
              <a:solidFill>
                <a:schemeClr val="tx1">
                  <a:tint val="75000"/>
                </a:schemeClr>
              </a:solidFill>
            </a:endParaRPr>
          </a:p>
        </p:txBody>
      </p:sp>
      <p:pic>
        <p:nvPicPr>
          <p:cNvPr id="8" name="Picture 7">
            <a:extLst>
              <a:ext uri="{FF2B5EF4-FFF2-40B4-BE49-F238E27FC236}">
                <a16:creationId xmlns:a16="http://schemas.microsoft.com/office/drawing/2014/main" id="{F3294945-243B-FC3C-1AE9-206DDE2EAD8C}"/>
              </a:ext>
            </a:extLst>
          </p:cNvPr>
          <p:cNvPicPr>
            <a:picLocks noChangeAspect="1"/>
          </p:cNvPicPr>
          <p:nvPr/>
        </p:nvPicPr>
        <p:blipFill>
          <a:blip r:embed="rId4"/>
          <a:stretch>
            <a:fillRect/>
          </a:stretch>
        </p:blipFill>
        <p:spPr>
          <a:xfrm>
            <a:off x="7880879" y="3607282"/>
            <a:ext cx="2590800" cy="2581275"/>
          </a:xfrm>
          <a:prstGeom prst="rect">
            <a:avLst/>
          </a:prstGeom>
        </p:spPr>
      </p:pic>
    </p:spTree>
    <p:extLst>
      <p:ext uri="{BB962C8B-B14F-4D97-AF65-F5344CB8AC3E}">
        <p14:creationId xmlns:p14="http://schemas.microsoft.com/office/powerpoint/2010/main" val="41595863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E4D10893E964C4F9642E8A123C7A80E" ma:contentTypeVersion="18" ma:contentTypeDescription="Create a new document." ma:contentTypeScope="" ma:versionID="0a8aa071ddef4f51900c4bab48ad3ffc">
  <xsd:schema xmlns:xsd="http://www.w3.org/2001/XMLSchema" xmlns:xs="http://www.w3.org/2001/XMLSchema" xmlns:p="http://schemas.microsoft.com/office/2006/metadata/properties" xmlns:ns2="443acf87-31f7-41b1-8158-a5f5a369d099" xmlns:ns3="d5063a69-e4da-4234-9ab7-aa2279d446b1" targetNamespace="http://schemas.microsoft.com/office/2006/metadata/properties" ma:root="true" ma:fieldsID="30735307e55b3bf21f8791d3924abf4f" ns2:_="" ns3:_="">
    <xsd:import namespace="443acf87-31f7-41b1-8158-a5f5a369d099"/>
    <xsd:import namespace="d5063a69-e4da-4234-9ab7-aa2279d446b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43acf87-31f7-41b1-8158-a5f5a369d09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614d7b24-c812-4ab9-97de-b36a7f2967c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Location" ma:index="24" nillable="true" ma:displayName="Location" ma:description="" ma:indexed="true" ma:internalName="MediaServiceLocation"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5063a69-e4da-4234-9ab7-aa2279d446b1"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4b1e1b3f-772f-440b-bbb4-dc663e08d98b}" ma:internalName="TaxCatchAll" ma:showField="CatchAllData" ma:web="d5063a69-e4da-4234-9ab7-aa2279d446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443acf87-31f7-41b1-8158-a5f5a369d099">
      <Terms xmlns="http://schemas.microsoft.com/office/infopath/2007/PartnerControls"/>
    </lcf76f155ced4ddcb4097134ff3c332f>
    <TaxCatchAll xmlns="d5063a69-e4da-4234-9ab7-aa2279d446b1" xsi:nil="true"/>
  </documentManagement>
</p:properties>
</file>

<file path=customXml/itemProps1.xml><?xml version="1.0" encoding="utf-8"?>
<ds:datastoreItem xmlns:ds="http://schemas.openxmlformats.org/officeDocument/2006/customXml" ds:itemID="{028FF3F6-7EA2-4879-95B2-C25A8B0090C3}"/>
</file>

<file path=customXml/itemProps2.xml><?xml version="1.0" encoding="utf-8"?>
<ds:datastoreItem xmlns:ds="http://schemas.openxmlformats.org/officeDocument/2006/customXml" ds:itemID="{5BFF18B7-8C72-4ED6-918D-225F22404DD7}"/>
</file>

<file path=customXml/itemProps3.xml><?xml version="1.0" encoding="utf-8"?>
<ds:datastoreItem xmlns:ds="http://schemas.openxmlformats.org/officeDocument/2006/customXml" ds:itemID="{71485980-78B1-42B6-B8FA-EB2807EF753D}"/>
</file>

<file path=docProps/app.xml><?xml version="1.0" encoding="utf-8"?>
<Properties xmlns="http://schemas.openxmlformats.org/officeDocument/2006/extended-properties" xmlns:vt="http://schemas.openxmlformats.org/officeDocument/2006/docPropsVTypes">
  <TotalTime>4949</TotalTime>
  <Words>750</Words>
  <Application>Microsoft Office PowerPoint</Application>
  <PresentationFormat>Widescreen</PresentationFormat>
  <Paragraphs>115</Paragraphs>
  <Slides>18</Slides>
  <Notes>2</Notes>
  <HiddenSlides>0</HiddenSlides>
  <MMClips>2</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18</vt:i4>
      </vt:variant>
    </vt:vector>
  </HeadingPairs>
  <TitlesOfParts>
    <vt:vector size="27" baseType="lpstr">
      <vt:lpstr>Calibri Light</vt:lpstr>
      <vt:lpstr>Arial</vt:lpstr>
      <vt:lpstr>Comic Sans MS</vt:lpstr>
      <vt:lpstr>Lato</vt:lpstr>
      <vt:lpstr>League Spartan</vt:lpstr>
      <vt:lpstr>Lato Light</vt:lpstr>
      <vt:lpstr>Open Sans Light</vt:lpstr>
      <vt:lpstr>Calibri</vt:lpstr>
      <vt:lpstr>Office Theme</vt:lpstr>
      <vt:lpstr>Wellbeing and Self-care.</vt:lpstr>
      <vt:lpstr>PowerPoint Presentation</vt:lpstr>
      <vt:lpstr>PowerPoint Presentation</vt:lpstr>
      <vt:lpstr>Improving children’s wellbeing</vt:lpstr>
      <vt:lpstr>Identify and understanding feelings and emotions </vt:lpstr>
      <vt:lpstr>Developing a growth mindset.</vt:lpstr>
      <vt:lpstr>Developing a growth mindset</vt:lpstr>
      <vt:lpstr>Mindfulness activities.</vt:lpstr>
      <vt:lpstr>Mindfulness activities.</vt:lpstr>
      <vt:lpstr>PowerPoint Presentation</vt:lpstr>
      <vt:lpstr>Coping strategies</vt:lpstr>
      <vt:lpstr>Coping strategies</vt:lpstr>
      <vt:lpstr>Coping strategies.</vt:lpstr>
      <vt:lpstr>Positive self-talk skills. </vt:lpstr>
      <vt:lpstr>Positive self-talk skills.</vt:lpstr>
      <vt:lpstr>Circle of Control</vt:lpstr>
      <vt:lpstr>Useful websites</vt:lpstr>
      <vt:lpstr>Any Questions    Please complete the quick survey below:</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Martin</dc:creator>
  <cp:lastModifiedBy>Catherine Jordan</cp:lastModifiedBy>
  <cp:revision>351</cp:revision>
  <dcterms:created xsi:type="dcterms:W3CDTF">2018-11-29T11:01:12Z</dcterms:created>
  <dcterms:modified xsi:type="dcterms:W3CDTF">2024-04-15T18:02:02Z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0x0101001E4D10893E964C4F9642E8A123C7A80E</vt:lpwstr>
  </property>
</Properties>
</file>