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70" r:id="rId6"/>
    <p:sldId id="260" r:id="rId7"/>
    <p:sldId id="258" r:id="rId8"/>
    <p:sldId id="264" r:id="rId9"/>
    <p:sldId id="266" r:id="rId10"/>
    <p:sldId id="265" r:id="rId11"/>
    <p:sldId id="271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677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0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01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53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247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31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755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21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081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713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704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336FE-0665-43EE-B1AD-1CBD24C2D205}" type="datetimeFigureOut">
              <a:rPr lang="en-US" smtClean="0"/>
              <a:t>4/26/2021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62EEA-5BB7-4344-A29D-80C89587F5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10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272919654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272920337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9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6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93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9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99273D-8BC5-480C-AE89-008E254D950E}"/>
              </a:ext>
            </a:extLst>
          </p:cNvPr>
          <p:cNvSpPr txBox="1"/>
          <p:nvPr/>
        </p:nvSpPr>
        <p:spPr>
          <a:xfrm>
            <a:off x="8867776" y="4004250"/>
            <a:ext cx="2366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Gotham Book" panose="02000604040000020004" pitchFamily="50" charset="0"/>
              </a:rPr>
              <a:t>Click on the image or go to: </a:t>
            </a:r>
            <a:r>
              <a:rPr lang="en-GB" sz="1000" dirty="0" smtClean="0">
                <a:latin typeface="Gotham Book" panose="02000604040000020004" pitchFamily="50" charset="0"/>
                <a:hlinkClick r:id="rId3"/>
              </a:rPr>
              <a:t>https</a:t>
            </a:r>
            <a:r>
              <a:rPr lang="en-GB" sz="1000" dirty="0">
                <a:latin typeface="Gotham Book" panose="02000604040000020004" pitchFamily="50" charset="0"/>
                <a:hlinkClick r:id="rId3"/>
              </a:rPr>
              <a:t>://</a:t>
            </a:r>
            <a:r>
              <a:rPr lang="en-GB" sz="1000" dirty="0" smtClean="0">
                <a:latin typeface="Gotham Book" panose="02000604040000020004" pitchFamily="50" charset="0"/>
                <a:hlinkClick r:id="rId3"/>
              </a:rPr>
              <a:t>vimeo.com/272919654</a:t>
            </a:r>
            <a:endParaRPr lang="en-GB" sz="1000" dirty="0" smtClean="0">
              <a:latin typeface="Gotham Book" panose="02000604040000020004" pitchFamily="50" charset="0"/>
            </a:endParaRPr>
          </a:p>
          <a:p>
            <a:r>
              <a:rPr lang="en-GB" sz="1000" dirty="0">
                <a:latin typeface="Gotham Book" panose="02000604040000020004" pitchFamily="50" charset="0"/>
              </a:rPr>
              <a:t>t</a:t>
            </a:r>
            <a:r>
              <a:rPr lang="en-GB" sz="1000" dirty="0" smtClean="0">
                <a:latin typeface="Gotham Book" panose="02000604040000020004" pitchFamily="50" charset="0"/>
              </a:rPr>
              <a:t>o play the first “Go-Spotting” film. </a:t>
            </a:r>
          </a:p>
          <a:p>
            <a:endParaRPr lang="en-GB" sz="1000" dirty="0">
              <a:latin typeface="Gotham Book" panose="02000604040000020004" pitchFamily="50" charset="0"/>
            </a:endParaRPr>
          </a:p>
          <a:p>
            <a:r>
              <a:rPr lang="en-GB" sz="1000" dirty="0" smtClean="0">
                <a:latin typeface="Gotham Book" panose="02000604040000020004" pitchFamily="50" charset="0"/>
              </a:rPr>
              <a:t>The film is password protected (password = “clever”). </a:t>
            </a:r>
            <a:endParaRPr lang="en-GB" sz="1000" dirty="0">
              <a:latin typeface="Gotham Book" panose="02000604040000020004" pitchFamily="50" charset="0"/>
            </a:endParaRPr>
          </a:p>
        </p:txBody>
      </p:sp>
      <p:pic>
        <p:nvPicPr>
          <p:cNvPr id="5" name="Picture 4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2" y="790575"/>
            <a:ext cx="7840047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9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01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1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77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85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4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99273D-8BC5-480C-AE89-008E254D950E}"/>
              </a:ext>
            </a:extLst>
          </p:cNvPr>
          <p:cNvSpPr txBox="1"/>
          <p:nvPr/>
        </p:nvSpPr>
        <p:spPr>
          <a:xfrm>
            <a:off x="8886826" y="4010026"/>
            <a:ext cx="2366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Gotham Book" panose="02000604040000020004" pitchFamily="50" charset="0"/>
              </a:rPr>
              <a:t>Click on the image or go to: </a:t>
            </a:r>
            <a:r>
              <a:rPr lang="en-GB" sz="1000" dirty="0">
                <a:latin typeface="Gotham Book" panose="02000604040000020004" pitchFamily="50" charset="0"/>
                <a:hlinkClick r:id="rId3"/>
              </a:rPr>
              <a:t>https://</a:t>
            </a:r>
            <a:r>
              <a:rPr lang="en-GB" sz="1000" dirty="0" smtClean="0">
                <a:latin typeface="Gotham Book" panose="02000604040000020004" pitchFamily="50" charset="0"/>
                <a:hlinkClick r:id="rId3"/>
              </a:rPr>
              <a:t>vimeo.com/272920337</a:t>
            </a:r>
            <a:r>
              <a:rPr lang="en-GB" sz="1000" dirty="0" smtClean="0">
                <a:latin typeface="Gotham Book" panose="02000604040000020004" pitchFamily="50" charset="0"/>
              </a:rPr>
              <a:t> </a:t>
            </a:r>
          </a:p>
          <a:p>
            <a:r>
              <a:rPr lang="en-GB" sz="1000" dirty="0">
                <a:latin typeface="Gotham Book" panose="02000604040000020004" pitchFamily="50" charset="0"/>
              </a:rPr>
              <a:t>t</a:t>
            </a:r>
            <a:r>
              <a:rPr lang="en-GB" sz="1000" dirty="0" smtClean="0">
                <a:latin typeface="Gotham Book" panose="02000604040000020004" pitchFamily="50" charset="0"/>
              </a:rPr>
              <a:t>o play all 8 “Go-Spotting” films. </a:t>
            </a:r>
          </a:p>
          <a:p>
            <a:endParaRPr lang="en-GB" sz="1000" dirty="0">
              <a:latin typeface="Gotham Book" panose="02000604040000020004" pitchFamily="50" charset="0"/>
            </a:endParaRPr>
          </a:p>
          <a:p>
            <a:r>
              <a:rPr lang="en-GB" sz="1000" dirty="0" smtClean="0">
                <a:latin typeface="Gotham Book" panose="02000604040000020004" pitchFamily="50" charset="0"/>
              </a:rPr>
              <a:t>The film is password protected (password = “clever”). </a:t>
            </a:r>
            <a:endParaRPr lang="en-GB" sz="1000" dirty="0">
              <a:latin typeface="Gotham Book" panose="02000604040000020004" pitchFamily="50" charset="0"/>
            </a:endParaRPr>
          </a:p>
        </p:txBody>
      </p:sp>
      <p:pic>
        <p:nvPicPr>
          <p:cNvPr id="6" name="Picture 5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827" y="790575"/>
            <a:ext cx="781735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2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"/>
            <a:ext cx="12192000" cy="68576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1" t="14692" r="9538" b="12469"/>
          <a:stretch/>
        </p:blipFill>
        <p:spPr>
          <a:xfrm>
            <a:off x="6756708" y="1058625"/>
            <a:ext cx="4239904" cy="47407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35" y="1992389"/>
            <a:ext cx="4504266" cy="2750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3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1529</TotalTime>
  <Words>62</Words>
  <Application>Microsoft Office PowerPoint</Application>
  <PresentationFormat>Widescreen</PresentationFormat>
  <Paragraphs>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Gotham Book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Rolls</dc:creator>
  <cp:lastModifiedBy>s.aspinall</cp:lastModifiedBy>
  <cp:revision>19</cp:revision>
  <cp:lastPrinted>2017-02-23T10:57:59Z</cp:lastPrinted>
  <dcterms:created xsi:type="dcterms:W3CDTF">2017-02-23T10:27:32Z</dcterms:created>
  <dcterms:modified xsi:type="dcterms:W3CDTF">2021-04-26T16:58:57Z</dcterms:modified>
</cp:coreProperties>
</file>