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90" r:id="rId3"/>
    <p:sldId id="258" r:id="rId4"/>
    <p:sldId id="264" r:id="rId5"/>
    <p:sldId id="281" r:id="rId6"/>
    <p:sldId id="282" r:id="rId7"/>
    <p:sldId id="261" r:id="rId8"/>
    <p:sldId id="265" r:id="rId9"/>
    <p:sldId id="262" r:id="rId10"/>
    <p:sldId id="283" r:id="rId11"/>
    <p:sldId id="284" r:id="rId12"/>
    <p:sldId id="285" r:id="rId13"/>
    <p:sldId id="286" r:id="rId14"/>
    <p:sldId id="263" r:id="rId15"/>
    <p:sldId id="267" r:id="rId16"/>
    <p:sldId id="268" r:id="rId17"/>
    <p:sldId id="269" r:id="rId18"/>
    <p:sldId id="270" r:id="rId19"/>
    <p:sldId id="271" r:id="rId20"/>
    <p:sldId id="272" r:id="rId21"/>
    <p:sldId id="274" r:id="rId22"/>
    <p:sldId id="275" r:id="rId23"/>
    <p:sldId id="276" r:id="rId24"/>
    <p:sldId id="277" r:id="rId25"/>
    <p:sldId id="278" r:id="rId26"/>
    <p:sldId id="280" r:id="rId27"/>
    <p:sldId id="279" r:id="rId28"/>
    <p:sldId id="257" r:id="rId29"/>
    <p:sldId id="287" r:id="rId30"/>
    <p:sldId id="288" r:id="rId31"/>
    <p:sldId id="291" r:id="rId3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BDD8D83-E030-4F56-B1D0-E758C18811D3}" v="1" dt="2024-01-06T13:18:01.60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4"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customXml" Target="../customXml/item1.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microsoft.com/office/2016/11/relationships/changesInfo" Target="changesInfos/changesInfo1.xml"/><Relationship Id="rId40" Type="http://schemas.openxmlformats.org/officeDocument/2006/relationships/customXml" Target="../customXml/item2.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38"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therine Jordan" userId="2ae61295-bb9d-474d-9982-3a6ad7d70504" providerId="ADAL" clId="{DBDD8D83-E030-4F56-B1D0-E758C18811D3}"/>
    <pc:docChg chg="undo custSel addSld delSld modSld">
      <pc:chgData name="Catherine Jordan" userId="2ae61295-bb9d-474d-9982-3a6ad7d70504" providerId="ADAL" clId="{DBDD8D83-E030-4F56-B1D0-E758C18811D3}" dt="2024-01-06T17:28:24.147" v="103" actId="26606"/>
      <pc:docMkLst>
        <pc:docMk/>
      </pc:docMkLst>
      <pc:sldChg chg="del">
        <pc:chgData name="Catherine Jordan" userId="2ae61295-bb9d-474d-9982-3a6ad7d70504" providerId="ADAL" clId="{DBDD8D83-E030-4F56-B1D0-E758C18811D3}" dt="2024-01-06T13:18:03.749" v="3" actId="47"/>
        <pc:sldMkLst>
          <pc:docMk/>
          <pc:sldMk cId="3110790318" sldId="259"/>
        </pc:sldMkLst>
      </pc:sldChg>
      <pc:sldChg chg="addSp delSp modSp add del mod setBg">
        <pc:chgData name="Catherine Jordan" userId="2ae61295-bb9d-474d-9982-3a6ad7d70504" providerId="ADAL" clId="{DBDD8D83-E030-4F56-B1D0-E758C18811D3}" dt="2024-01-06T13:20:17.177" v="11" actId="47"/>
        <pc:sldMkLst>
          <pc:docMk/>
          <pc:sldMk cId="840836433" sldId="289"/>
        </pc:sldMkLst>
        <pc:spChg chg="mod">
          <ac:chgData name="Catherine Jordan" userId="2ae61295-bb9d-474d-9982-3a6ad7d70504" providerId="ADAL" clId="{DBDD8D83-E030-4F56-B1D0-E758C18811D3}" dt="2024-01-06T13:18:12.056" v="4" actId="26606"/>
          <ac:spMkLst>
            <pc:docMk/>
            <pc:sldMk cId="840836433" sldId="289"/>
            <ac:spMk id="2" creationId="{00000000-0000-0000-0000-000000000000}"/>
          </ac:spMkLst>
        </pc:spChg>
        <pc:spChg chg="del">
          <ac:chgData name="Catherine Jordan" userId="2ae61295-bb9d-474d-9982-3a6ad7d70504" providerId="ADAL" clId="{DBDD8D83-E030-4F56-B1D0-E758C18811D3}" dt="2024-01-06T13:18:12.056" v="4" actId="26606"/>
          <ac:spMkLst>
            <pc:docMk/>
            <pc:sldMk cId="840836433" sldId="289"/>
            <ac:spMk id="3" creationId="{00000000-0000-0000-0000-000000000000}"/>
          </ac:spMkLst>
        </pc:spChg>
        <pc:spChg chg="add">
          <ac:chgData name="Catherine Jordan" userId="2ae61295-bb9d-474d-9982-3a6ad7d70504" providerId="ADAL" clId="{DBDD8D83-E030-4F56-B1D0-E758C18811D3}" dt="2024-01-06T13:18:12.056" v="4" actId="26606"/>
          <ac:spMkLst>
            <pc:docMk/>
            <pc:sldMk cId="840836433" sldId="289"/>
            <ac:spMk id="9" creationId="{5C8908E2-EE49-44D2-9428-A28D2312A8D5}"/>
          </ac:spMkLst>
        </pc:spChg>
        <pc:spChg chg="add">
          <ac:chgData name="Catherine Jordan" userId="2ae61295-bb9d-474d-9982-3a6ad7d70504" providerId="ADAL" clId="{DBDD8D83-E030-4F56-B1D0-E758C18811D3}" dt="2024-01-06T13:18:12.056" v="4" actId="26606"/>
          <ac:spMkLst>
            <pc:docMk/>
            <pc:sldMk cId="840836433" sldId="289"/>
            <ac:spMk id="15" creationId="{7449A6C7-D15F-4AA5-BFA5-71A404B47016}"/>
          </ac:spMkLst>
        </pc:spChg>
        <pc:spChg chg="add">
          <ac:chgData name="Catherine Jordan" userId="2ae61295-bb9d-474d-9982-3a6ad7d70504" providerId="ADAL" clId="{DBDD8D83-E030-4F56-B1D0-E758C18811D3}" dt="2024-01-06T13:18:12.056" v="4" actId="26606"/>
          <ac:spMkLst>
            <pc:docMk/>
            <pc:sldMk cId="840836433" sldId="289"/>
            <ac:spMk id="17" creationId="{ED888B23-07FA-482A-96DF-47E31AF1A603}"/>
          </ac:spMkLst>
        </pc:spChg>
        <pc:grpChg chg="add">
          <ac:chgData name="Catherine Jordan" userId="2ae61295-bb9d-474d-9982-3a6ad7d70504" providerId="ADAL" clId="{DBDD8D83-E030-4F56-B1D0-E758C18811D3}" dt="2024-01-06T13:18:12.056" v="4" actId="26606"/>
          <ac:grpSpMkLst>
            <pc:docMk/>
            <pc:sldMk cId="840836433" sldId="289"/>
            <ac:grpSpMk id="11" creationId="{05314994-6337-4875-8CF5-652CAFE8342C}"/>
          </ac:grpSpMkLst>
        </pc:grpChg>
        <pc:graphicFrameChg chg="add">
          <ac:chgData name="Catherine Jordan" userId="2ae61295-bb9d-474d-9982-3a6ad7d70504" providerId="ADAL" clId="{DBDD8D83-E030-4F56-B1D0-E758C18811D3}" dt="2024-01-06T13:18:12.056" v="4" actId="26606"/>
          <ac:graphicFrameMkLst>
            <pc:docMk/>
            <pc:sldMk cId="840836433" sldId="289"/>
            <ac:graphicFrameMk id="5" creationId="{7EDFA99A-7A6F-47F5-92C5-6DA1A1431074}"/>
          </ac:graphicFrameMkLst>
        </pc:graphicFrameChg>
      </pc:sldChg>
      <pc:sldChg chg="addSp delSp modSp add mod setBg">
        <pc:chgData name="Catherine Jordan" userId="2ae61295-bb9d-474d-9982-3a6ad7d70504" providerId="ADAL" clId="{DBDD8D83-E030-4F56-B1D0-E758C18811D3}" dt="2024-01-06T13:20:13.294" v="10" actId="20577"/>
        <pc:sldMkLst>
          <pc:docMk/>
          <pc:sldMk cId="694508533" sldId="290"/>
        </pc:sldMkLst>
        <pc:spChg chg="mod">
          <ac:chgData name="Catherine Jordan" userId="2ae61295-bb9d-474d-9982-3a6ad7d70504" providerId="ADAL" clId="{DBDD8D83-E030-4F56-B1D0-E758C18811D3}" dt="2024-01-06T13:18:50.527" v="7" actId="26606"/>
          <ac:spMkLst>
            <pc:docMk/>
            <pc:sldMk cId="694508533" sldId="290"/>
            <ac:spMk id="2" creationId="{00000000-0000-0000-0000-000000000000}"/>
          </ac:spMkLst>
        </pc:spChg>
        <pc:spChg chg="mod">
          <ac:chgData name="Catherine Jordan" userId="2ae61295-bb9d-474d-9982-3a6ad7d70504" providerId="ADAL" clId="{DBDD8D83-E030-4F56-B1D0-E758C18811D3}" dt="2024-01-06T13:20:13.294" v="10" actId="20577"/>
          <ac:spMkLst>
            <pc:docMk/>
            <pc:sldMk cId="694508533" sldId="290"/>
            <ac:spMk id="3" creationId="{00000000-0000-0000-0000-000000000000}"/>
          </ac:spMkLst>
        </pc:spChg>
        <pc:spChg chg="add del">
          <ac:chgData name="Catherine Jordan" userId="2ae61295-bb9d-474d-9982-3a6ad7d70504" providerId="ADAL" clId="{DBDD8D83-E030-4F56-B1D0-E758C18811D3}" dt="2024-01-06T13:18:50.510" v="6" actId="26606"/>
          <ac:spMkLst>
            <pc:docMk/>
            <pc:sldMk cId="694508533" sldId="290"/>
            <ac:spMk id="8" creationId="{327D73B4-9F5C-4A64-A179-51B9500CB8B5}"/>
          </ac:spMkLst>
        </pc:spChg>
        <pc:spChg chg="add del">
          <ac:chgData name="Catherine Jordan" userId="2ae61295-bb9d-474d-9982-3a6ad7d70504" providerId="ADAL" clId="{DBDD8D83-E030-4F56-B1D0-E758C18811D3}" dt="2024-01-06T13:18:50.510" v="6" actId="26606"/>
          <ac:spMkLst>
            <pc:docMk/>
            <pc:sldMk cId="694508533" sldId="290"/>
            <ac:spMk id="10" creationId="{C1F06963-6374-4B48-844F-071A9BAAAE02}"/>
          </ac:spMkLst>
        </pc:spChg>
        <pc:spChg chg="add del">
          <ac:chgData name="Catherine Jordan" userId="2ae61295-bb9d-474d-9982-3a6ad7d70504" providerId="ADAL" clId="{DBDD8D83-E030-4F56-B1D0-E758C18811D3}" dt="2024-01-06T13:18:50.510" v="6" actId="26606"/>
          <ac:spMkLst>
            <pc:docMk/>
            <pc:sldMk cId="694508533" sldId="290"/>
            <ac:spMk id="12" creationId="{6CB927A4-E432-4310-9CD5-E89FF5063179}"/>
          </ac:spMkLst>
        </pc:spChg>
        <pc:spChg chg="add del">
          <ac:chgData name="Catherine Jordan" userId="2ae61295-bb9d-474d-9982-3a6ad7d70504" providerId="ADAL" clId="{DBDD8D83-E030-4F56-B1D0-E758C18811D3}" dt="2024-01-06T13:18:50.510" v="6" actId="26606"/>
          <ac:spMkLst>
            <pc:docMk/>
            <pc:sldMk cId="694508533" sldId="290"/>
            <ac:spMk id="14" creationId="{1453BF6C-B012-48B7-B4E8-6D7AC7C27D02}"/>
          </ac:spMkLst>
        </pc:spChg>
        <pc:spChg chg="add del">
          <ac:chgData name="Catherine Jordan" userId="2ae61295-bb9d-474d-9982-3a6ad7d70504" providerId="ADAL" clId="{DBDD8D83-E030-4F56-B1D0-E758C18811D3}" dt="2024-01-06T13:18:50.510" v="6" actId="26606"/>
          <ac:spMkLst>
            <pc:docMk/>
            <pc:sldMk cId="694508533" sldId="290"/>
            <ac:spMk id="16" creationId="{E3020543-B24B-4EC4-8FFC-8DD88EEA91A8}"/>
          </ac:spMkLst>
        </pc:spChg>
        <pc:spChg chg="add">
          <ac:chgData name="Catherine Jordan" userId="2ae61295-bb9d-474d-9982-3a6ad7d70504" providerId="ADAL" clId="{DBDD8D83-E030-4F56-B1D0-E758C18811D3}" dt="2024-01-06T13:18:50.527" v="7" actId="26606"/>
          <ac:spMkLst>
            <pc:docMk/>
            <pc:sldMk cId="694508533" sldId="290"/>
            <ac:spMk id="20" creationId="{18873D23-2DCF-4B31-A009-95721C06E8E1}"/>
          </ac:spMkLst>
        </pc:spChg>
        <pc:spChg chg="add">
          <ac:chgData name="Catherine Jordan" userId="2ae61295-bb9d-474d-9982-3a6ad7d70504" providerId="ADAL" clId="{DBDD8D83-E030-4F56-B1D0-E758C18811D3}" dt="2024-01-06T13:18:50.527" v="7" actId="26606"/>
          <ac:spMkLst>
            <pc:docMk/>
            <pc:sldMk cId="694508533" sldId="290"/>
            <ac:spMk id="21" creationId="{C13EF075-D4EF-4929-ADBC-91B27DA19955}"/>
          </ac:spMkLst>
        </pc:spChg>
        <pc:grpChg chg="add">
          <ac:chgData name="Catherine Jordan" userId="2ae61295-bb9d-474d-9982-3a6ad7d70504" providerId="ADAL" clId="{DBDD8D83-E030-4F56-B1D0-E758C18811D3}" dt="2024-01-06T13:18:50.527" v="7" actId="26606"/>
          <ac:grpSpMkLst>
            <pc:docMk/>
            <pc:sldMk cId="694508533" sldId="290"/>
            <ac:grpSpMk id="22" creationId="{DAA26DFA-AAB2-4973-9C17-16D587C7B198}"/>
          </ac:grpSpMkLst>
        </pc:grpChg>
        <pc:cxnChg chg="add del">
          <ac:chgData name="Catherine Jordan" userId="2ae61295-bb9d-474d-9982-3a6ad7d70504" providerId="ADAL" clId="{DBDD8D83-E030-4F56-B1D0-E758C18811D3}" dt="2024-01-06T13:18:50.510" v="6" actId="26606"/>
          <ac:cxnSpMkLst>
            <pc:docMk/>
            <pc:sldMk cId="694508533" sldId="290"/>
            <ac:cxnSpMk id="18" creationId="{C49DA8F6-BCC1-4447-B54C-57856834B94B}"/>
          </ac:cxnSpMkLst>
        </pc:cxnChg>
      </pc:sldChg>
      <pc:sldChg chg="modSp add del mod">
        <pc:chgData name="Catherine Jordan" userId="2ae61295-bb9d-474d-9982-3a6ad7d70504" providerId="ADAL" clId="{DBDD8D83-E030-4F56-B1D0-E758C18811D3}" dt="2024-01-06T13:19:01.897" v="8" actId="47"/>
        <pc:sldMkLst>
          <pc:docMk/>
          <pc:sldMk cId="3036253721" sldId="291"/>
        </pc:sldMkLst>
        <pc:spChg chg="mod">
          <ac:chgData name="Catherine Jordan" userId="2ae61295-bb9d-474d-9982-3a6ad7d70504" providerId="ADAL" clId="{DBDD8D83-E030-4F56-B1D0-E758C18811D3}" dt="2024-01-06T13:18:01.692" v="2" actId="27636"/>
          <ac:spMkLst>
            <pc:docMk/>
            <pc:sldMk cId="3036253721" sldId="291"/>
            <ac:spMk id="3" creationId="{00000000-0000-0000-0000-000000000000}"/>
          </ac:spMkLst>
        </pc:spChg>
      </pc:sldChg>
      <pc:sldChg chg="addSp delSp modSp new mod setBg">
        <pc:chgData name="Catherine Jordan" userId="2ae61295-bb9d-474d-9982-3a6ad7d70504" providerId="ADAL" clId="{DBDD8D83-E030-4F56-B1D0-E758C18811D3}" dt="2024-01-06T17:28:24.147" v="103" actId="26606"/>
        <pc:sldMkLst>
          <pc:docMk/>
          <pc:sldMk cId="3998592317" sldId="291"/>
        </pc:sldMkLst>
        <pc:spChg chg="mod">
          <ac:chgData name="Catherine Jordan" userId="2ae61295-bb9d-474d-9982-3a6ad7d70504" providerId="ADAL" clId="{DBDD8D83-E030-4F56-B1D0-E758C18811D3}" dt="2024-01-06T17:23:59.255" v="100" actId="26606"/>
          <ac:spMkLst>
            <pc:docMk/>
            <pc:sldMk cId="3998592317" sldId="291"/>
            <ac:spMk id="2" creationId="{41C71B19-2CF5-F937-58B4-12D990949E3B}"/>
          </ac:spMkLst>
        </pc:spChg>
        <pc:spChg chg="mod">
          <ac:chgData name="Catherine Jordan" userId="2ae61295-bb9d-474d-9982-3a6ad7d70504" providerId="ADAL" clId="{DBDD8D83-E030-4F56-B1D0-E758C18811D3}" dt="2024-01-06T17:23:59.255" v="100" actId="26606"/>
          <ac:spMkLst>
            <pc:docMk/>
            <pc:sldMk cId="3998592317" sldId="291"/>
            <ac:spMk id="3" creationId="{8D36A10F-DD77-CAF0-F4E6-3B99B1632611}"/>
          </ac:spMkLst>
        </pc:spChg>
        <pc:spChg chg="add del">
          <ac:chgData name="Catherine Jordan" userId="2ae61295-bb9d-474d-9982-3a6ad7d70504" providerId="ADAL" clId="{DBDD8D83-E030-4F56-B1D0-E758C18811D3}" dt="2024-01-06T17:23:59.240" v="99" actId="26606"/>
          <ac:spMkLst>
            <pc:docMk/>
            <pc:sldMk cId="3998592317" sldId="291"/>
            <ac:spMk id="10" creationId="{27427488-068E-4B55-AC8D-CD070B8CD46D}"/>
          </ac:spMkLst>
        </pc:spChg>
        <pc:spChg chg="add del">
          <ac:chgData name="Catherine Jordan" userId="2ae61295-bb9d-474d-9982-3a6ad7d70504" providerId="ADAL" clId="{DBDD8D83-E030-4F56-B1D0-E758C18811D3}" dt="2024-01-06T17:23:59.240" v="99" actId="26606"/>
          <ac:spMkLst>
            <pc:docMk/>
            <pc:sldMk cId="3998592317" sldId="291"/>
            <ac:spMk id="16" creationId="{3FE49A6B-0100-4397-88F8-FE2410D089A8}"/>
          </ac:spMkLst>
        </pc:spChg>
        <pc:spChg chg="add del">
          <ac:chgData name="Catherine Jordan" userId="2ae61295-bb9d-474d-9982-3a6ad7d70504" providerId="ADAL" clId="{DBDD8D83-E030-4F56-B1D0-E758C18811D3}" dt="2024-01-06T17:23:59.240" v="99" actId="26606"/>
          <ac:spMkLst>
            <pc:docMk/>
            <pc:sldMk cId="3998592317" sldId="291"/>
            <ac:spMk id="18" creationId="{A20AF199-99C2-4569-9CAF-24514AE5E82A}"/>
          </ac:spMkLst>
        </pc:spChg>
        <pc:spChg chg="add del">
          <ac:chgData name="Catherine Jordan" userId="2ae61295-bb9d-474d-9982-3a6ad7d70504" providerId="ADAL" clId="{DBDD8D83-E030-4F56-B1D0-E758C18811D3}" dt="2024-01-06T17:28:24.147" v="103" actId="26606"/>
          <ac:spMkLst>
            <pc:docMk/>
            <pc:sldMk cId="3998592317" sldId="291"/>
            <ac:spMk id="20" creationId="{665DBBEF-238B-476B-96AB-8AAC3224ECEA}"/>
          </ac:spMkLst>
        </pc:spChg>
        <pc:spChg chg="add del">
          <ac:chgData name="Catherine Jordan" userId="2ae61295-bb9d-474d-9982-3a6ad7d70504" providerId="ADAL" clId="{DBDD8D83-E030-4F56-B1D0-E758C18811D3}" dt="2024-01-06T17:28:24.147" v="103" actId="26606"/>
          <ac:spMkLst>
            <pc:docMk/>
            <pc:sldMk cId="3998592317" sldId="291"/>
            <ac:spMk id="21" creationId="{3FCFB1DE-0B7E-48CC-BA90-B2AB0889F9D6}"/>
          </ac:spMkLst>
        </pc:spChg>
        <pc:spChg chg="add">
          <ac:chgData name="Catherine Jordan" userId="2ae61295-bb9d-474d-9982-3a6ad7d70504" providerId="ADAL" clId="{DBDD8D83-E030-4F56-B1D0-E758C18811D3}" dt="2024-01-06T17:28:24.147" v="103" actId="26606"/>
          <ac:spMkLst>
            <pc:docMk/>
            <pc:sldMk cId="3998592317" sldId="291"/>
            <ac:spMk id="26" creationId="{665DBBEF-238B-476B-96AB-8AAC3224ECEA}"/>
          </ac:spMkLst>
        </pc:spChg>
        <pc:spChg chg="add">
          <ac:chgData name="Catherine Jordan" userId="2ae61295-bb9d-474d-9982-3a6ad7d70504" providerId="ADAL" clId="{DBDD8D83-E030-4F56-B1D0-E758C18811D3}" dt="2024-01-06T17:28:24.147" v="103" actId="26606"/>
          <ac:spMkLst>
            <pc:docMk/>
            <pc:sldMk cId="3998592317" sldId="291"/>
            <ac:spMk id="28" creationId="{3FCFB1DE-0B7E-48CC-BA90-B2AB0889F9D6}"/>
          </ac:spMkLst>
        </pc:spChg>
        <pc:grpChg chg="add del">
          <ac:chgData name="Catherine Jordan" userId="2ae61295-bb9d-474d-9982-3a6ad7d70504" providerId="ADAL" clId="{DBDD8D83-E030-4F56-B1D0-E758C18811D3}" dt="2024-01-06T17:23:59.240" v="99" actId="26606"/>
          <ac:grpSpMkLst>
            <pc:docMk/>
            <pc:sldMk cId="3998592317" sldId="291"/>
            <ac:grpSpMk id="12" creationId="{5DD5AFF2-B0BF-41FA-BA95-B06DB47DF11B}"/>
          </ac:grpSpMkLst>
        </pc:grpChg>
        <pc:picChg chg="add del mod">
          <ac:chgData name="Catherine Jordan" userId="2ae61295-bb9d-474d-9982-3a6ad7d70504" providerId="ADAL" clId="{DBDD8D83-E030-4F56-B1D0-E758C18811D3}" dt="2024-01-06T17:28:21.720" v="101" actId="478"/>
          <ac:picMkLst>
            <pc:docMk/>
            <pc:sldMk cId="3998592317" sldId="291"/>
            <ac:picMk id="5" creationId="{2059B015-BD9D-6A74-3522-81FA87D0AA57}"/>
          </ac:picMkLst>
        </pc:picChg>
        <pc:picChg chg="add mod">
          <ac:chgData name="Catherine Jordan" userId="2ae61295-bb9d-474d-9982-3a6ad7d70504" providerId="ADAL" clId="{DBDD8D83-E030-4F56-B1D0-E758C18811D3}" dt="2024-01-06T17:28:24.147" v="103" actId="26606"/>
          <ac:picMkLst>
            <pc:docMk/>
            <pc:sldMk cId="3998592317" sldId="291"/>
            <ac:picMk id="7" creationId="{96ADEE6F-251E-95F6-A92D-4648169BD953}"/>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D63022-E0A7-EF2C-D8C8-72F30185616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48F8667-F4B1-6920-E30F-7FFE1CC089E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A8731D6-A4FE-46F9-1EE3-992954C0499C}"/>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710579CE-6CCD-2315-7025-B975C527D88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F8BCE0-091F-024E-03F1-328529688D95}"/>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9331522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8B9925-17C9-C241-A180-105BA579766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D051D439-EE9E-A760-300E-0FEECDF82ED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52B0F2-C361-3777-38AA-64D3B298C7C2}"/>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54E67739-CCD7-F1C9-5413-E0F282AE3DD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FB69B6-7767-1BCE-FDBE-14E6635DBF75}"/>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191734451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76A4EC-F341-E274-EEAB-273A70961B52}"/>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CA632AB-646D-4461-D079-BE5B25BE601A}"/>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586A908-F0AA-3672-8A99-8CDF2D86C8B4}"/>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AD4838F9-EB4D-B656-15AD-580ED1E46F5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DBB2A73-FD27-9C8B-1110-21DB281E46DA}"/>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10240151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644FE6-0A2E-BC78-BE67-63FAF37BE9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E462886-168D-0B8F-9FC4-014BE575AB24}"/>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3D8ED0F-C399-253A-69D8-26648286A95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79497258-EB9C-9EE6-5A66-4D5D976C0D29}"/>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6" name="Footer Placeholder 5">
            <a:extLst>
              <a:ext uri="{FF2B5EF4-FFF2-40B4-BE49-F238E27FC236}">
                <a16:creationId xmlns:a16="http://schemas.microsoft.com/office/drawing/2014/main" id="{68EA636E-854F-E481-2E85-8D9EEAB46E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B92EC3F-5D9C-1D79-DF31-3493DAE2ACB5}"/>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41197690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A8A327-052F-E6F9-6B94-A236358DF8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E2EAF92-B261-B4D9-98DE-34664AFE2DB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FF2A466C-05F2-7C1D-BE47-9A4D0E1BCD9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CFEEAE6E-652E-E639-0514-B2250030DFE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71485D7-4BC4-C509-188B-1BBB10A710D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4EEA8C6-3CEE-24F3-957A-481D4FFEF520}"/>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8" name="Footer Placeholder 7">
            <a:extLst>
              <a:ext uri="{FF2B5EF4-FFF2-40B4-BE49-F238E27FC236}">
                <a16:creationId xmlns:a16="http://schemas.microsoft.com/office/drawing/2014/main" id="{3216FD51-1278-43CB-988A-35065EEA47C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674C716-123F-03DF-F1D3-3A47C17B9AB9}"/>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11054967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BDC115-D7D6-E6D4-CD67-EEEB48AE4B4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911D412-BD56-EC4F-51B0-8E50A93EBFA2}"/>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4" name="Footer Placeholder 3">
            <a:extLst>
              <a:ext uri="{FF2B5EF4-FFF2-40B4-BE49-F238E27FC236}">
                <a16:creationId xmlns:a16="http://schemas.microsoft.com/office/drawing/2014/main" id="{7E34ABE0-0746-9852-50FA-8B8D8016F6FB}"/>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60C59D8C-D827-A307-9E6B-CAFC2BD91A74}"/>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2147324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56112C3-995E-25C1-7239-4623ED16D9B5}"/>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3" name="Footer Placeholder 2">
            <a:extLst>
              <a:ext uri="{FF2B5EF4-FFF2-40B4-BE49-F238E27FC236}">
                <a16:creationId xmlns:a16="http://schemas.microsoft.com/office/drawing/2014/main" id="{BB8A5DD4-A006-153D-92C0-D7A38201CB7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9E8E86C-85E2-CBF7-DCC0-296499C83974}"/>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298580600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CFC5D4-110A-DE83-2F0E-EE195890D37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66DB3B1-866B-7C25-99DC-ED55D212511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06AED28-A4DD-9DF2-31C0-374F193252F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3AB0E03-77C4-6847-568C-6E97800BEF6E}"/>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6" name="Footer Placeholder 5">
            <a:extLst>
              <a:ext uri="{FF2B5EF4-FFF2-40B4-BE49-F238E27FC236}">
                <a16:creationId xmlns:a16="http://schemas.microsoft.com/office/drawing/2014/main" id="{B08D8755-986E-0E94-CE9A-1341ADC45D6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9D00C22-9562-AF0A-6B97-A31126FBBE06}"/>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1490989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83D264-D71B-BFD3-37C4-9792D6B4123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5D21EA9-CFDA-1A98-4884-D0D2A266D27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5322931-1056-A376-ACC4-2CA8188E302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D3BC3D62-11ED-CFC7-6EDD-89A958437520}"/>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6" name="Footer Placeholder 5">
            <a:extLst>
              <a:ext uri="{FF2B5EF4-FFF2-40B4-BE49-F238E27FC236}">
                <a16:creationId xmlns:a16="http://schemas.microsoft.com/office/drawing/2014/main" id="{194911B0-24F9-2A6D-1521-4BA4A96924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06F8056-F910-03A1-EFD4-407127F6EE17}"/>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15384935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59261B-0055-D09E-48F1-C32C3E14B29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893B756-DA79-3DFE-0603-B532F51B089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BB4F4D3-FC4B-E523-72AD-F109D0FD7C97}"/>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55A0ACAA-3194-23D1-6968-8CA205FC3BD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916B05-B52E-FD56-44E5-19BAB62746A3}"/>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25435349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07FEB7-5E0E-5106-14FF-276635238AC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304CC0-96F9-3EAE-C09A-9C98C4D6E0FA}"/>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1E27E7F-AFC2-E32B-2A16-D2943B064883}"/>
              </a:ext>
            </a:extLst>
          </p:cNvPr>
          <p:cNvSpPr>
            <a:spLocks noGrp="1"/>
          </p:cNvSpPr>
          <p:nvPr>
            <p:ph type="dt" sz="half" idx="10"/>
          </p:nvPr>
        </p:nvSpPr>
        <p:spPr/>
        <p:txBody>
          <a:body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8B22DFB0-2AEC-B23A-315A-2D3135E28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BEF8B24-CA47-1D23-0E63-3A8B13906AD6}"/>
              </a:ext>
            </a:extLst>
          </p:cNvPr>
          <p:cNvSpPr>
            <a:spLocks noGrp="1"/>
          </p:cNvSpPr>
          <p:nvPr>
            <p:ph type="sldNum" sz="quarter" idx="12"/>
          </p:nvPr>
        </p:nvSpPr>
        <p:spPr/>
        <p:txBody>
          <a:bodyPr/>
          <a:lstStyle/>
          <a:p>
            <a:fld id="{D2A90583-F1FC-4BAA-A4C6-6209961812C6}" type="slidenum">
              <a:rPr lang="en-GB" smtClean="0"/>
              <a:t>‹#›</a:t>
            </a:fld>
            <a:endParaRPr lang="en-GB"/>
          </a:p>
        </p:txBody>
      </p:sp>
    </p:spTree>
    <p:extLst>
      <p:ext uri="{BB962C8B-B14F-4D97-AF65-F5344CB8AC3E}">
        <p14:creationId xmlns:p14="http://schemas.microsoft.com/office/powerpoint/2010/main" val="31325949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6169E54-6D2C-E96C-F237-7FABDE8B1D75}"/>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1648500-4E97-21F4-E7FE-C53A2EF8D20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F04371-3255-AA66-96C8-16950FE53BC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C33258-7591-49D6-A3FF-B9F58A9A1DD1}" type="datetimeFigureOut">
              <a:rPr lang="en-GB" smtClean="0"/>
              <a:t>06/01/2024</a:t>
            </a:fld>
            <a:endParaRPr lang="en-GB"/>
          </a:p>
        </p:txBody>
      </p:sp>
      <p:sp>
        <p:nvSpPr>
          <p:cNvPr id="5" name="Footer Placeholder 4">
            <a:extLst>
              <a:ext uri="{FF2B5EF4-FFF2-40B4-BE49-F238E27FC236}">
                <a16:creationId xmlns:a16="http://schemas.microsoft.com/office/drawing/2014/main" id="{66F40EBC-7CF2-1853-A86B-647C3BFBE65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D6C6DAE9-E911-5D6E-9770-46E17C3F395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2A90583-F1FC-4BAA-A4C6-6209961812C6}" type="slidenum">
              <a:rPr lang="en-GB" smtClean="0"/>
              <a:t>‹#›</a:t>
            </a:fld>
            <a:endParaRPr lang="en-GB"/>
          </a:p>
        </p:txBody>
      </p:sp>
    </p:spTree>
    <p:extLst>
      <p:ext uri="{BB962C8B-B14F-4D97-AF65-F5344CB8AC3E}">
        <p14:creationId xmlns:p14="http://schemas.microsoft.com/office/powerpoint/2010/main" val="36350988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hyperlink" Target="https://www.mindinbradford.org.uk/support-for-you/youth-in-mind/get-support-for-someone-else/" TargetMode="External"/><Relationship Id="rId2" Type="http://schemas.openxmlformats.org/officeDocument/2006/relationships/hyperlink" Target="https://www.family-action.org.uk/what-we-do/children-families/bradford/childrens-trauma-therapy-service/" TargetMode="External"/><Relationship Id="rId1" Type="http://schemas.openxmlformats.org/officeDocument/2006/relationships/slideLayout" Target="../slideLayouts/slideLayout2.xml"/><Relationship Id="rId5" Type="http://schemas.openxmlformats.org/officeDocument/2006/relationships/image" Target="../media/image31.jpeg"/><Relationship Id="rId4" Type="http://schemas.openxmlformats.org/officeDocument/2006/relationships/hyperlink" Target="https://www.clinical-partners.co.uk/nhs-services/right-to-choose" TargetMode="External"/></Relationships>
</file>

<file path=ppt/slides/_rels/slide29.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19">
            <a:extLst>
              <a:ext uri="{FF2B5EF4-FFF2-40B4-BE49-F238E27FC236}">
                <a16:creationId xmlns:a16="http://schemas.microsoft.com/office/drawing/2014/main" id="{8A95209C-5275-4E15-8EA7-7F42980ABF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4" descr="Cup of coffee">
            <a:extLst>
              <a:ext uri="{FF2B5EF4-FFF2-40B4-BE49-F238E27FC236}">
                <a16:creationId xmlns:a16="http://schemas.microsoft.com/office/drawing/2014/main" id="{DA17E634-85C6-D851-7152-822DA4E8517F}"/>
              </a:ext>
            </a:extLst>
          </p:cNvPr>
          <p:cNvPicPr>
            <a:picLocks noChangeAspect="1"/>
          </p:cNvPicPr>
          <p:nvPr/>
        </p:nvPicPr>
        <p:blipFill rotWithShape="1">
          <a:blip r:embed="rId2">
            <a:alphaModFix amt="50000"/>
          </a:blip>
          <a:srcRect t="15393" r="-1" b="-1"/>
          <a:stretch/>
        </p:blipFill>
        <p:spPr>
          <a:xfrm>
            <a:off x="20" y="10"/>
            <a:ext cx="12188931" cy="6857990"/>
          </a:xfrm>
          <a:prstGeom prst="rect">
            <a:avLst/>
          </a:prstGeom>
        </p:spPr>
      </p:pic>
      <p:sp>
        <p:nvSpPr>
          <p:cNvPr id="2" name="Title 1">
            <a:extLst>
              <a:ext uri="{FF2B5EF4-FFF2-40B4-BE49-F238E27FC236}">
                <a16:creationId xmlns:a16="http://schemas.microsoft.com/office/drawing/2014/main" id="{B697BC9A-E750-E18B-2936-3EBFED093419}"/>
              </a:ext>
            </a:extLst>
          </p:cNvPr>
          <p:cNvSpPr>
            <a:spLocks noGrp="1"/>
          </p:cNvSpPr>
          <p:nvPr>
            <p:ph type="ctrTitle"/>
          </p:nvPr>
        </p:nvSpPr>
        <p:spPr>
          <a:xfrm>
            <a:off x="1527048" y="1124712"/>
            <a:ext cx="9144000" cy="3063240"/>
          </a:xfrm>
        </p:spPr>
        <p:txBody>
          <a:bodyPr>
            <a:normAutofit/>
          </a:bodyPr>
          <a:lstStyle/>
          <a:p>
            <a:r>
              <a:rPr lang="en-GB" sz="6600">
                <a:solidFill>
                  <a:schemeClr val="bg1"/>
                </a:solidFill>
              </a:rPr>
              <a:t>SEND Coffee morning</a:t>
            </a:r>
          </a:p>
        </p:txBody>
      </p:sp>
      <p:sp>
        <p:nvSpPr>
          <p:cNvPr id="3" name="Subtitle 2">
            <a:extLst>
              <a:ext uri="{FF2B5EF4-FFF2-40B4-BE49-F238E27FC236}">
                <a16:creationId xmlns:a16="http://schemas.microsoft.com/office/drawing/2014/main" id="{D5E0E288-04DC-F897-F818-2287353077E0}"/>
              </a:ext>
            </a:extLst>
          </p:cNvPr>
          <p:cNvSpPr>
            <a:spLocks noGrp="1"/>
          </p:cNvSpPr>
          <p:nvPr>
            <p:ph type="subTitle" idx="1"/>
          </p:nvPr>
        </p:nvSpPr>
        <p:spPr>
          <a:xfrm>
            <a:off x="1527048" y="4599432"/>
            <a:ext cx="9144000" cy="1227520"/>
          </a:xfrm>
        </p:spPr>
        <p:txBody>
          <a:bodyPr>
            <a:normAutofit/>
          </a:bodyPr>
          <a:lstStyle/>
          <a:p>
            <a:r>
              <a:rPr lang="en-GB">
                <a:solidFill>
                  <a:schemeClr val="bg1"/>
                </a:solidFill>
              </a:rPr>
              <a:t>09.01.2024</a:t>
            </a:r>
          </a:p>
        </p:txBody>
      </p:sp>
      <p:sp>
        <p:nvSpPr>
          <p:cNvPr id="33" name="sketchy line">
            <a:extLst>
              <a:ext uri="{FF2B5EF4-FFF2-40B4-BE49-F238E27FC236}">
                <a16:creationId xmlns:a16="http://schemas.microsoft.com/office/drawing/2014/main" id="{DEF0EFD6-A3C2-4C94-A80A-BA9709D9901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74206" y="4368623"/>
            <a:ext cx="4243589" cy="18288"/>
          </a:xfrm>
          <a:custGeom>
            <a:avLst/>
            <a:gdLst>
              <a:gd name="connsiteX0" fmla="*/ 0 w 4243589"/>
              <a:gd name="connsiteY0" fmla="*/ 0 h 18288"/>
              <a:gd name="connsiteX1" fmla="*/ 478919 w 4243589"/>
              <a:gd name="connsiteY1" fmla="*/ 0 h 18288"/>
              <a:gd name="connsiteX2" fmla="*/ 957839 w 4243589"/>
              <a:gd name="connsiteY2" fmla="*/ 0 h 18288"/>
              <a:gd name="connsiteX3" fmla="*/ 1521630 w 4243589"/>
              <a:gd name="connsiteY3" fmla="*/ 0 h 18288"/>
              <a:gd name="connsiteX4" fmla="*/ 2212729 w 4243589"/>
              <a:gd name="connsiteY4" fmla="*/ 0 h 18288"/>
              <a:gd name="connsiteX5" fmla="*/ 2734084 w 4243589"/>
              <a:gd name="connsiteY5" fmla="*/ 0 h 18288"/>
              <a:gd name="connsiteX6" fmla="*/ 3255439 w 4243589"/>
              <a:gd name="connsiteY6" fmla="*/ 0 h 18288"/>
              <a:gd name="connsiteX7" fmla="*/ 4243589 w 4243589"/>
              <a:gd name="connsiteY7" fmla="*/ 0 h 18288"/>
              <a:gd name="connsiteX8" fmla="*/ 4243589 w 4243589"/>
              <a:gd name="connsiteY8" fmla="*/ 18288 h 18288"/>
              <a:gd name="connsiteX9" fmla="*/ 3594926 w 4243589"/>
              <a:gd name="connsiteY9" fmla="*/ 18288 h 18288"/>
              <a:gd name="connsiteX10" fmla="*/ 3073571 w 4243589"/>
              <a:gd name="connsiteY10" fmla="*/ 18288 h 18288"/>
              <a:gd name="connsiteX11" fmla="*/ 2552216 w 4243589"/>
              <a:gd name="connsiteY11" fmla="*/ 18288 h 18288"/>
              <a:gd name="connsiteX12" fmla="*/ 1903553 w 4243589"/>
              <a:gd name="connsiteY12" fmla="*/ 18288 h 18288"/>
              <a:gd name="connsiteX13" fmla="*/ 1212454 w 4243589"/>
              <a:gd name="connsiteY13" fmla="*/ 18288 h 18288"/>
              <a:gd name="connsiteX14" fmla="*/ 733535 w 4243589"/>
              <a:gd name="connsiteY14" fmla="*/ 18288 h 18288"/>
              <a:gd name="connsiteX15" fmla="*/ 0 w 4243589"/>
              <a:gd name="connsiteY15" fmla="*/ 18288 h 18288"/>
              <a:gd name="connsiteX16" fmla="*/ 0 w 4243589"/>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243589" h="18288" fill="none" extrusionOk="0">
                <a:moveTo>
                  <a:pt x="0" y="0"/>
                </a:moveTo>
                <a:cubicBezTo>
                  <a:pt x="213395" y="-21006"/>
                  <a:pt x="307421" y="-18116"/>
                  <a:pt x="478919" y="0"/>
                </a:cubicBezTo>
                <a:cubicBezTo>
                  <a:pt x="650417" y="18116"/>
                  <a:pt x="831092" y="-21237"/>
                  <a:pt x="957839" y="0"/>
                </a:cubicBezTo>
                <a:cubicBezTo>
                  <a:pt x="1084586" y="21237"/>
                  <a:pt x="1301682" y="25124"/>
                  <a:pt x="1521630" y="0"/>
                </a:cubicBezTo>
                <a:cubicBezTo>
                  <a:pt x="1741578" y="-25124"/>
                  <a:pt x="1970269" y="-29139"/>
                  <a:pt x="2212729" y="0"/>
                </a:cubicBezTo>
                <a:cubicBezTo>
                  <a:pt x="2455189" y="29139"/>
                  <a:pt x="2558847" y="-4796"/>
                  <a:pt x="2734084" y="0"/>
                </a:cubicBezTo>
                <a:cubicBezTo>
                  <a:pt x="2909321" y="4796"/>
                  <a:pt x="3097217" y="-13409"/>
                  <a:pt x="3255439" y="0"/>
                </a:cubicBezTo>
                <a:cubicBezTo>
                  <a:pt x="3413662" y="13409"/>
                  <a:pt x="3979999" y="-10121"/>
                  <a:pt x="4243589" y="0"/>
                </a:cubicBezTo>
                <a:cubicBezTo>
                  <a:pt x="4244484" y="8974"/>
                  <a:pt x="4243043" y="9359"/>
                  <a:pt x="4243589" y="18288"/>
                </a:cubicBezTo>
                <a:cubicBezTo>
                  <a:pt x="4058777" y="31246"/>
                  <a:pt x="3910348" y="3158"/>
                  <a:pt x="3594926" y="18288"/>
                </a:cubicBezTo>
                <a:cubicBezTo>
                  <a:pt x="3279504" y="33418"/>
                  <a:pt x="3319955" y="-3977"/>
                  <a:pt x="3073571" y="18288"/>
                </a:cubicBezTo>
                <a:cubicBezTo>
                  <a:pt x="2827187" y="40553"/>
                  <a:pt x="2767387" y="1863"/>
                  <a:pt x="2552216" y="18288"/>
                </a:cubicBezTo>
                <a:cubicBezTo>
                  <a:pt x="2337046" y="34713"/>
                  <a:pt x="2181871" y="19527"/>
                  <a:pt x="1903553" y="18288"/>
                </a:cubicBezTo>
                <a:cubicBezTo>
                  <a:pt x="1625235" y="17049"/>
                  <a:pt x="1557672" y="24174"/>
                  <a:pt x="1212454" y="18288"/>
                </a:cubicBezTo>
                <a:cubicBezTo>
                  <a:pt x="867236" y="12402"/>
                  <a:pt x="874382" y="15627"/>
                  <a:pt x="733535" y="18288"/>
                </a:cubicBezTo>
                <a:cubicBezTo>
                  <a:pt x="592688" y="20949"/>
                  <a:pt x="183477" y="14753"/>
                  <a:pt x="0" y="18288"/>
                </a:cubicBezTo>
                <a:cubicBezTo>
                  <a:pt x="-229" y="14222"/>
                  <a:pt x="509" y="5816"/>
                  <a:pt x="0" y="0"/>
                </a:cubicBezTo>
                <a:close/>
              </a:path>
              <a:path w="4243589" h="18288" stroke="0" extrusionOk="0">
                <a:moveTo>
                  <a:pt x="0" y="0"/>
                </a:moveTo>
                <a:cubicBezTo>
                  <a:pt x="143690" y="16630"/>
                  <a:pt x="266667" y="14847"/>
                  <a:pt x="521355" y="0"/>
                </a:cubicBezTo>
                <a:cubicBezTo>
                  <a:pt x="776043" y="-14847"/>
                  <a:pt x="814491" y="-17363"/>
                  <a:pt x="1000275" y="0"/>
                </a:cubicBezTo>
                <a:cubicBezTo>
                  <a:pt x="1186059" y="17363"/>
                  <a:pt x="1352504" y="-23507"/>
                  <a:pt x="1521630" y="0"/>
                </a:cubicBezTo>
                <a:cubicBezTo>
                  <a:pt x="1690756" y="23507"/>
                  <a:pt x="1889525" y="5871"/>
                  <a:pt x="2127857" y="0"/>
                </a:cubicBezTo>
                <a:cubicBezTo>
                  <a:pt x="2366189" y="-5871"/>
                  <a:pt x="2620628" y="-27997"/>
                  <a:pt x="2776520" y="0"/>
                </a:cubicBezTo>
                <a:cubicBezTo>
                  <a:pt x="2932412" y="27997"/>
                  <a:pt x="3131683" y="-25073"/>
                  <a:pt x="3467618" y="0"/>
                </a:cubicBezTo>
                <a:cubicBezTo>
                  <a:pt x="3803553" y="25073"/>
                  <a:pt x="4017371" y="3071"/>
                  <a:pt x="4243589" y="0"/>
                </a:cubicBezTo>
                <a:cubicBezTo>
                  <a:pt x="4243134" y="6162"/>
                  <a:pt x="4243492" y="11775"/>
                  <a:pt x="4243589" y="18288"/>
                </a:cubicBezTo>
                <a:cubicBezTo>
                  <a:pt x="4017834" y="-5779"/>
                  <a:pt x="3834586" y="13376"/>
                  <a:pt x="3594926" y="18288"/>
                </a:cubicBezTo>
                <a:cubicBezTo>
                  <a:pt x="3355266" y="23200"/>
                  <a:pt x="3204179" y="2869"/>
                  <a:pt x="2903827" y="18288"/>
                </a:cubicBezTo>
                <a:cubicBezTo>
                  <a:pt x="2603475" y="33707"/>
                  <a:pt x="2526187" y="46187"/>
                  <a:pt x="2212729" y="18288"/>
                </a:cubicBezTo>
                <a:cubicBezTo>
                  <a:pt x="1899271" y="-9611"/>
                  <a:pt x="1966289" y="29692"/>
                  <a:pt x="1733809" y="18288"/>
                </a:cubicBezTo>
                <a:cubicBezTo>
                  <a:pt x="1501329" y="6884"/>
                  <a:pt x="1343612" y="12492"/>
                  <a:pt x="1085146" y="18288"/>
                </a:cubicBezTo>
                <a:cubicBezTo>
                  <a:pt x="826680" y="24084"/>
                  <a:pt x="778184" y="35607"/>
                  <a:pt x="521355" y="18288"/>
                </a:cubicBezTo>
                <a:cubicBezTo>
                  <a:pt x="264526" y="969"/>
                  <a:pt x="120277" y="4268"/>
                  <a:pt x="0" y="18288"/>
                </a:cubicBezTo>
                <a:cubicBezTo>
                  <a:pt x="766" y="10800"/>
                  <a:pt x="-457" y="8180"/>
                  <a:pt x="0" y="0"/>
                </a:cubicBezTo>
                <a:close/>
              </a:path>
            </a:pathLst>
          </a:custGeom>
          <a:solidFill>
            <a:srgbClr val="FFFFFF">
              <a:alpha val="75000"/>
            </a:srgbClr>
          </a:solidFill>
          <a:ln w="44450" cap="rnd">
            <a:solidFill>
              <a:schemeClr val="bg1">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sketchy box">
            <a:extLst>
              <a:ext uri="{FF2B5EF4-FFF2-40B4-BE49-F238E27FC236}">
                <a16:creationId xmlns:a16="http://schemas.microsoft.com/office/drawing/2014/main" id="{4F2ED431-E304-4FF0-9F4E-032783C9D6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838200" y="720953"/>
            <a:ext cx="10515600" cy="5416094"/>
          </a:xfrm>
          <a:custGeom>
            <a:avLst/>
            <a:gdLst>
              <a:gd name="connsiteX0" fmla="*/ 0 w 10515600"/>
              <a:gd name="connsiteY0" fmla="*/ 0 h 5416094"/>
              <a:gd name="connsiteX1" fmla="*/ 552069 w 10515600"/>
              <a:gd name="connsiteY1" fmla="*/ 0 h 5416094"/>
              <a:gd name="connsiteX2" fmla="*/ 893826 w 10515600"/>
              <a:gd name="connsiteY2" fmla="*/ 0 h 5416094"/>
              <a:gd name="connsiteX3" fmla="*/ 1761363 w 10515600"/>
              <a:gd name="connsiteY3" fmla="*/ 0 h 5416094"/>
              <a:gd name="connsiteX4" fmla="*/ 2313432 w 10515600"/>
              <a:gd name="connsiteY4" fmla="*/ 0 h 5416094"/>
              <a:gd name="connsiteX5" fmla="*/ 2865501 w 10515600"/>
              <a:gd name="connsiteY5" fmla="*/ 0 h 5416094"/>
              <a:gd name="connsiteX6" fmla="*/ 3733038 w 10515600"/>
              <a:gd name="connsiteY6" fmla="*/ 0 h 5416094"/>
              <a:gd name="connsiteX7" fmla="*/ 4179951 w 10515600"/>
              <a:gd name="connsiteY7" fmla="*/ 0 h 5416094"/>
              <a:gd name="connsiteX8" fmla="*/ 5047488 w 10515600"/>
              <a:gd name="connsiteY8" fmla="*/ 0 h 5416094"/>
              <a:gd name="connsiteX9" fmla="*/ 5915025 w 10515600"/>
              <a:gd name="connsiteY9" fmla="*/ 0 h 5416094"/>
              <a:gd name="connsiteX10" fmla="*/ 6572250 w 10515600"/>
              <a:gd name="connsiteY10" fmla="*/ 0 h 5416094"/>
              <a:gd name="connsiteX11" fmla="*/ 7439787 w 10515600"/>
              <a:gd name="connsiteY11" fmla="*/ 0 h 5416094"/>
              <a:gd name="connsiteX12" fmla="*/ 7991856 w 10515600"/>
              <a:gd name="connsiteY12" fmla="*/ 0 h 5416094"/>
              <a:gd name="connsiteX13" fmla="*/ 8543925 w 10515600"/>
              <a:gd name="connsiteY13" fmla="*/ 0 h 5416094"/>
              <a:gd name="connsiteX14" fmla="*/ 9306306 w 10515600"/>
              <a:gd name="connsiteY14" fmla="*/ 0 h 5416094"/>
              <a:gd name="connsiteX15" fmla="*/ 9858375 w 10515600"/>
              <a:gd name="connsiteY15" fmla="*/ 0 h 5416094"/>
              <a:gd name="connsiteX16" fmla="*/ 10515600 w 10515600"/>
              <a:gd name="connsiteY16" fmla="*/ 0 h 5416094"/>
              <a:gd name="connsiteX17" fmla="*/ 10515600 w 10515600"/>
              <a:gd name="connsiteY17" fmla="*/ 785334 h 5416094"/>
              <a:gd name="connsiteX18" fmla="*/ 10515600 w 10515600"/>
              <a:gd name="connsiteY18" fmla="*/ 1516506 h 5416094"/>
              <a:gd name="connsiteX19" fmla="*/ 10515600 w 10515600"/>
              <a:gd name="connsiteY19" fmla="*/ 2247679 h 5416094"/>
              <a:gd name="connsiteX20" fmla="*/ 10515600 w 10515600"/>
              <a:gd name="connsiteY20" fmla="*/ 2762208 h 5416094"/>
              <a:gd name="connsiteX21" fmla="*/ 10515600 w 10515600"/>
              <a:gd name="connsiteY21" fmla="*/ 3330898 h 5416094"/>
              <a:gd name="connsiteX22" fmla="*/ 10515600 w 10515600"/>
              <a:gd name="connsiteY22" fmla="*/ 4062071 h 5416094"/>
              <a:gd name="connsiteX23" fmla="*/ 10515600 w 10515600"/>
              <a:gd name="connsiteY23" fmla="*/ 4684921 h 5416094"/>
              <a:gd name="connsiteX24" fmla="*/ 10515600 w 10515600"/>
              <a:gd name="connsiteY24" fmla="*/ 5416094 h 5416094"/>
              <a:gd name="connsiteX25" fmla="*/ 9753219 w 10515600"/>
              <a:gd name="connsiteY25" fmla="*/ 5416094 h 5416094"/>
              <a:gd name="connsiteX26" fmla="*/ 9411462 w 10515600"/>
              <a:gd name="connsiteY26" fmla="*/ 5416094 h 5416094"/>
              <a:gd name="connsiteX27" fmla="*/ 8754237 w 10515600"/>
              <a:gd name="connsiteY27" fmla="*/ 5416094 h 5416094"/>
              <a:gd name="connsiteX28" fmla="*/ 8307324 w 10515600"/>
              <a:gd name="connsiteY28" fmla="*/ 5416094 h 5416094"/>
              <a:gd name="connsiteX29" fmla="*/ 7544943 w 10515600"/>
              <a:gd name="connsiteY29" fmla="*/ 5416094 h 5416094"/>
              <a:gd name="connsiteX30" fmla="*/ 7098030 w 10515600"/>
              <a:gd name="connsiteY30" fmla="*/ 5416094 h 5416094"/>
              <a:gd name="connsiteX31" fmla="*/ 6335649 w 10515600"/>
              <a:gd name="connsiteY31" fmla="*/ 5416094 h 5416094"/>
              <a:gd name="connsiteX32" fmla="*/ 5993892 w 10515600"/>
              <a:gd name="connsiteY32" fmla="*/ 5416094 h 5416094"/>
              <a:gd name="connsiteX33" fmla="*/ 5231511 w 10515600"/>
              <a:gd name="connsiteY33" fmla="*/ 5416094 h 5416094"/>
              <a:gd name="connsiteX34" fmla="*/ 4784598 w 10515600"/>
              <a:gd name="connsiteY34" fmla="*/ 5416094 h 5416094"/>
              <a:gd name="connsiteX35" fmla="*/ 4442841 w 10515600"/>
              <a:gd name="connsiteY35" fmla="*/ 5416094 h 5416094"/>
              <a:gd name="connsiteX36" fmla="*/ 3995928 w 10515600"/>
              <a:gd name="connsiteY36" fmla="*/ 5416094 h 5416094"/>
              <a:gd name="connsiteX37" fmla="*/ 3233547 w 10515600"/>
              <a:gd name="connsiteY37" fmla="*/ 5416094 h 5416094"/>
              <a:gd name="connsiteX38" fmla="*/ 2786634 w 10515600"/>
              <a:gd name="connsiteY38" fmla="*/ 5416094 h 5416094"/>
              <a:gd name="connsiteX39" fmla="*/ 2444877 w 10515600"/>
              <a:gd name="connsiteY39" fmla="*/ 5416094 h 5416094"/>
              <a:gd name="connsiteX40" fmla="*/ 1997964 w 10515600"/>
              <a:gd name="connsiteY40" fmla="*/ 5416094 h 5416094"/>
              <a:gd name="connsiteX41" fmla="*/ 1445895 w 10515600"/>
              <a:gd name="connsiteY41" fmla="*/ 5416094 h 5416094"/>
              <a:gd name="connsiteX42" fmla="*/ 788670 w 10515600"/>
              <a:gd name="connsiteY42" fmla="*/ 5416094 h 5416094"/>
              <a:gd name="connsiteX43" fmla="*/ 0 w 10515600"/>
              <a:gd name="connsiteY43" fmla="*/ 5416094 h 5416094"/>
              <a:gd name="connsiteX44" fmla="*/ 0 w 10515600"/>
              <a:gd name="connsiteY44" fmla="*/ 4630760 h 5416094"/>
              <a:gd name="connsiteX45" fmla="*/ 0 w 10515600"/>
              <a:gd name="connsiteY45" fmla="*/ 3953749 h 5416094"/>
              <a:gd name="connsiteX46" fmla="*/ 0 w 10515600"/>
              <a:gd name="connsiteY46" fmla="*/ 3276737 h 5416094"/>
              <a:gd name="connsiteX47" fmla="*/ 0 w 10515600"/>
              <a:gd name="connsiteY47" fmla="*/ 2599725 h 5416094"/>
              <a:gd name="connsiteX48" fmla="*/ 0 w 10515600"/>
              <a:gd name="connsiteY48" fmla="*/ 1922713 h 5416094"/>
              <a:gd name="connsiteX49" fmla="*/ 0 w 10515600"/>
              <a:gd name="connsiteY49" fmla="*/ 1299863 h 5416094"/>
              <a:gd name="connsiteX50" fmla="*/ 0 w 10515600"/>
              <a:gd name="connsiteY50" fmla="*/ 0 h 5416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10515600" h="5416094" extrusionOk="0">
                <a:moveTo>
                  <a:pt x="0" y="0"/>
                </a:moveTo>
                <a:cubicBezTo>
                  <a:pt x="230793" y="14353"/>
                  <a:pt x="332416" y="21392"/>
                  <a:pt x="552069" y="0"/>
                </a:cubicBezTo>
                <a:cubicBezTo>
                  <a:pt x="771722" y="-21392"/>
                  <a:pt x="761737" y="-14337"/>
                  <a:pt x="893826" y="0"/>
                </a:cubicBezTo>
                <a:cubicBezTo>
                  <a:pt x="1025915" y="14337"/>
                  <a:pt x="1441584" y="-15498"/>
                  <a:pt x="1761363" y="0"/>
                </a:cubicBezTo>
                <a:cubicBezTo>
                  <a:pt x="2081142" y="15498"/>
                  <a:pt x="2111503" y="7278"/>
                  <a:pt x="2313432" y="0"/>
                </a:cubicBezTo>
                <a:cubicBezTo>
                  <a:pt x="2515361" y="-7278"/>
                  <a:pt x="2743584" y="-17845"/>
                  <a:pt x="2865501" y="0"/>
                </a:cubicBezTo>
                <a:cubicBezTo>
                  <a:pt x="2987418" y="17845"/>
                  <a:pt x="3345183" y="8208"/>
                  <a:pt x="3733038" y="0"/>
                </a:cubicBezTo>
                <a:cubicBezTo>
                  <a:pt x="4120893" y="-8208"/>
                  <a:pt x="4009066" y="-3159"/>
                  <a:pt x="4179951" y="0"/>
                </a:cubicBezTo>
                <a:cubicBezTo>
                  <a:pt x="4350836" y="3159"/>
                  <a:pt x="4735020" y="17517"/>
                  <a:pt x="5047488" y="0"/>
                </a:cubicBezTo>
                <a:cubicBezTo>
                  <a:pt x="5359956" y="-17517"/>
                  <a:pt x="5662148" y="-17777"/>
                  <a:pt x="5915025" y="0"/>
                </a:cubicBezTo>
                <a:cubicBezTo>
                  <a:pt x="6167902" y="17777"/>
                  <a:pt x="6308797" y="30350"/>
                  <a:pt x="6572250" y="0"/>
                </a:cubicBezTo>
                <a:cubicBezTo>
                  <a:pt x="6835703" y="-30350"/>
                  <a:pt x="7107419" y="-9627"/>
                  <a:pt x="7439787" y="0"/>
                </a:cubicBezTo>
                <a:cubicBezTo>
                  <a:pt x="7772155" y="9627"/>
                  <a:pt x="7844034" y="-9098"/>
                  <a:pt x="7991856" y="0"/>
                </a:cubicBezTo>
                <a:cubicBezTo>
                  <a:pt x="8139678" y="9098"/>
                  <a:pt x="8289889" y="-20239"/>
                  <a:pt x="8543925" y="0"/>
                </a:cubicBezTo>
                <a:cubicBezTo>
                  <a:pt x="8797961" y="20239"/>
                  <a:pt x="8994198" y="29575"/>
                  <a:pt x="9306306" y="0"/>
                </a:cubicBezTo>
                <a:cubicBezTo>
                  <a:pt x="9618414" y="-29575"/>
                  <a:pt x="9739118" y="-23835"/>
                  <a:pt x="9858375" y="0"/>
                </a:cubicBezTo>
                <a:cubicBezTo>
                  <a:pt x="9977632" y="23835"/>
                  <a:pt x="10370488" y="-4069"/>
                  <a:pt x="10515600" y="0"/>
                </a:cubicBezTo>
                <a:cubicBezTo>
                  <a:pt x="10524919" y="196329"/>
                  <a:pt x="10549062" y="488432"/>
                  <a:pt x="10515600" y="785334"/>
                </a:cubicBezTo>
                <a:cubicBezTo>
                  <a:pt x="10482138" y="1082236"/>
                  <a:pt x="10536385" y="1323726"/>
                  <a:pt x="10515600" y="1516506"/>
                </a:cubicBezTo>
                <a:cubicBezTo>
                  <a:pt x="10494815" y="1709286"/>
                  <a:pt x="10546328" y="2097632"/>
                  <a:pt x="10515600" y="2247679"/>
                </a:cubicBezTo>
                <a:cubicBezTo>
                  <a:pt x="10484872" y="2397726"/>
                  <a:pt x="10491771" y="2577292"/>
                  <a:pt x="10515600" y="2762208"/>
                </a:cubicBezTo>
                <a:cubicBezTo>
                  <a:pt x="10539429" y="2947124"/>
                  <a:pt x="10511007" y="3105736"/>
                  <a:pt x="10515600" y="3330898"/>
                </a:cubicBezTo>
                <a:cubicBezTo>
                  <a:pt x="10520194" y="3556060"/>
                  <a:pt x="10497393" y="3882611"/>
                  <a:pt x="10515600" y="4062071"/>
                </a:cubicBezTo>
                <a:cubicBezTo>
                  <a:pt x="10533807" y="4241531"/>
                  <a:pt x="10544791" y="4505155"/>
                  <a:pt x="10515600" y="4684921"/>
                </a:cubicBezTo>
                <a:cubicBezTo>
                  <a:pt x="10486410" y="4864687"/>
                  <a:pt x="10497356" y="5246484"/>
                  <a:pt x="10515600" y="5416094"/>
                </a:cubicBezTo>
                <a:cubicBezTo>
                  <a:pt x="10245623" y="5445692"/>
                  <a:pt x="10029676" y="5415505"/>
                  <a:pt x="9753219" y="5416094"/>
                </a:cubicBezTo>
                <a:cubicBezTo>
                  <a:pt x="9476762" y="5416683"/>
                  <a:pt x="9553148" y="5422760"/>
                  <a:pt x="9411462" y="5416094"/>
                </a:cubicBezTo>
                <a:cubicBezTo>
                  <a:pt x="9269776" y="5409428"/>
                  <a:pt x="8927709" y="5385012"/>
                  <a:pt x="8754237" y="5416094"/>
                </a:cubicBezTo>
                <a:cubicBezTo>
                  <a:pt x="8580766" y="5447176"/>
                  <a:pt x="8413264" y="5410024"/>
                  <a:pt x="8307324" y="5416094"/>
                </a:cubicBezTo>
                <a:cubicBezTo>
                  <a:pt x="8201384" y="5422164"/>
                  <a:pt x="7912690" y="5421686"/>
                  <a:pt x="7544943" y="5416094"/>
                </a:cubicBezTo>
                <a:cubicBezTo>
                  <a:pt x="7177196" y="5410502"/>
                  <a:pt x="7304235" y="5418502"/>
                  <a:pt x="7098030" y="5416094"/>
                </a:cubicBezTo>
                <a:cubicBezTo>
                  <a:pt x="6891825" y="5413686"/>
                  <a:pt x="6541479" y="5434609"/>
                  <a:pt x="6335649" y="5416094"/>
                </a:cubicBezTo>
                <a:cubicBezTo>
                  <a:pt x="6129819" y="5397579"/>
                  <a:pt x="6106541" y="5402791"/>
                  <a:pt x="5993892" y="5416094"/>
                </a:cubicBezTo>
                <a:cubicBezTo>
                  <a:pt x="5881243" y="5429397"/>
                  <a:pt x="5545248" y="5437743"/>
                  <a:pt x="5231511" y="5416094"/>
                </a:cubicBezTo>
                <a:cubicBezTo>
                  <a:pt x="4917774" y="5394445"/>
                  <a:pt x="4963237" y="5426599"/>
                  <a:pt x="4784598" y="5416094"/>
                </a:cubicBezTo>
                <a:cubicBezTo>
                  <a:pt x="4605959" y="5405589"/>
                  <a:pt x="4605904" y="5406658"/>
                  <a:pt x="4442841" y="5416094"/>
                </a:cubicBezTo>
                <a:cubicBezTo>
                  <a:pt x="4279778" y="5425530"/>
                  <a:pt x="4177180" y="5426138"/>
                  <a:pt x="3995928" y="5416094"/>
                </a:cubicBezTo>
                <a:cubicBezTo>
                  <a:pt x="3814676" y="5406050"/>
                  <a:pt x="3516440" y="5429234"/>
                  <a:pt x="3233547" y="5416094"/>
                </a:cubicBezTo>
                <a:cubicBezTo>
                  <a:pt x="2950654" y="5402954"/>
                  <a:pt x="2884354" y="5436103"/>
                  <a:pt x="2786634" y="5416094"/>
                </a:cubicBezTo>
                <a:cubicBezTo>
                  <a:pt x="2688914" y="5396085"/>
                  <a:pt x="2522958" y="5423232"/>
                  <a:pt x="2444877" y="5416094"/>
                </a:cubicBezTo>
                <a:cubicBezTo>
                  <a:pt x="2366796" y="5408956"/>
                  <a:pt x="2104768" y="5395479"/>
                  <a:pt x="1997964" y="5416094"/>
                </a:cubicBezTo>
                <a:cubicBezTo>
                  <a:pt x="1891160" y="5436709"/>
                  <a:pt x="1573016" y="5412376"/>
                  <a:pt x="1445895" y="5416094"/>
                </a:cubicBezTo>
                <a:cubicBezTo>
                  <a:pt x="1318774" y="5419812"/>
                  <a:pt x="986443" y="5400529"/>
                  <a:pt x="788670" y="5416094"/>
                </a:cubicBezTo>
                <a:cubicBezTo>
                  <a:pt x="590897" y="5431659"/>
                  <a:pt x="363709" y="5381266"/>
                  <a:pt x="0" y="5416094"/>
                </a:cubicBezTo>
                <a:cubicBezTo>
                  <a:pt x="-22973" y="5218643"/>
                  <a:pt x="-26699" y="5010779"/>
                  <a:pt x="0" y="4630760"/>
                </a:cubicBezTo>
                <a:cubicBezTo>
                  <a:pt x="26699" y="4250741"/>
                  <a:pt x="-15389" y="4196664"/>
                  <a:pt x="0" y="3953749"/>
                </a:cubicBezTo>
                <a:cubicBezTo>
                  <a:pt x="15389" y="3710834"/>
                  <a:pt x="468" y="3611311"/>
                  <a:pt x="0" y="3276737"/>
                </a:cubicBezTo>
                <a:cubicBezTo>
                  <a:pt x="-468" y="2942163"/>
                  <a:pt x="15360" y="2781998"/>
                  <a:pt x="0" y="2599725"/>
                </a:cubicBezTo>
                <a:cubicBezTo>
                  <a:pt x="-15360" y="2417452"/>
                  <a:pt x="14816" y="2100232"/>
                  <a:pt x="0" y="1922713"/>
                </a:cubicBezTo>
                <a:cubicBezTo>
                  <a:pt x="-14816" y="1745194"/>
                  <a:pt x="-24648" y="1604167"/>
                  <a:pt x="0" y="1299863"/>
                </a:cubicBezTo>
                <a:cubicBezTo>
                  <a:pt x="24648" y="995559"/>
                  <a:pt x="2182" y="279525"/>
                  <a:pt x="0" y="0"/>
                </a:cubicBezTo>
                <a:close/>
              </a:path>
            </a:pathLst>
          </a:custGeom>
          <a:noFill/>
          <a:ln w="47625" cap="rnd">
            <a:solidFill>
              <a:schemeClr val="bg1">
                <a:alpha val="75000"/>
              </a:schemeClr>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935975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7">
            <a:extLst>
              <a:ext uri="{FF2B5EF4-FFF2-40B4-BE49-F238E27FC236}">
                <a16:creationId xmlns:a16="http://schemas.microsoft.com/office/drawing/2014/main" id="{18873D23-2DCF-4B31-A009-95721C06E8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9">
            <a:extLst>
              <a:ext uri="{FF2B5EF4-FFF2-40B4-BE49-F238E27FC236}">
                <a16:creationId xmlns:a16="http://schemas.microsoft.com/office/drawing/2014/main" id="{C13EF075-D4EF-4929-ADBC-91B27DA1995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grpSp>
        <p:nvGrpSpPr>
          <p:cNvPr id="22" name="Group 11">
            <a:extLst>
              <a:ext uri="{FF2B5EF4-FFF2-40B4-BE49-F238E27FC236}">
                <a16:creationId xmlns:a16="http://schemas.microsoft.com/office/drawing/2014/main" id="{DAA26DFA-AAB2-4973-9C17-16D587C7B19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21863" y="508838"/>
            <a:ext cx="5217958" cy="6239661"/>
            <a:chOff x="-19221" y="251144"/>
            <a:chExt cx="5217958" cy="6239661"/>
          </a:xfrm>
        </p:grpSpPr>
        <p:sp>
          <p:nvSpPr>
            <p:cNvPr id="13" name="Freeform: Shape 12">
              <a:extLst>
                <a:ext uri="{FF2B5EF4-FFF2-40B4-BE49-F238E27FC236}">
                  <a16:creationId xmlns:a16="http://schemas.microsoft.com/office/drawing/2014/main" id="{3F407F11-7321-4BF6-8536-CCE8E342454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251144"/>
              <a:ext cx="5187198" cy="6239661"/>
            </a:xfrm>
            <a:custGeom>
              <a:avLst/>
              <a:gdLst>
                <a:gd name="connsiteX0" fmla="*/ 2011811 w 5187198"/>
                <a:gd name="connsiteY0" fmla="*/ 4 h 6239661"/>
                <a:gd name="connsiteX1" fmla="*/ 2617011 w 5187198"/>
                <a:gd name="connsiteY1" fmla="*/ 70590 h 6239661"/>
                <a:gd name="connsiteX2" fmla="*/ 2690321 w 5187198"/>
                <a:gd name="connsiteY2" fmla="*/ 88146 h 6239661"/>
                <a:gd name="connsiteX3" fmla="*/ 2726863 w 5187198"/>
                <a:gd name="connsiteY3" fmla="*/ 97127 h 6239661"/>
                <a:gd name="connsiteX4" fmla="*/ 2762951 w 5187198"/>
                <a:gd name="connsiteY4" fmla="*/ 107375 h 6239661"/>
                <a:gd name="connsiteX5" fmla="*/ 2834843 w 5187198"/>
                <a:gd name="connsiteY5" fmla="*/ 128493 h 6239661"/>
                <a:gd name="connsiteX6" fmla="*/ 2906574 w 5187198"/>
                <a:gd name="connsiteY6" fmla="*/ 151076 h 6239661"/>
                <a:gd name="connsiteX7" fmla="*/ 3049504 w 5187198"/>
                <a:gd name="connsiteY7" fmla="*/ 202124 h 6239661"/>
                <a:gd name="connsiteX8" fmla="*/ 3189518 w 5187198"/>
                <a:gd name="connsiteY8" fmla="*/ 260159 h 6239661"/>
                <a:gd name="connsiteX9" fmla="*/ 3326048 w 5187198"/>
                <a:gd name="connsiteY9" fmla="*/ 325143 h 6239661"/>
                <a:gd name="connsiteX10" fmla="*/ 3459166 w 5187198"/>
                <a:gd name="connsiteY10" fmla="*/ 395936 h 6239661"/>
                <a:gd name="connsiteX11" fmla="*/ 3588578 w 5187198"/>
                <a:gd name="connsiteY11" fmla="*/ 472343 h 6239661"/>
                <a:gd name="connsiteX12" fmla="*/ 3651864 w 5187198"/>
                <a:gd name="connsiteY12" fmla="*/ 512600 h 6239661"/>
                <a:gd name="connsiteX13" fmla="*/ 3714514 w 5187198"/>
                <a:gd name="connsiteY13" fmla="*/ 553499 h 6239661"/>
                <a:gd name="connsiteX14" fmla="*/ 4181221 w 5187198"/>
                <a:gd name="connsiteY14" fmla="*/ 922912 h 6239661"/>
                <a:gd name="connsiteX15" fmla="*/ 4582963 w 5187198"/>
                <a:gd name="connsiteY15" fmla="*/ 1358264 h 6239661"/>
                <a:gd name="connsiteX16" fmla="*/ 4670721 w 5187198"/>
                <a:gd name="connsiteY16" fmla="*/ 1477644 h 6239661"/>
                <a:gd name="connsiteX17" fmla="*/ 4752378 w 5187198"/>
                <a:gd name="connsiteY17" fmla="*/ 1601187 h 6239661"/>
                <a:gd name="connsiteX18" fmla="*/ 4772168 w 5187198"/>
                <a:gd name="connsiteY18" fmla="*/ 1632456 h 6239661"/>
                <a:gd name="connsiteX19" fmla="*/ 4782117 w 5187198"/>
                <a:gd name="connsiteY19" fmla="*/ 1648104 h 6239661"/>
                <a:gd name="connsiteX20" fmla="*/ 4791381 w 5187198"/>
                <a:gd name="connsiteY20" fmla="*/ 1664150 h 6239661"/>
                <a:gd name="connsiteX21" fmla="*/ 4828190 w 5187198"/>
                <a:gd name="connsiteY21" fmla="*/ 1728379 h 6239661"/>
                <a:gd name="connsiteX22" fmla="*/ 4864832 w 5187198"/>
                <a:gd name="connsiteY22" fmla="*/ 1792796 h 6239661"/>
                <a:gd name="connsiteX23" fmla="*/ 4899201 w 5187198"/>
                <a:gd name="connsiteY23" fmla="*/ 1858342 h 6239661"/>
                <a:gd name="connsiteX24" fmla="*/ 4933266 w 5187198"/>
                <a:gd name="connsiteY24" fmla="*/ 1924155 h 6239661"/>
                <a:gd name="connsiteX25" fmla="*/ 4964403 w 5187198"/>
                <a:gd name="connsiteY25" fmla="*/ 1991384 h 6239661"/>
                <a:gd name="connsiteX26" fmla="*/ 4995019 w 5187198"/>
                <a:gd name="connsiteY26" fmla="*/ 2058823 h 6239661"/>
                <a:gd name="connsiteX27" fmla="*/ 5021999 w 5187198"/>
                <a:gd name="connsiteY27" fmla="*/ 2127723 h 6239661"/>
                <a:gd name="connsiteX28" fmla="*/ 5048321 w 5187198"/>
                <a:gd name="connsiteY28" fmla="*/ 2196908 h 6239661"/>
                <a:gd name="connsiteX29" fmla="*/ 5070546 w 5187198"/>
                <a:gd name="connsiteY29" fmla="*/ 2267547 h 6239661"/>
                <a:gd name="connsiteX30" fmla="*/ 5092171 w 5187198"/>
                <a:gd name="connsiteY30" fmla="*/ 2338256 h 6239661"/>
                <a:gd name="connsiteX31" fmla="*/ 5110305 w 5187198"/>
                <a:gd name="connsiteY31" fmla="*/ 2409886 h 6239661"/>
                <a:gd name="connsiteX32" fmla="*/ 5186393 w 5187198"/>
                <a:gd name="connsiteY32" fmla="*/ 2992022 h 6239661"/>
                <a:gd name="connsiteX33" fmla="*/ 5149045 w 5187198"/>
                <a:gd name="connsiteY33" fmla="*/ 3571816 h 6239661"/>
                <a:gd name="connsiteX34" fmla="*/ 5126572 w 5187198"/>
                <a:gd name="connsiteY34" fmla="*/ 3714520 h 6239661"/>
                <a:gd name="connsiteX35" fmla="*/ 5099067 w 5187198"/>
                <a:gd name="connsiteY35" fmla="*/ 3856108 h 6239661"/>
                <a:gd name="connsiteX36" fmla="*/ 5095699 w 5187198"/>
                <a:gd name="connsiteY36" fmla="*/ 3873868 h 6239661"/>
                <a:gd name="connsiteX37" fmla="*/ 5091573 w 5187198"/>
                <a:gd name="connsiteY37" fmla="*/ 3891426 h 6239661"/>
                <a:gd name="connsiteX38" fmla="*/ 5083324 w 5187198"/>
                <a:gd name="connsiteY38" fmla="*/ 3926541 h 6239661"/>
                <a:gd name="connsiteX39" fmla="*/ 5067256 w 5187198"/>
                <a:gd name="connsiteY39" fmla="*/ 3996889 h 6239661"/>
                <a:gd name="connsiteX40" fmla="*/ 5059194 w 5187198"/>
                <a:gd name="connsiteY40" fmla="*/ 4032171 h 6239661"/>
                <a:gd name="connsiteX41" fmla="*/ 5049522 w 5187198"/>
                <a:gd name="connsiteY41" fmla="*/ 4067833 h 6239661"/>
                <a:gd name="connsiteX42" fmla="*/ 5040067 w 5187198"/>
                <a:gd name="connsiteY42" fmla="*/ 4103553 h 6239661"/>
                <a:gd name="connsiteX43" fmla="*/ 5028960 w 5187198"/>
                <a:gd name="connsiteY43" fmla="*/ 4138946 h 6239661"/>
                <a:gd name="connsiteX44" fmla="*/ 4917351 w 5187198"/>
                <a:gd name="connsiteY44" fmla="*/ 4417041 h 6239661"/>
                <a:gd name="connsiteX45" fmla="*/ 4756163 w 5187198"/>
                <a:gd name="connsiteY45" fmla="*/ 4676402 h 6239661"/>
                <a:gd name="connsiteX46" fmla="*/ 4322493 w 5187198"/>
                <a:gd name="connsiteY46" fmla="*/ 5105604 h 6239661"/>
                <a:gd name="connsiteX47" fmla="*/ 3840510 w 5187198"/>
                <a:gd name="connsiteY47" fmla="*/ 5429590 h 6239661"/>
                <a:gd name="connsiteX48" fmla="*/ 3606447 w 5187198"/>
                <a:gd name="connsiteY48" fmla="*/ 5572862 h 6239661"/>
                <a:gd name="connsiteX49" fmla="*/ 3488814 w 5187198"/>
                <a:gd name="connsiteY49" fmla="*/ 5647178 h 6239661"/>
                <a:gd name="connsiteX50" fmla="*/ 3365864 w 5187198"/>
                <a:gd name="connsiteY50" fmla="*/ 5722735 h 6239661"/>
                <a:gd name="connsiteX51" fmla="*/ 2839486 w 5187198"/>
                <a:gd name="connsiteY51" fmla="*/ 5999120 h 6239661"/>
                <a:gd name="connsiteX52" fmla="*/ 2242423 w 5187198"/>
                <a:gd name="connsiteY52" fmla="*/ 6192346 h 6239661"/>
                <a:gd name="connsiteX53" fmla="*/ 1589380 w 5187198"/>
                <a:gd name="connsiteY53" fmla="*/ 6230657 h 6239661"/>
                <a:gd name="connsiteX54" fmla="*/ 1548244 w 5187198"/>
                <a:gd name="connsiteY54" fmla="*/ 6226706 h 6239661"/>
                <a:gd name="connsiteX55" fmla="*/ 1507348 w 5187198"/>
                <a:gd name="connsiteY55" fmla="*/ 6221428 h 6239661"/>
                <a:gd name="connsiteX56" fmla="*/ 1466401 w 5187198"/>
                <a:gd name="connsiteY56" fmla="*/ 6215904 h 6239661"/>
                <a:gd name="connsiteX57" fmla="*/ 1425773 w 5187198"/>
                <a:gd name="connsiteY57" fmla="*/ 6209191 h 6239661"/>
                <a:gd name="connsiteX58" fmla="*/ 1344960 w 5187198"/>
                <a:gd name="connsiteY58" fmla="*/ 6193681 h 6239661"/>
                <a:gd name="connsiteX59" fmla="*/ 1265007 w 5187198"/>
                <a:gd name="connsiteY59" fmla="*/ 6175388 h 6239661"/>
                <a:gd name="connsiteX60" fmla="*/ 1225415 w 5187198"/>
                <a:gd name="connsiteY60" fmla="*/ 6165243 h 6239661"/>
                <a:gd name="connsiteX61" fmla="*/ 1186567 w 5187198"/>
                <a:gd name="connsiteY61" fmla="*/ 6154486 h 6239661"/>
                <a:gd name="connsiteX62" fmla="*/ 1111158 w 5187198"/>
                <a:gd name="connsiteY62" fmla="*/ 6130918 h 6239661"/>
                <a:gd name="connsiteX63" fmla="*/ 1035915 w 5187198"/>
                <a:gd name="connsiteY63" fmla="*/ 6107163 h 6239661"/>
                <a:gd name="connsiteX64" fmla="*/ 961579 w 5187198"/>
                <a:gd name="connsiteY64" fmla="*/ 6079594 h 6239661"/>
                <a:gd name="connsiteX65" fmla="*/ 395297 w 5187198"/>
                <a:gd name="connsiteY65" fmla="*/ 5792812 h 6239661"/>
                <a:gd name="connsiteX66" fmla="*/ 265239 w 5187198"/>
                <a:gd name="connsiteY66" fmla="*/ 5701511 h 6239661"/>
                <a:gd name="connsiteX67" fmla="*/ 233756 w 5187198"/>
                <a:gd name="connsiteY67" fmla="*/ 5677542 h 6239661"/>
                <a:gd name="connsiteX68" fmla="*/ 202800 w 5187198"/>
                <a:gd name="connsiteY68" fmla="*/ 5652902 h 6239661"/>
                <a:gd name="connsiteX69" fmla="*/ 140918 w 5187198"/>
                <a:gd name="connsiteY69" fmla="*/ 5603515 h 6239661"/>
                <a:gd name="connsiteX70" fmla="*/ 110625 w 5187198"/>
                <a:gd name="connsiteY70" fmla="*/ 5578127 h 6239661"/>
                <a:gd name="connsiteX71" fmla="*/ 95631 w 5187198"/>
                <a:gd name="connsiteY71" fmla="*/ 5565299 h 6239661"/>
                <a:gd name="connsiteX72" fmla="*/ 81966 w 5187198"/>
                <a:gd name="connsiteY72" fmla="*/ 5550973 h 6239661"/>
                <a:gd name="connsiteX73" fmla="*/ 27991 w 5187198"/>
                <a:gd name="connsiteY73" fmla="*/ 5493272 h 6239661"/>
                <a:gd name="connsiteX74" fmla="*/ 1454 w 5187198"/>
                <a:gd name="connsiteY74" fmla="*/ 5464252 h 6239661"/>
                <a:gd name="connsiteX75" fmla="*/ 0 w 5187198"/>
                <a:gd name="connsiteY75" fmla="*/ 5462518 h 6239661"/>
                <a:gd name="connsiteX76" fmla="*/ 0 w 5187198"/>
                <a:gd name="connsiteY76" fmla="*/ 4720187 h 6239661"/>
                <a:gd name="connsiteX77" fmla="*/ 109684 w 5187198"/>
                <a:gd name="connsiteY77" fmla="*/ 4836724 h 6239661"/>
                <a:gd name="connsiteX78" fmla="*/ 306959 w 5187198"/>
                <a:gd name="connsiteY78" fmla="*/ 5007200 h 6239661"/>
                <a:gd name="connsiteX79" fmla="*/ 358101 w 5187198"/>
                <a:gd name="connsiteY79" fmla="*/ 5046057 h 6239661"/>
                <a:gd name="connsiteX80" fmla="*/ 383328 w 5187198"/>
                <a:gd name="connsiteY80" fmla="*/ 5065684 h 6239661"/>
                <a:gd name="connsiteX81" fmla="*/ 409503 w 5187198"/>
                <a:gd name="connsiteY81" fmla="*/ 5083942 h 6239661"/>
                <a:gd name="connsiteX82" fmla="*/ 461889 w 5187198"/>
                <a:gd name="connsiteY82" fmla="*/ 5119888 h 6239661"/>
                <a:gd name="connsiteX83" fmla="*/ 474883 w 5187198"/>
                <a:gd name="connsiteY83" fmla="*/ 5128933 h 6239661"/>
                <a:gd name="connsiteX84" fmla="*/ 486410 w 5187198"/>
                <a:gd name="connsiteY84" fmla="*/ 5139557 h 6239661"/>
                <a:gd name="connsiteX85" fmla="*/ 510852 w 5187198"/>
                <a:gd name="connsiteY85" fmla="*/ 5159089 h 6239661"/>
                <a:gd name="connsiteX86" fmla="*/ 560653 w 5187198"/>
                <a:gd name="connsiteY86" fmla="*/ 5196893 h 6239661"/>
                <a:gd name="connsiteX87" fmla="*/ 585485 w 5187198"/>
                <a:gd name="connsiteY87" fmla="*/ 5215834 h 6239661"/>
                <a:gd name="connsiteX88" fmla="*/ 610707 w 5187198"/>
                <a:gd name="connsiteY88" fmla="*/ 5234185 h 6239661"/>
                <a:gd name="connsiteX89" fmla="*/ 714768 w 5187198"/>
                <a:gd name="connsiteY89" fmla="*/ 5303103 h 6239661"/>
                <a:gd name="connsiteX90" fmla="*/ 1166634 w 5187198"/>
                <a:gd name="connsiteY90" fmla="*/ 5513322 h 6239661"/>
                <a:gd name="connsiteX91" fmla="*/ 1225991 w 5187198"/>
                <a:gd name="connsiteY91" fmla="*/ 5533632 h 6239661"/>
                <a:gd name="connsiteX92" fmla="*/ 1286680 w 5187198"/>
                <a:gd name="connsiteY92" fmla="*/ 5550705 h 6239661"/>
                <a:gd name="connsiteX93" fmla="*/ 1347310 w 5187198"/>
                <a:gd name="connsiteY93" fmla="*/ 5567995 h 6239661"/>
                <a:gd name="connsiteX94" fmla="*/ 1377002 w 5187198"/>
                <a:gd name="connsiteY94" fmla="*/ 5575719 h 6239661"/>
                <a:gd name="connsiteX95" fmla="*/ 1406328 w 5187198"/>
                <a:gd name="connsiteY95" fmla="*/ 5582649 h 6239661"/>
                <a:gd name="connsiteX96" fmla="*/ 1465060 w 5187198"/>
                <a:gd name="connsiteY96" fmla="*/ 5594909 h 6239661"/>
                <a:gd name="connsiteX97" fmla="*/ 1523881 w 5187198"/>
                <a:gd name="connsiteY97" fmla="*/ 5605105 h 6239661"/>
                <a:gd name="connsiteX98" fmla="*/ 1553325 w 5187198"/>
                <a:gd name="connsiteY98" fmla="*/ 5609865 h 6239661"/>
                <a:gd name="connsiteX99" fmla="*/ 1582813 w 5187198"/>
                <a:gd name="connsiteY99" fmla="*/ 5613593 h 6239661"/>
                <a:gd name="connsiteX100" fmla="*/ 1612301 w 5187198"/>
                <a:gd name="connsiteY100" fmla="*/ 5617321 h 6239661"/>
                <a:gd name="connsiteX101" fmla="*/ 1641863 w 5187198"/>
                <a:gd name="connsiteY101" fmla="*/ 5619910 h 6239661"/>
                <a:gd name="connsiteX102" fmla="*/ 2117508 w 5187198"/>
                <a:gd name="connsiteY102" fmla="*/ 5595156 h 6239661"/>
                <a:gd name="connsiteX103" fmla="*/ 2597368 w 5187198"/>
                <a:gd name="connsiteY103" fmla="*/ 5447381 h 6239661"/>
                <a:gd name="connsiteX104" fmla="*/ 3082968 w 5187198"/>
                <a:gd name="connsiteY104" fmla="*/ 5223245 h 6239661"/>
                <a:gd name="connsiteX105" fmla="*/ 3334855 w 5187198"/>
                <a:gd name="connsiteY105" fmla="*/ 5097383 h 6239661"/>
                <a:gd name="connsiteX106" fmla="*/ 3599509 w 5187198"/>
                <a:gd name="connsiteY106" fmla="*/ 4976217 h 6239661"/>
                <a:gd name="connsiteX107" fmla="*/ 4112002 w 5187198"/>
                <a:gd name="connsiteY107" fmla="*/ 4766359 h 6239661"/>
                <a:gd name="connsiteX108" fmla="*/ 4348983 w 5187198"/>
                <a:gd name="connsiteY108" fmla="*/ 4649833 h 6239661"/>
                <a:gd name="connsiteX109" fmla="*/ 4560505 w 5187198"/>
                <a:gd name="connsiteY109" fmla="*/ 4501564 h 6239661"/>
                <a:gd name="connsiteX110" fmla="*/ 4731963 w 5187198"/>
                <a:gd name="connsiteY110" fmla="*/ 4309870 h 6239661"/>
                <a:gd name="connsiteX111" fmla="*/ 4852344 w 5187198"/>
                <a:gd name="connsiteY111" fmla="*/ 4078640 h 6239661"/>
                <a:gd name="connsiteX112" fmla="*/ 4863972 w 5187198"/>
                <a:gd name="connsiteY112" fmla="*/ 4047790 h 6239661"/>
                <a:gd name="connsiteX113" fmla="*/ 4874144 w 5187198"/>
                <a:gd name="connsiteY113" fmla="*/ 4016320 h 6239661"/>
                <a:gd name="connsiteX114" fmla="*/ 4884127 w 5187198"/>
                <a:gd name="connsiteY114" fmla="*/ 3984682 h 6239661"/>
                <a:gd name="connsiteX115" fmla="*/ 4892800 w 5187198"/>
                <a:gd name="connsiteY115" fmla="*/ 3951883 h 6239661"/>
                <a:gd name="connsiteX116" fmla="*/ 4909526 w 5187198"/>
                <a:gd name="connsiteY116" fmla="*/ 3886001 h 6239661"/>
                <a:gd name="connsiteX117" fmla="*/ 4917687 w 5187198"/>
                <a:gd name="connsiteY117" fmla="*/ 3852948 h 6239661"/>
                <a:gd name="connsiteX118" fmla="*/ 4921768 w 5187198"/>
                <a:gd name="connsiteY118" fmla="*/ 3836422 h 6239661"/>
                <a:gd name="connsiteX119" fmla="*/ 4924845 w 5187198"/>
                <a:gd name="connsiteY119" fmla="*/ 3819742 h 6239661"/>
                <a:gd name="connsiteX120" fmla="*/ 4948230 w 5187198"/>
                <a:gd name="connsiteY120" fmla="*/ 3685744 h 6239661"/>
                <a:gd name="connsiteX121" fmla="*/ 4962782 w 5187198"/>
                <a:gd name="connsiteY121" fmla="*/ 3550540 h 6239661"/>
                <a:gd name="connsiteX122" fmla="*/ 4939468 w 5187198"/>
                <a:gd name="connsiteY122" fmla="*/ 3010249 h 6239661"/>
                <a:gd name="connsiteX123" fmla="*/ 4816901 w 5187198"/>
                <a:gd name="connsiteY123" fmla="*/ 2488224 h 6239661"/>
                <a:gd name="connsiteX124" fmla="*/ 4797005 w 5187198"/>
                <a:gd name="connsiteY124" fmla="*/ 2424470 h 6239661"/>
                <a:gd name="connsiteX125" fmla="*/ 4774433 w 5187198"/>
                <a:gd name="connsiteY125" fmla="*/ 2361620 h 6239661"/>
                <a:gd name="connsiteX126" fmla="*/ 4752459 w 5187198"/>
                <a:gd name="connsiteY126" fmla="*/ 2298700 h 6239661"/>
                <a:gd name="connsiteX127" fmla="*/ 4728083 w 5187198"/>
                <a:gd name="connsiteY127" fmla="*/ 2236526 h 6239661"/>
                <a:gd name="connsiteX128" fmla="*/ 4704471 w 5187198"/>
                <a:gd name="connsiteY128" fmla="*/ 2174095 h 6239661"/>
                <a:gd name="connsiteX129" fmla="*/ 4678399 w 5187198"/>
                <a:gd name="connsiteY129" fmla="*/ 2112626 h 6239661"/>
                <a:gd name="connsiteX130" fmla="*/ 4652601 w 5187198"/>
                <a:gd name="connsiteY130" fmla="*/ 2050999 h 6239661"/>
                <a:gd name="connsiteX131" fmla="*/ 4624205 w 5187198"/>
                <a:gd name="connsiteY131" fmla="*/ 1990415 h 6239661"/>
                <a:gd name="connsiteX132" fmla="*/ 4595398 w 5187198"/>
                <a:gd name="connsiteY132" fmla="*/ 1930069 h 6239661"/>
                <a:gd name="connsiteX133" fmla="*/ 4563827 w 5187198"/>
                <a:gd name="connsiteY133" fmla="*/ 1870952 h 6239661"/>
                <a:gd name="connsiteX134" fmla="*/ 4531433 w 5187198"/>
                <a:gd name="connsiteY134" fmla="*/ 1812311 h 6239661"/>
                <a:gd name="connsiteX135" fmla="*/ 4523315 w 5187198"/>
                <a:gd name="connsiteY135" fmla="*/ 1797616 h 6239661"/>
                <a:gd name="connsiteX136" fmla="*/ 4514482 w 5187198"/>
                <a:gd name="connsiteY136" fmla="*/ 1783425 h 6239661"/>
                <a:gd name="connsiteX137" fmla="*/ 4496845 w 5187198"/>
                <a:gd name="connsiteY137" fmla="*/ 1754936 h 6239661"/>
                <a:gd name="connsiteX138" fmla="*/ 4461463 w 5187198"/>
                <a:gd name="connsiteY138" fmla="*/ 1697929 h 6239661"/>
                <a:gd name="connsiteX139" fmla="*/ 4452660 w 5187198"/>
                <a:gd name="connsiteY139" fmla="*/ 1683629 h 6239661"/>
                <a:gd name="connsiteX140" fmla="*/ 4443141 w 5187198"/>
                <a:gd name="connsiteY140" fmla="*/ 1669834 h 6239661"/>
                <a:gd name="connsiteX141" fmla="*/ 4424241 w 5187198"/>
                <a:gd name="connsiteY141" fmla="*/ 1642166 h 6239661"/>
                <a:gd name="connsiteX142" fmla="*/ 4346886 w 5187198"/>
                <a:gd name="connsiteY142" fmla="*/ 1532412 h 6239661"/>
                <a:gd name="connsiteX143" fmla="*/ 3985497 w 5187198"/>
                <a:gd name="connsiteY143" fmla="*/ 1134649 h 6239661"/>
                <a:gd name="connsiteX144" fmla="*/ 3545665 w 5187198"/>
                <a:gd name="connsiteY144" fmla="*/ 825877 h 6239661"/>
                <a:gd name="connsiteX145" fmla="*/ 3486190 w 5187198"/>
                <a:gd name="connsiteY145" fmla="*/ 794756 h 6239661"/>
                <a:gd name="connsiteX146" fmla="*/ 3426182 w 5187198"/>
                <a:gd name="connsiteY146" fmla="*/ 764765 h 6239661"/>
                <a:gd name="connsiteX147" fmla="*/ 3365044 w 5187198"/>
                <a:gd name="connsiteY147" fmla="*/ 737255 h 6239661"/>
                <a:gd name="connsiteX148" fmla="*/ 3334529 w 5187198"/>
                <a:gd name="connsiteY148" fmla="*/ 723514 h 6239661"/>
                <a:gd name="connsiteX149" fmla="*/ 3303733 w 5187198"/>
                <a:gd name="connsiteY149" fmla="*/ 710395 h 6239661"/>
                <a:gd name="connsiteX150" fmla="*/ 3179033 w 5187198"/>
                <a:gd name="connsiteY150" fmla="*/ 662259 h 6239661"/>
                <a:gd name="connsiteX151" fmla="*/ 3052408 w 5187198"/>
                <a:gd name="connsiteY151" fmla="*/ 620447 h 6239661"/>
                <a:gd name="connsiteX152" fmla="*/ 2924325 w 5187198"/>
                <a:gd name="connsiteY152" fmla="*/ 584505 h 6239661"/>
                <a:gd name="connsiteX153" fmla="*/ 2859667 w 5187198"/>
                <a:gd name="connsiteY153" fmla="*/ 569266 h 6239661"/>
                <a:gd name="connsiteX154" fmla="*/ 2795226 w 5187198"/>
                <a:gd name="connsiteY154" fmla="*/ 554085 h 6239661"/>
                <a:gd name="connsiteX155" fmla="*/ 2729702 w 5187198"/>
                <a:gd name="connsiteY155" fmla="*/ 540354 h 6239661"/>
                <a:gd name="connsiteX156" fmla="*/ 2663758 w 5187198"/>
                <a:gd name="connsiteY156" fmla="*/ 527322 h 6239661"/>
                <a:gd name="connsiteX157" fmla="*/ 2630927 w 5187198"/>
                <a:gd name="connsiteY157" fmla="*/ 520495 h 6239661"/>
                <a:gd name="connsiteX158" fmla="*/ 2597965 w 5187198"/>
                <a:gd name="connsiteY158" fmla="*/ 515024 h 6239661"/>
                <a:gd name="connsiteX159" fmla="*/ 2532205 w 5187198"/>
                <a:gd name="connsiteY159" fmla="*/ 503895 h 6239661"/>
                <a:gd name="connsiteX160" fmla="*/ 2010064 w 5187198"/>
                <a:gd name="connsiteY160" fmla="*/ 452552 h 6239661"/>
                <a:gd name="connsiteX161" fmla="*/ 1494552 w 5187198"/>
                <a:gd name="connsiteY161" fmla="*/ 485055 h 6239661"/>
                <a:gd name="connsiteX162" fmla="*/ 1366896 w 5187198"/>
                <a:gd name="connsiteY162" fmla="*/ 509389 h 6239661"/>
                <a:gd name="connsiteX163" fmla="*/ 1240175 w 5187198"/>
                <a:gd name="connsiteY163" fmla="*/ 541045 h 6239661"/>
                <a:gd name="connsiteX164" fmla="*/ 1177438 w 5187198"/>
                <a:gd name="connsiteY164" fmla="*/ 560170 h 6239661"/>
                <a:gd name="connsiteX165" fmla="*/ 1145987 w 5187198"/>
                <a:gd name="connsiteY165" fmla="*/ 569826 h 6239661"/>
                <a:gd name="connsiteX166" fmla="*/ 1130315 w 5187198"/>
                <a:gd name="connsiteY166" fmla="*/ 574669 h 6239661"/>
                <a:gd name="connsiteX167" fmla="*/ 1114873 w 5187198"/>
                <a:gd name="connsiteY167" fmla="*/ 580384 h 6239661"/>
                <a:gd name="connsiteX168" fmla="*/ 1052839 w 5187198"/>
                <a:gd name="connsiteY168" fmla="*/ 602943 h 6239661"/>
                <a:gd name="connsiteX169" fmla="*/ 991135 w 5187198"/>
                <a:gd name="connsiteY169" fmla="*/ 626866 h 6239661"/>
                <a:gd name="connsiteX170" fmla="*/ 930179 w 5187198"/>
                <a:gd name="connsiteY170" fmla="*/ 653191 h 6239661"/>
                <a:gd name="connsiteX171" fmla="*/ 869768 w 5187198"/>
                <a:gd name="connsiteY171" fmla="*/ 680937 h 6239661"/>
                <a:gd name="connsiteX172" fmla="*/ 810085 w 5187198"/>
                <a:gd name="connsiteY172" fmla="*/ 710734 h 6239661"/>
                <a:gd name="connsiteX173" fmla="*/ 751220 w 5187198"/>
                <a:gd name="connsiteY173" fmla="*/ 741794 h 6239661"/>
                <a:gd name="connsiteX174" fmla="*/ 532669 w 5187198"/>
                <a:gd name="connsiteY174" fmla="*/ 881688 h 6239661"/>
                <a:gd name="connsiteX175" fmla="*/ 354185 w 5187198"/>
                <a:gd name="connsiteY175" fmla="*/ 1050286 h 6239661"/>
                <a:gd name="connsiteX176" fmla="*/ 315980 w 5187198"/>
                <a:gd name="connsiteY176" fmla="*/ 1098125 h 6239661"/>
                <a:gd name="connsiteX177" fmla="*/ 280345 w 5187198"/>
                <a:gd name="connsiteY177" fmla="*/ 1149782 h 6239661"/>
                <a:gd name="connsiteX178" fmla="*/ 245890 w 5187198"/>
                <a:gd name="connsiteY178" fmla="*/ 1203959 h 6239661"/>
                <a:gd name="connsiteX179" fmla="*/ 212162 w 5187198"/>
                <a:gd name="connsiteY179" fmla="*/ 1260184 h 6239661"/>
                <a:gd name="connsiteX180" fmla="*/ 80716 w 5187198"/>
                <a:gd name="connsiteY180" fmla="*/ 1502476 h 6239661"/>
                <a:gd name="connsiteX181" fmla="*/ 0 w 5187198"/>
                <a:gd name="connsiteY181" fmla="*/ 1648841 h 6239661"/>
                <a:gd name="connsiteX182" fmla="*/ 0 w 5187198"/>
                <a:gd name="connsiteY182" fmla="*/ 954863 h 6239661"/>
                <a:gd name="connsiteX183" fmla="*/ 43491 w 5187198"/>
                <a:gd name="connsiteY183" fmla="*/ 895513 h 6239661"/>
                <a:gd name="connsiteX184" fmla="*/ 93923 w 5187198"/>
                <a:gd name="connsiteY184" fmla="*/ 834489 h 6239661"/>
                <a:gd name="connsiteX185" fmla="*/ 323465 w 5187198"/>
                <a:gd name="connsiteY185" fmla="*/ 617671 h 6239661"/>
                <a:gd name="connsiteX186" fmla="*/ 574777 w 5187198"/>
                <a:gd name="connsiteY186" fmla="*/ 446794 h 6239661"/>
                <a:gd name="connsiteX187" fmla="*/ 638943 w 5187198"/>
                <a:gd name="connsiteY187" fmla="*/ 408925 h 6239661"/>
                <a:gd name="connsiteX188" fmla="*/ 703505 w 5187198"/>
                <a:gd name="connsiteY188" fmla="*/ 371742 h 6239661"/>
                <a:gd name="connsiteX189" fmla="*/ 769262 w 5187198"/>
                <a:gd name="connsiteY189" fmla="*/ 336154 h 6239661"/>
                <a:gd name="connsiteX190" fmla="*/ 835552 w 5187198"/>
                <a:gd name="connsiteY190" fmla="*/ 301173 h 6239661"/>
                <a:gd name="connsiteX191" fmla="*/ 902979 w 5187198"/>
                <a:gd name="connsiteY191" fmla="*/ 268004 h 6239661"/>
                <a:gd name="connsiteX192" fmla="*/ 971127 w 5187198"/>
                <a:gd name="connsiteY192" fmla="*/ 235607 h 6239661"/>
                <a:gd name="connsiteX193" fmla="*/ 988238 w 5187198"/>
                <a:gd name="connsiteY193" fmla="*/ 227556 h 6239661"/>
                <a:gd name="connsiteX194" fmla="*/ 1005744 w 5187198"/>
                <a:gd name="connsiteY194" fmla="*/ 220191 h 6239661"/>
                <a:gd name="connsiteX195" fmla="*/ 1040729 w 5187198"/>
                <a:gd name="connsiteY195" fmla="*/ 205569 h 6239661"/>
                <a:gd name="connsiteX196" fmla="*/ 1110835 w 5187198"/>
                <a:gd name="connsiteY196" fmla="*/ 176248 h 6239661"/>
                <a:gd name="connsiteX197" fmla="*/ 1254256 w 5187198"/>
                <a:gd name="connsiteY197" fmla="*/ 123796 h 6239661"/>
                <a:gd name="connsiteX198" fmla="*/ 1401310 w 5187198"/>
                <a:gd name="connsiteY198" fmla="*/ 79852 h 6239661"/>
                <a:gd name="connsiteX199" fmla="*/ 2011811 w 5187198"/>
                <a:gd name="connsiteY199" fmla="*/ 4 h 6239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Lst>
              <a:rect l="l" t="t" r="r" b="b"/>
              <a:pathLst>
                <a:path w="5187198" h="6239661">
                  <a:moveTo>
                    <a:pt x="2011811" y="4"/>
                  </a:moveTo>
                  <a:cubicBezTo>
                    <a:pt x="2217306" y="120"/>
                    <a:pt x="2420903" y="25925"/>
                    <a:pt x="2617011" y="70590"/>
                  </a:cubicBezTo>
                  <a:lnTo>
                    <a:pt x="2690321" y="88146"/>
                  </a:lnTo>
                  <a:lnTo>
                    <a:pt x="2726863" y="97127"/>
                  </a:lnTo>
                  <a:lnTo>
                    <a:pt x="2762951" y="107375"/>
                  </a:lnTo>
                  <a:lnTo>
                    <a:pt x="2834843" y="128493"/>
                  </a:lnTo>
                  <a:cubicBezTo>
                    <a:pt x="2858788" y="135605"/>
                    <a:pt x="2882632" y="142226"/>
                    <a:pt x="2906574" y="151076"/>
                  </a:cubicBezTo>
                  <a:cubicBezTo>
                    <a:pt x="2954475" y="167852"/>
                    <a:pt x="3002363" y="183813"/>
                    <a:pt x="3049504" y="202124"/>
                  </a:cubicBezTo>
                  <a:lnTo>
                    <a:pt x="3189518" y="260159"/>
                  </a:lnTo>
                  <a:lnTo>
                    <a:pt x="3326048" y="325143"/>
                  </a:lnTo>
                  <a:cubicBezTo>
                    <a:pt x="3370687" y="348464"/>
                    <a:pt x="3414908" y="372485"/>
                    <a:pt x="3459166" y="395936"/>
                  </a:cubicBezTo>
                  <a:cubicBezTo>
                    <a:pt x="3502947" y="420302"/>
                    <a:pt x="3545491" y="447118"/>
                    <a:pt x="3588578" y="472343"/>
                  </a:cubicBezTo>
                  <a:cubicBezTo>
                    <a:pt x="3610346" y="484551"/>
                    <a:pt x="3630797" y="499072"/>
                    <a:pt x="3651864" y="512600"/>
                  </a:cubicBezTo>
                  <a:lnTo>
                    <a:pt x="3714514" y="553499"/>
                  </a:lnTo>
                  <a:cubicBezTo>
                    <a:pt x="3880005" y="664844"/>
                    <a:pt x="4036083" y="788388"/>
                    <a:pt x="4181221" y="922912"/>
                  </a:cubicBezTo>
                  <a:cubicBezTo>
                    <a:pt x="4326221" y="1057515"/>
                    <a:pt x="4461955" y="1202038"/>
                    <a:pt x="4582963" y="1358264"/>
                  </a:cubicBezTo>
                  <a:cubicBezTo>
                    <a:pt x="4614206" y="1396543"/>
                    <a:pt x="4642091" y="1437400"/>
                    <a:pt x="4670721" y="1477644"/>
                  </a:cubicBezTo>
                  <a:cubicBezTo>
                    <a:pt x="4700172" y="1517414"/>
                    <a:pt x="4725864" y="1559538"/>
                    <a:pt x="4752378" y="1601187"/>
                  </a:cubicBezTo>
                  <a:lnTo>
                    <a:pt x="4772168" y="1632456"/>
                  </a:lnTo>
                  <a:lnTo>
                    <a:pt x="4782117" y="1648104"/>
                  </a:lnTo>
                  <a:lnTo>
                    <a:pt x="4791381" y="1664150"/>
                  </a:lnTo>
                  <a:lnTo>
                    <a:pt x="4828190" y="1728379"/>
                  </a:lnTo>
                  <a:cubicBezTo>
                    <a:pt x="4840266" y="1749930"/>
                    <a:pt x="4853470" y="1770740"/>
                    <a:pt x="4864832" y="1792796"/>
                  </a:cubicBezTo>
                  <a:lnTo>
                    <a:pt x="4899201" y="1858342"/>
                  </a:lnTo>
                  <a:cubicBezTo>
                    <a:pt x="4910484" y="1880260"/>
                    <a:pt x="4922532" y="1901920"/>
                    <a:pt x="4933266" y="1924155"/>
                  </a:cubicBezTo>
                  <a:lnTo>
                    <a:pt x="4964403" y="1991384"/>
                  </a:lnTo>
                  <a:cubicBezTo>
                    <a:pt x="4974618" y="2013829"/>
                    <a:pt x="4985323" y="2036171"/>
                    <a:pt x="4995019" y="2058823"/>
                  </a:cubicBezTo>
                  <a:lnTo>
                    <a:pt x="5021999" y="2127723"/>
                  </a:lnTo>
                  <a:lnTo>
                    <a:pt x="5048321" y="2196908"/>
                  </a:lnTo>
                  <a:lnTo>
                    <a:pt x="5070546" y="2267547"/>
                  </a:lnTo>
                  <a:cubicBezTo>
                    <a:pt x="5078054" y="2291004"/>
                    <a:pt x="5085044" y="2314670"/>
                    <a:pt x="5092171" y="2338256"/>
                  </a:cubicBezTo>
                  <a:cubicBezTo>
                    <a:pt x="5098670" y="2362023"/>
                    <a:pt x="5104296" y="2386019"/>
                    <a:pt x="5110305" y="2409886"/>
                  </a:cubicBezTo>
                  <a:cubicBezTo>
                    <a:pt x="5158097" y="2600976"/>
                    <a:pt x="5182068" y="2797044"/>
                    <a:pt x="5186393" y="2992022"/>
                  </a:cubicBezTo>
                  <a:cubicBezTo>
                    <a:pt x="5191013" y="3187195"/>
                    <a:pt x="5175397" y="3380886"/>
                    <a:pt x="5149045" y="3571816"/>
                  </a:cubicBezTo>
                  <a:cubicBezTo>
                    <a:pt x="5141154" y="3619431"/>
                    <a:pt x="5133539" y="3666889"/>
                    <a:pt x="5126572" y="3714520"/>
                  </a:cubicBezTo>
                  <a:cubicBezTo>
                    <a:pt x="5117276" y="3761759"/>
                    <a:pt x="5107793" y="3808831"/>
                    <a:pt x="5099067" y="3856108"/>
                  </a:cubicBezTo>
                  <a:lnTo>
                    <a:pt x="5095699" y="3873868"/>
                  </a:lnTo>
                  <a:lnTo>
                    <a:pt x="5091573" y="3891426"/>
                  </a:lnTo>
                  <a:lnTo>
                    <a:pt x="5083324" y="3926541"/>
                  </a:lnTo>
                  <a:lnTo>
                    <a:pt x="5067256" y="3996889"/>
                  </a:lnTo>
                  <a:cubicBezTo>
                    <a:pt x="5064451" y="4008657"/>
                    <a:pt x="5062244" y="4020353"/>
                    <a:pt x="5059194" y="4032171"/>
                  </a:cubicBezTo>
                  <a:lnTo>
                    <a:pt x="5049522" y="4067833"/>
                  </a:lnTo>
                  <a:lnTo>
                    <a:pt x="5040067" y="4103553"/>
                  </a:lnTo>
                  <a:cubicBezTo>
                    <a:pt x="5036554" y="4115363"/>
                    <a:pt x="5032689" y="4127194"/>
                    <a:pt x="5028960" y="4138946"/>
                  </a:cubicBezTo>
                  <a:cubicBezTo>
                    <a:pt x="4999693" y="4233462"/>
                    <a:pt x="4962869" y="4326764"/>
                    <a:pt x="4917351" y="4417041"/>
                  </a:cubicBezTo>
                  <a:cubicBezTo>
                    <a:pt x="4871860" y="4507209"/>
                    <a:pt x="4817597" y="4594215"/>
                    <a:pt x="4756163" y="4676402"/>
                  </a:cubicBezTo>
                  <a:cubicBezTo>
                    <a:pt x="4632803" y="4840875"/>
                    <a:pt x="4480597" y="4982783"/>
                    <a:pt x="4322493" y="5105604"/>
                  </a:cubicBezTo>
                  <a:cubicBezTo>
                    <a:pt x="4163928" y="5228420"/>
                    <a:pt x="3999564" y="5332640"/>
                    <a:pt x="3840510" y="5429590"/>
                  </a:cubicBezTo>
                  <a:cubicBezTo>
                    <a:pt x="3760954" y="5478172"/>
                    <a:pt x="3682353" y="5524924"/>
                    <a:pt x="3606447" y="5572862"/>
                  </a:cubicBezTo>
                  <a:lnTo>
                    <a:pt x="3488814" y="5647178"/>
                  </a:lnTo>
                  <a:cubicBezTo>
                    <a:pt x="3448270" y="5672597"/>
                    <a:pt x="3407323" y="5697792"/>
                    <a:pt x="3365864" y="5722735"/>
                  </a:cubicBezTo>
                  <a:cubicBezTo>
                    <a:pt x="3200163" y="5822424"/>
                    <a:pt x="3026125" y="5917328"/>
                    <a:pt x="2839486" y="5999120"/>
                  </a:cubicBezTo>
                  <a:cubicBezTo>
                    <a:pt x="2653201" y="6080891"/>
                    <a:pt x="2453560" y="6149344"/>
                    <a:pt x="2242423" y="6192346"/>
                  </a:cubicBezTo>
                  <a:cubicBezTo>
                    <a:pt x="2031719" y="6235463"/>
                    <a:pt x="1808952" y="6251353"/>
                    <a:pt x="1589380" y="6230657"/>
                  </a:cubicBezTo>
                  <a:lnTo>
                    <a:pt x="1548244" y="6226706"/>
                  </a:lnTo>
                  <a:cubicBezTo>
                    <a:pt x="1534528" y="6225117"/>
                    <a:pt x="1520898" y="6223203"/>
                    <a:pt x="1507348" y="6221428"/>
                  </a:cubicBezTo>
                  <a:lnTo>
                    <a:pt x="1466401" y="6215904"/>
                  </a:lnTo>
                  <a:cubicBezTo>
                    <a:pt x="1452772" y="6213991"/>
                    <a:pt x="1439316" y="6211428"/>
                    <a:pt x="1425773" y="6209191"/>
                  </a:cubicBezTo>
                  <a:cubicBezTo>
                    <a:pt x="1398775" y="6204391"/>
                    <a:pt x="1371610" y="6199779"/>
                    <a:pt x="1344960" y="6193681"/>
                  </a:cubicBezTo>
                  <a:cubicBezTo>
                    <a:pt x="1318251" y="6187799"/>
                    <a:pt x="1291260" y="6182538"/>
                    <a:pt x="1265007" y="6175388"/>
                  </a:cubicBezTo>
                  <a:lnTo>
                    <a:pt x="1225415" y="6165243"/>
                  </a:lnTo>
                  <a:cubicBezTo>
                    <a:pt x="1212163" y="6161924"/>
                    <a:pt x="1198939" y="6158496"/>
                    <a:pt x="1186567" y="6154486"/>
                  </a:cubicBezTo>
                  <a:lnTo>
                    <a:pt x="1111158" y="6130918"/>
                  </a:lnTo>
                  <a:lnTo>
                    <a:pt x="1035915" y="6107163"/>
                  </a:lnTo>
                  <a:cubicBezTo>
                    <a:pt x="1010846" y="6099055"/>
                    <a:pt x="986357" y="6088784"/>
                    <a:pt x="961579" y="6079594"/>
                  </a:cubicBezTo>
                  <a:cubicBezTo>
                    <a:pt x="763709" y="6005594"/>
                    <a:pt x="572401" y="5909703"/>
                    <a:pt x="395297" y="5792812"/>
                  </a:cubicBezTo>
                  <a:lnTo>
                    <a:pt x="265239" y="5701511"/>
                  </a:lnTo>
                  <a:cubicBezTo>
                    <a:pt x="254227" y="5694155"/>
                    <a:pt x="244103" y="5685646"/>
                    <a:pt x="233756" y="5677542"/>
                  </a:cubicBezTo>
                  <a:lnTo>
                    <a:pt x="202800" y="5652902"/>
                  </a:lnTo>
                  <a:lnTo>
                    <a:pt x="140918" y="5603515"/>
                  </a:lnTo>
                  <a:cubicBezTo>
                    <a:pt x="130598" y="5595302"/>
                    <a:pt x="120280" y="5587089"/>
                    <a:pt x="110625" y="5578127"/>
                  </a:cubicBezTo>
                  <a:cubicBezTo>
                    <a:pt x="105647" y="5573779"/>
                    <a:pt x="100444" y="5569834"/>
                    <a:pt x="95631" y="5565299"/>
                  </a:cubicBezTo>
                  <a:cubicBezTo>
                    <a:pt x="90955" y="5560684"/>
                    <a:pt x="86505" y="5555666"/>
                    <a:pt x="81966" y="5550973"/>
                  </a:cubicBezTo>
                  <a:lnTo>
                    <a:pt x="27991" y="5493272"/>
                  </a:lnTo>
                  <a:cubicBezTo>
                    <a:pt x="19109" y="5483589"/>
                    <a:pt x="9758" y="5474359"/>
                    <a:pt x="1454" y="5464252"/>
                  </a:cubicBezTo>
                  <a:lnTo>
                    <a:pt x="0" y="5462518"/>
                  </a:lnTo>
                  <a:lnTo>
                    <a:pt x="0" y="4720187"/>
                  </a:lnTo>
                  <a:lnTo>
                    <a:pt x="109684" y="4836724"/>
                  </a:lnTo>
                  <a:cubicBezTo>
                    <a:pt x="173316" y="4897375"/>
                    <a:pt x="239447" y="4954160"/>
                    <a:pt x="306959" y="5007200"/>
                  </a:cubicBezTo>
                  <a:lnTo>
                    <a:pt x="358101" y="5046057"/>
                  </a:lnTo>
                  <a:lnTo>
                    <a:pt x="383328" y="5065684"/>
                  </a:lnTo>
                  <a:cubicBezTo>
                    <a:pt x="391637" y="5072316"/>
                    <a:pt x="400805" y="5077902"/>
                    <a:pt x="409503" y="5083942"/>
                  </a:cubicBezTo>
                  <a:lnTo>
                    <a:pt x="461889" y="5119888"/>
                  </a:lnTo>
                  <a:cubicBezTo>
                    <a:pt x="466184" y="5122893"/>
                    <a:pt x="470616" y="5125820"/>
                    <a:pt x="474883" y="5128933"/>
                  </a:cubicBezTo>
                  <a:cubicBezTo>
                    <a:pt x="478982" y="5132235"/>
                    <a:pt x="482476" y="5136069"/>
                    <a:pt x="486410" y="5139557"/>
                  </a:cubicBezTo>
                  <a:cubicBezTo>
                    <a:pt x="494140" y="5146613"/>
                    <a:pt x="502565" y="5152812"/>
                    <a:pt x="510852" y="5159089"/>
                  </a:cubicBezTo>
                  <a:lnTo>
                    <a:pt x="560653" y="5196893"/>
                  </a:lnTo>
                  <a:lnTo>
                    <a:pt x="585485" y="5215834"/>
                  </a:lnTo>
                  <a:cubicBezTo>
                    <a:pt x="593773" y="5222111"/>
                    <a:pt x="601864" y="5228685"/>
                    <a:pt x="610707" y="5234185"/>
                  </a:cubicBezTo>
                  <a:lnTo>
                    <a:pt x="714768" y="5303103"/>
                  </a:lnTo>
                  <a:cubicBezTo>
                    <a:pt x="856162" y="5390603"/>
                    <a:pt x="1008099" y="5459947"/>
                    <a:pt x="1166634" y="5513322"/>
                  </a:cubicBezTo>
                  <a:cubicBezTo>
                    <a:pt x="1186540" y="5519932"/>
                    <a:pt x="1205774" y="5527751"/>
                    <a:pt x="1225991" y="5533632"/>
                  </a:cubicBezTo>
                  <a:lnTo>
                    <a:pt x="1286680" y="5550705"/>
                  </a:lnTo>
                  <a:lnTo>
                    <a:pt x="1347310" y="5567995"/>
                  </a:lnTo>
                  <a:cubicBezTo>
                    <a:pt x="1357469" y="5571180"/>
                    <a:pt x="1367261" y="5573572"/>
                    <a:pt x="1377002" y="5575719"/>
                  </a:cubicBezTo>
                  <a:lnTo>
                    <a:pt x="1406328" y="5582649"/>
                  </a:lnTo>
                  <a:cubicBezTo>
                    <a:pt x="1425825" y="5587757"/>
                    <a:pt x="1445490" y="5590939"/>
                    <a:pt x="1465060" y="5594909"/>
                  </a:cubicBezTo>
                  <a:cubicBezTo>
                    <a:pt x="1484652" y="5599231"/>
                    <a:pt x="1504324" y="5601952"/>
                    <a:pt x="1523881" y="5605105"/>
                  </a:cubicBezTo>
                  <a:cubicBezTo>
                    <a:pt x="1533660" y="5606682"/>
                    <a:pt x="1543460" y="5608613"/>
                    <a:pt x="1553325" y="5609865"/>
                  </a:cubicBezTo>
                  <a:lnTo>
                    <a:pt x="1582813" y="5613593"/>
                  </a:lnTo>
                  <a:lnTo>
                    <a:pt x="1612301" y="5617321"/>
                  </a:lnTo>
                  <a:lnTo>
                    <a:pt x="1641863" y="5619910"/>
                  </a:lnTo>
                  <a:cubicBezTo>
                    <a:pt x="1799348" y="5633940"/>
                    <a:pt x="1957913" y="5625770"/>
                    <a:pt x="2117508" y="5595156"/>
                  </a:cubicBezTo>
                  <a:cubicBezTo>
                    <a:pt x="2277124" y="5564895"/>
                    <a:pt x="2437004" y="5512449"/>
                    <a:pt x="2597368" y="5447381"/>
                  </a:cubicBezTo>
                  <a:cubicBezTo>
                    <a:pt x="2757791" y="5382096"/>
                    <a:pt x="2918855" y="5304464"/>
                    <a:pt x="3082968" y="5223245"/>
                  </a:cubicBezTo>
                  <a:lnTo>
                    <a:pt x="3334855" y="5097383"/>
                  </a:lnTo>
                  <a:cubicBezTo>
                    <a:pt x="3423528" y="5054142"/>
                    <a:pt x="3511773" y="5013798"/>
                    <a:pt x="3599509" y="4976217"/>
                  </a:cubicBezTo>
                  <a:cubicBezTo>
                    <a:pt x="3774960" y="4900701"/>
                    <a:pt x="3948276" y="4837481"/>
                    <a:pt x="4112002" y="4766359"/>
                  </a:cubicBezTo>
                  <a:cubicBezTo>
                    <a:pt x="4193972" y="4730827"/>
                    <a:pt x="4273429" y="4692997"/>
                    <a:pt x="4348983" y="4649833"/>
                  </a:cubicBezTo>
                  <a:cubicBezTo>
                    <a:pt x="4424508" y="4606778"/>
                    <a:pt x="4496050" y="4558250"/>
                    <a:pt x="4560505" y="4501564"/>
                  </a:cubicBezTo>
                  <a:cubicBezTo>
                    <a:pt x="4625198" y="4445289"/>
                    <a:pt x="4682991" y="4381021"/>
                    <a:pt x="4731963" y="4309870"/>
                  </a:cubicBezTo>
                  <a:cubicBezTo>
                    <a:pt x="4781043" y="4238747"/>
                    <a:pt x="4821275" y="4160848"/>
                    <a:pt x="4852344" y="4078640"/>
                  </a:cubicBezTo>
                  <a:lnTo>
                    <a:pt x="4863972" y="4047790"/>
                  </a:lnTo>
                  <a:lnTo>
                    <a:pt x="4874144" y="4016320"/>
                  </a:lnTo>
                  <a:lnTo>
                    <a:pt x="4884127" y="3984682"/>
                  </a:lnTo>
                  <a:cubicBezTo>
                    <a:pt x="4887242" y="3973925"/>
                    <a:pt x="4889981" y="3962835"/>
                    <a:pt x="4892800" y="3951883"/>
                  </a:cubicBezTo>
                  <a:lnTo>
                    <a:pt x="4909526" y="3886001"/>
                  </a:lnTo>
                  <a:lnTo>
                    <a:pt x="4917687" y="3852948"/>
                  </a:lnTo>
                  <a:lnTo>
                    <a:pt x="4921768" y="3836422"/>
                  </a:lnTo>
                  <a:lnTo>
                    <a:pt x="4924845" y="3819742"/>
                  </a:lnTo>
                  <a:cubicBezTo>
                    <a:pt x="4933092" y="3775120"/>
                    <a:pt x="4941231" y="3730469"/>
                    <a:pt x="4948230" y="3685744"/>
                  </a:cubicBezTo>
                  <a:cubicBezTo>
                    <a:pt x="4953579" y="3640694"/>
                    <a:pt x="4958249" y="3595577"/>
                    <a:pt x="4962782" y="3550540"/>
                  </a:cubicBezTo>
                  <a:cubicBezTo>
                    <a:pt x="4976580" y="3369692"/>
                    <a:pt x="4965812" y="3187942"/>
                    <a:pt x="4939468" y="3010249"/>
                  </a:cubicBezTo>
                  <a:cubicBezTo>
                    <a:pt x="4912965" y="2832281"/>
                    <a:pt x="4870237" y="2658196"/>
                    <a:pt x="4816901" y="2488224"/>
                  </a:cubicBezTo>
                  <a:cubicBezTo>
                    <a:pt x="4810197" y="2466954"/>
                    <a:pt x="4803984" y="2445582"/>
                    <a:pt x="4797005" y="2424470"/>
                  </a:cubicBezTo>
                  <a:cubicBezTo>
                    <a:pt x="4789399" y="2403537"/>
                    <a:pt x="4781686" y="2382574"/>
                    <a:pt x="4774433" y="2361620"/>
                  </a:cubicBezTo>
                  <a:lnTo>
                    <a:pt x="4752459" y="2298700"/>
                  </a:lnTo>
                  <a:lnTo>
                    <a:pt x="4728083" y="2236526"/>
                  </a:lnTo>
                  <a:cubicBezTo>
                    <a:pt x="4719957" y="2215802"/>
                    <a:pt x="4712352" y="2194869"/>
                    <a:pt x="4704471" y="2174095"/>
                  </a:cubicBezTo>
                  <a:lnTo>
                    <a:pt x="4678399" y="2112626"/>
                  </a:lnTo>
                  <a:lnTo>
                    <a:pt x="4652601" y="2050999"/>
                  </a:lnTo>
                  <a:cubicBezTo>
                    <a:pt x="4643711" y="2030533"/>
                    <a:pt x="4633616" y="2010672"/>
                    <a:pt x="4624205" y="1990415"/>
                  </a:cubicBezTo>
                  <a:lnTo>
                    <a:pt x="4595398" y="1930069"/>
                  </a:lnTo>
                  <a:cubicBezTo>
                    <a:pt x="4585714" y="1909969"/>
                    <a:pt x="4574413" y="1890713"/>
                    <a:pt x="4563827" y="1870952"/>
                  </a:cubicBezTo>
                  <a:lnTo>
                    <a:pt x="4531433" y="1812311"/>
                  </a:lnTo>
                  <a:lnTo>
                    <a:pt x="4523315" y="1797616"/>
                  </a:lnTo>
                  <a:lnTo>
                    <a:pt x="4514482" y="1783425"/>
                  </a:lnTo>
                  <a:lnTo>
                    <a:pt x="4496845" y="1754936"/>
                  </a:lnTo>
                  <a:lnTo>
                    <a:pt x="4461463" y="1697929"/>
                  </a:lnTo>
                  <a:lnTo>
                    <a:pt x="4452660" y="1683629"/>
                  </a:lnTo>
                  <a:lnTo>
                    <a:pt x="4443141" y="1669834"/>
                  </a:lnTo>
                  <a:lnTo>
                    <a:pt x="4424241" y="1642166"/>
                  </a:lnTo>
                  <a:cubicBezTo>
                    <a:pt x="4399005" y="1605265"/>
                    <a:pt x="4374512" y="1567751"/>
                    <a:pt x="4346886" y="1532412"/>
                  </a:cubicBezTo>
                  <a:cubicBezTo>
                    <a:pt x="4240477" y="1388328"/>
                    <a:pt x="4120362" y="1253437"/>
                    <a:pt x="3985497" y="1134649"/>
                  </a:cubicBezTo>
                  <a:cubicBezTo>
                    <a:pt x="3850799" y="1015675"/>
                    <a:pt x="3702920" y="911715"/>
                    <a:pt x="3545665" y="825877"/>
                  </a:cubicBezTo>
                  <a:lnTo>
                    <a:pt x="3486190" y="794756"/>
                  </a:lnTo>
                  <a:cubicBezTo>
                    <a:pt x="3466181" y="784640"/>
                    <a:pt x="3446893" y="773560"/>
                    <a:pt x="3426182" y="764765"/>
                  </a:cubicBezTo>
                  <a:lnTo>
                    <a:pt x="3365044" y="737255"/>
                  </a:lnTo>
                  <a:lnTo>
                    <a:pt x="3334529" y="723514"/>
                  </a:lnTo>
                  <a:cubicBezTo>
                    <a:pt x="3324394" y="718943"/>
                    <a:pt x="3314287" y="714265"/>
                    <a:pt x="3303733" y="710395"/>
                  </a:cubicBezTo>
                  <a:cubicBezTo>
                    <a:pt x="3262013" y="694346"/>
                    <a:pt x="3220711" y="677599"/>
                    <a:pt x="3179033" y="662259"/>
                  </a:cubicBezTo>
                  <a:lnTo>
                    <a:pt x="3052408" y="620447"/>
                  </a:lnTo>
                  <a:lnTo>
                    <a:pt x="2924325" y="584505"/>
                  </a:lnTo>
                  <a:cubicBezTo>
                    <a:pt x="2903106" y="578471"/>
                    <a:pt x="2881119" y="574434"/>
                    <a:pt x="2859667" y="569266"/>
                  </a:cubicBezTo>
                  <a:lnTo>
                    <a:pt x="2795226" y="554085"/>
                  </a:lnTo>
                  <a:cubicBezTo>
                    <a:pt x="2774078" y="548652"/>
                    <a:pt x="2751709" y="544744"/>
                    <a:pt x="2729702" y="540354"/>
                  </a:cubicBezTo>
                  <a:lnTo>
                    <a:pt x="2663758" y="527322"/>
                  </a:lnTo>
                  <a:lnTo>
                    <a:pt x="2630927" y="520495"/>
                  </a:lnTo>
                  <a:lnTo>
                    <a:pt x="2597965" y="515024"/>
                  </a:lnTo>
                  <a:cubicBezTo>
                    <a:pt x="2575970" y="511449"/>
                    <a:pt x="2554112" y="507795"/>
                    <a:pt x="2532205" y="503895"/>
                  </a:cubicBezTo>
                  <a:cubicBezTo>
                    <a:pt x="2357016" y="475037"/>
                    <a:pt x="2182954" y="456682"/>
                    <a:pt x="2010064" y="452552"/>
                  </a:cubicBezTo>
                  <a:cubicBezTo>
                    <a:pt x="1837255" y="448558"/>
                    <a:pt x="1665388" y="457916"/>
                    <a:pt x="1494552" y="485055"/>
                  </a:cubicBezTo>
                  <a:cubicBezTo>
                    <a:pt x="1452133" y="492816"/>
                    <a:pt x="1409569" y="501117"/>
                    <a:pt x="1366896" y="509389"/>
                  </a:cubicBezTo>
                  <a:cubicBezTo>
                    <a:pt x="1324862" y="520035"/>
                    <a:pt x="1282333" y="529505"/>
                    <a:pt x="1240175" y="541045"/>
                  </a:cubicBezTo>
                  <a:lnTo>
                    <a:pt x="1177438" y="560170"/>
                  </a:lnTo>
                  <a:lnTo>
                    <a:pt x="1145987" y="569826"/>
                  </a:lnTo>
                  <a:lnTo>
                    <a:pt x="1130315" y="574669"/>
                  </a:lnTo>
                  <a:lnTo>
                    <a:pt x="1114873" y="580384"/>
                  </a:lnTo>
                  <a:lnTo>
                    <a:pt x="1052839" y="602943"/>
                  </a:lnTo>
                  <a:cubicBezTo>
                    <a:pt x="1032151" y="610499"/>
                    <a:pt x="1011255" y="617535"/>
                    <a:pt x="991135" y="626866"/>
                  </a:cubicBezTo>
                  <a:lnTo>
                    <a:pt x="930179" y="653191"/>
                  </a:lnTo>
                  <a:cubicBezTo>
                    <a:pt x="909850" y="662002"/>
                    <a:pt x="889443" y="670676"/>
                    <a:pt x="869768" y="680937"/>
                  </a:cubicBezTo>
                  <a:lnTo>
                    <a:pt x="810085" y="710734"/>
                  </a:lnTo>
                  <a:cubicBezTo>
                    <a:pt x="790331" y="720859"/>
                    <a:pt x="770124" y="730514"/>
                    <a:pt x="751220" y="741794"/>
                  </a:cubicBezTo>
                  <a:cubicBezTo>
                    <a:pt x="673929" y="784955"/>
                    <a:pt x="598827" y="830326"/>
                    <a:pt x="532669" y="881688"/>
                  </a:cubicBezTo>
                  <a:cubicBezTo>
                    <a:pt x="464226" y="931625"/>
                    <a:pt x="406969" y="988270"/>
                    <a:pt x="354185" y="1050286"/>
                  </a:cubicBezTo>
                  <a:lnTo>
                    <a:pt x="315980" y="1098125"/>
                  </a:lnTo>
                  <a:lnTo>
                    <a:pt x="280345" y="1149782"/>
                  </a:lnTo>
                  <a:cubicBezTo>
                    <a:pt x="268144" y="1166335"/>
                    <a:pt x="257438" y="1185955"/>
                    <a:pt x="245890" y="1203959"/>
                  </a:cubicBezTo>
                  <a:cubicBezTo>
                    <a:pt x="234552" y="1222481"/>
                    <a:pt x="223171" y="1240298"/>
                    <a:pt x="212162" y="1260184"/>
                  </a:cubicBezTo>
                  <a:cubicBezTo>
                    <a:pt x="168299" y="1337574"/>
                    <a:pt x="125055" y="1419360"/>
                    <a:pt x="80716" y="1502476"/>
                  </a:cubicBezTo>
                  <a:lnTo>
                    <a:pt x="0" y="1648841"/>
                  </a:lnTo>
                  <a:lnTo>
                    <a:pt x="0" y="954863"/>
                  </a:lnTo>
                  <a:lnTo>
                    <a:pt x="43491" y="895513"/>
                  </a:lnTo>
                  <a:cubicBezTo>
                    <a:pt x="59888" y="874984"/>
                    <a:pt x="77014" y="854766"/>
                    <a:pt x="93923" y="834489"/>
                  </a:cubicBezTo>
                  <a:cubicBezTo>
                    <a:pt x="163245" y="754880"/>
                    <a:pt x="240806" y="679565"/>
                    <a:pt x="323465" y="617671"/>
                  </a:cubicBezTo>
                  <a:cubicBezTo>
                    <a:pt x="405002" y="553042"/>
                    <a:pt x="490132" y="499230"/>
                    <a:pt x="574777" y="446794"/>
                  </a:cubicBezTo>
                  <a:cubicBezTo>
                    <a:pt x="595733" y="433050"/>
                    <a:pt x="617442" y="421248"/>
                    <a:pt x="638943" y="408925"/>
                  </a:cubicBezTo>
                  <a:lnTo>
                    <a:pt x="703505" y="371742"/>
                  </a:lnTo>
                  <a:cubicBezTo>
                    <a:pt x="724798" y="358900"/>
                    <a:pt x="747120" y="347842"/>
                    <a:pt x="769262" y="336154"/>
                  </a:cubicBezTo>
                  <a:lnTo>
                    <a:pt x="835552" y="301173"/>
                  </a:lnTo>
                  <a:cubicBezTo>
                    <a:pt x="857427" y="289183"/>
                    <a:pt x="880470" y="278896"/>
                    <a:pt x="902979" y="268004"/>
                  </a:cubicBezTo>
                  <a:lnTo>
                    <a:pt x="971127" y="235607"/>
                  </a:lnTo>
                  <a:lnTo>
                    <a:pt x="988238" y="227556"/>
                  </a:lnTo>
                  <a:lnTo>
                    <a:pt x="1005744" y="220191"/>
                  </a:lnTo>
                  <a:lnTo>
                    <a:pt x="1040729" y="205569"/>
                  </a:lnTo>
                  <a:lnTo>
                    <a:pt x="1110835" y="176248"/>
                  </a:lnTo>
                  <a:cubicBezTo>
                    <a:pt x="1157999" y="157703"/>
                    <a:pt x="1206322" y="141323"/>
                    <a:pt x="1254256" y="123796"/>
                  </a:cubicBezTo>
                  <a:cubicBezTo>
                    <a:pt x="1302938" y="108671"/>
                    <a:pt x="1352074" y="94017"/>
                    <a:pt x="1401310" y="79852"/>
                  </a:cubicBezTo>
                  <a:cubicBezTo>
                    <a:pt x="1599497" y="26774"/>
                    <a:pt x="1806373" y="-329"/>
                    <a:pt x="2011811" y="4"/>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3" name="Freeform: Shape 13">
              <a:extLst>
                <a:ext uri="{FF2B5EF4-FFF2-40B4-BE49-F238E27FC236}">
                  <a16:creationId xmlns:a16="http://schemas.microsoft.com/office/drawing/2014/main" id="{06AC5DCC-C3CC-4FD5-AD4E-13A1BE5F7F68}"/>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297400"/>
              <a:ext cx="5215811" cy="6107388"/>
            </a:xfrm>
            <a:custGeom>
              <a:avLst/>
              <a:gdLst>
                <a:gd name="connsiteX0" fmla="*/ 1869139 w 5215811"/>
                <a:gd name="connsiteY0" fmla="*/ 9 h 6107388"/>
                <a:gd name="connsiteX1" fmla="*/ 2791149 w 5215811"/>
                <a:gd name="connsiteY1" fmla="*/ 130229 h 6107388"/>
                <a:gd name="connsiteX2" fmla="*/ 4760307 w 5215811"/>
                <a:gd name="connsiteY2" fmla="*/ 1608408 h 6107388"/>
                <a:gd name="connsiteX3" fmla="*/ 5108574 w 5215811"/>
                <a:gd name="connsiteY3" fmla="*/ 4050383 h 6107388"/>
                <a:gd name="connsiteX4" fmla="*/ 3434916 w 5215811"/>
                <a:gd name="connsiteY4" fmla="*/ 5503134 h 6107388"/>
                <a:gd name="connsiteX5" fmla="*/ 1137841 w 5215811"/>
                <a:gd name="connsiteY5" fmla="*/ 6033968 h 6107388"/>
                <a:gd name="connsiteX6" fmla="*/ 217555 w 5215811"/>
                <a:gd name="connsiteY6" fmla="*/ 5598945 h 6107388"/>
                <a:gd name="connsiteX7" fmla="*/ 0 w 5215811"/>
                <a:gd name="connsiteY7" fmla="*/ 5419622 h 6107388"/>
                <a:gd name="connsiteX8" fmla="*/ 0 w 5215811"/>
                <a:gd name="connsiteY8" fmla="*/ 4571683 h 6107388"/>
                <a:gd name="connsiteX9" fmla="*/ 18056 w 5215811"/>
                <a:gd name="connsiteY9" fmla="*/ 4599282 h 6107388"/>
                <a:gd name="connsiteX10" fmla="*/ 358324 w 5215811"/>
                <a:gd name="connsiteY10" fmla="*/ 4988154 h 6107388"/>
                <a:gd name="connsiteX11" fmla="*/ 1282741 w 5215811"/>
                <a:gd name="connsiteY11" fmla="*/ 5493193 h 6107388"/>
                <a:gd name="connsiteX12" fmla="*/ 2172794 w 5215811"/>
                <a:gd name="connsiteY12" fmla="*/ 5470630 h 6107388"/>
                <a:gd name="connsiteX13" fmla="*/ 3146893 w 5215811"/>
                <a:gd name="connsiteY13" fmla="*/ 5016296 h 6107388"/>
                <a:gd name="connsiteX14" fmla="*/ 3574114 w 5215811"/>
                <a:gd name="connsiteY14" fmla="*/ 4791124 h 6107388"/>
                <a:gd name="connsiteX15" fmla="*/ 4244948 w 5215811"/>
                <a:gd name="connsiteY15" fmla="*/ 4392664 h 6107388"/>
                <a:gd name="connsiteX16" fmla="*/ 4556385 w 5215811"/>
                <a:gd name="connsiteY16" fmla="*/ 3902656 h 6107388"/>
                <a:gd name="connsiteX17" fmla="*/ 4616354 w 5215811"/>
                <a:gd name="connsiteY17" fmla="*/ 2851680 h 6107388"/>
                <a:gd name="connsiteX18" fmla="*/ 4269266 w 5215811"/>
                <a:gd name="connsiteY18" fmla="*/ 1889625 h 6107388"/>
                <a:gd name="connsiteX19" fmla="*/ 2645976 w 5215811"/>
                <a:gd name="connsiteY19" fmla="*/ 671162 h 6107388"/>
                <a:gd name="connsiteX20" fmla="*/ 1648930 w 5215811"/>
                <a:gd name="connsiteY20" fmla="*/ 573017 h 6107388"/>
                <a:gd name="connsiteX21" fmla="*/ 771768 w 5215811"/>
                <a:gd name="connsiteY21" fmla="*/ 865882 h 6107388"/>
                <a:gd name="connsiteX22" fmla="*/ 433617 w 5215811"/>
                <a:gd name="connsiteY22" fmla="*/ 1119441 h 6107388"/>
                <a:gd name="connsiteX23" fmla="*/ 200571 w 5215811"/>
                <a:gd name="connsiteY23" fmla="*/ 1486480 h 6107388"/>
                <a:gd name="connsiteX24" fmla="*/ 47077 w 5215811"/>
                <a:gd name="connsiteY24" fmla="*/ 1753604 h 6107388"/>
                <a:gd name="connsiteX25" fmla="*/ 0 w 5215811"/>
                <a:gd name="connsiteY25" fmla="*/ 1831655 h 6107388"/>
                <a:gd name="connsiteX26" fmla="*/ 0 w 5215811"/>
                <a:gd name="connsiteY26" fmla="*/ 751112 h 6107388"/>
                <a:gd name="connsiteX27" fmla="*/ 6994 w 5215811"/>
                <a:gd name="connsiteY27" fmla="*/ 742614 h 6107388"/>
                <a:gd name="connsiteX28" fmla="*/ 484047 w 5215811"/>
                <a:gd name="connsiteY28" fmla="*/ 378777 h 6107388"/>
                <a:gd name="connsiteX29" fmla="*/ 1869139 w 5215811"/>
                <a:gd name="connsiteY29" fmla="*/ 9 h 6107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5811" h="6107388">
                  <a:moveTo>
                    <a:pt x="1869139" y="9"/>
                  </a:moveTo>
                  <a:cubicBezTo>
                    <a:pt x="2160924" y="-706"/>
                    <a:pt x="2465752" y="43039"/>
                    <a:pt x="2791149" y="130229"/>
                  </a:cubicBezTo>
                  <a:cubicBezTo>
                    <a:pt x="3651198" y="360678"/>
                    <a:pt x="4339884" y="907924"/>
                    <a:pt x="4760307" y="1608408"/>
                  </a:cubicBezTo>
                  <a:cubicBezTo>
                    <a:pt x="5188180" y="2321320"/>
                    <a:pt x="5338357" y="3192822"/>
                    <a:pt x="5108574" y="4050383"/>
                  </a:cubicBezTo>
                  <a:cubicBezTo>
                    <a:pt x="4880820" y="4900373"/>
                    <a:pt x="4152841" y="5098512"/>
                    <a:pt x="3434916" y="5503134"/>
                  </a:cubicBezTo>
                  <a:cubicBezTo>
                    <a:pt x="2717099" y="5907783"/>
                    <a:pt x="2005568" y="6266474"/>
                    <a:pt x="1137841" y="6033968"/>
                  </a:cubicBezTo>
                  <a:cubicBezTo>
                    <a:pt x="783079" y="5938910"/>
                    <a:pt x="479573" y="5790114"/>
                    <a:pt x="217555" y="5598945"/>
                  </a:cubicBezTo>
                  <a:lnTo>
                    <a:pt x="0" y="5419622"/>
                  </a:lnTo>
                  <a:lnTo>
                    <a:pt x="0" y="4571683"/>
                  </a:lnTo>
                  <a:lnTo>
                    <a:pt x="18056" y="4599282"/>
                  </a:lnTo>
                  <a:cubicBezTo>
                    <a:pt x="124071" y="4746782"/>
                    <a:pt x="237002" y="4875718"/>
                    <a:pt x="358324" y="4988154"/>
                  </a:cubicBezTo>
                  <a:cubicBezTo>
                    <a:pt x="621323" y="5231809"/>
                    <a:pt x="923667" y="5396979"/>
                    <a:pt x="1282741" y="5493193"/>
                  </a:cubicBezTo>
                  <a:cubicBezTo>
                    <a:pt x="1573894" y="5571207"/>
                    <a:pt x="1856732" y="5563878"/>
                    <a:pt x="2172794" y="5470630"/>
                  </a:cubicBezTo>
                  <a:cubicBezTo>
                    <a:pt x="2498985" y="5374183"/>
                    <a:pt x="2832844" y="5193315"/>
                    <a:pt x="3146893" y="5016296"/>
                  </a:cubicBezTo>
                  <a:cubicBezTo>
                    <a:pt x="3293538" y="4933641"/>
                    <a:pt x="3436182" y="4861160"/>
                    <a:pt x="3574114" y="4791124"/>
                  </a:cubicBezTo>
                  <a:cubicBezTo>
                    <a:pt x="3841238" y="4655550"/>
                    <a:pt x="4071901" y="4538375"/>
                    <a:pt x="4244948" y="4392664"/>
                  </a:cubicBezTo>
                  <a:cubicBezTo>
                    <a:pt x="4405844" y="4257259"/>
                    <a:pt x="4501845" y="4106204"/>
                    <a:pt x="4556385" y="3902656"/>
                  </a:cubicBezTo>
                  <a:cubicBezTo>
                    <a:pt x="4649063" y="3556776"/>
                    <a:pt x="4669271" y="3203187"/>
                    <a:pt x="4616354" y="2851680"/>
                  </a:cubicBezTo>
                  <a:cubicBezTo>
                    <a:pt x="4565198" y="2511774"/>
                    <a:pt x="4448474" y="2188147"/>
                    <a:pt x="4269266" y="1889625"/>
                  </a:cubicBezTo>
                  <a:cubicBezTo>
                    <a:pt x="3907781" y="1287586"/>
                    <a:pt x="3331245" y="854780"/>
                    <a:pt x="2645976" y="671162"/>
                  </a:cubicBezTo>
                  <a:cubicBezTo>
                    <a:pt x="2278249" y="572630"/>
                    <a:pt x="1952074" y="540526"/>
                    <a:pt x="1648930" y="573017"/>
                  </a:cubicBezTo>
                  <a:cubicBezTo>
                    <a:pt x="1351746" y="604901"/>
                    <a:pt x="1064785" y="700731"/>
                    <a:pt x="771768" y="865882"/>
                  </a:cubicBezTo>
                  <a:cubicBezTo>
                    <a:pt x="568061" y="980657"/>
                    <a:pt x="486465" y="1058486"/>
                    <a:pt x="433617" y="1119441"/>
                  </a:cubicBezTo>
                  <a:cubicBezTo>
                    <a:pt x="358307" y="1206256"/>
                    <a:pt x="292149" y="1323808"/>
                    <a:pt x="200571" y="1486480"/>
                  </a:cubicBezTo>
                  <a:cubicBezTo>
                    <a:pt x="156644" y="1564432"/>
                    <a:pt x="106654" y="1653214"/>
                    <a:pt x="47077" y="1753604"/>
                  </a:cubicBezTo>
                  <a:lnTo>
                    <a:pt x="0" y="1831655"/>
                  </a:lnTo>
                  <a:lnTo>
                    <a:pt x="0" y="751112"/>
                  </a:lnTo>
                  <a:lnTo>
                    <a:pt x="6994" y="742614"/>
                  </a:lnTo>
                  <a:cubicBezTo>
                    <a:pt x="117721" y="617683"/>
                    <a:pt x="259696" y="505222"/>
                    <a:pt x="484047" y="378777"/>
                  </a:cubicBezTo>
                  <a:cubicBezTo>
                    <a:pt x="932751" y="125890"/>
                    <a:pt x="1382831" y="1200"/>
                    <a:pt x="1869139" y="9"/>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4BBCC2F4-EFA7-4AF4-B538-AC4022D90F4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1" y="319367"/>
              <a:ext cx="5217956" cy="6100079"/>
            </a:xfrm>
            <a:custGeom>
              <a:avLst/>
              <a:gdLst>
                <a:gd name="connsiteX0" fmla="*/ 1951393 w 5217956"/>
                <a:gd name="connsiteY0" fmla="*/ 82 h 6100079"/>
                <a:gd name="connsiteX1" fmla="*/ 2855177 w 5217956"/>
                <a:gd name="connsiteY1" fmla="*/ 125419 h 6100079"/>
                <a:gd name="connsiteX2" fmla="*/ 4779341 w 5217956"/>
                <a:gd name="connsiteY2" fmla="*/ 1591542 h 6100079"/>
                <a:gd name="connsiteX3" fmla="*/ 5108573 w 5217956"/>
                <a:gd name="connsiteY3" fmla="*/ 4028416 h 6100079"/>
                <a:gd name="connsiteX4" fmla="*/ 3459358 w 5217956"/>
                <a:gd name="connsiteY4" fmla="*/ 5487716 h 6100079"/>
                <a:gd name="connsiteX5" fmla="*/ 1203274 w 5217956"/>
                <a:gd name="connsiteY5" fmla="*/ 6029534 h 6100079"/>
                <a:gd name="connsiteX6" fmla="*/ 59920 w 5217956"/>
                <a:gd name="connsiteY6" fmla="*/ 5396467 h 6100079"/>
                <a:gd name="connsiteX7" fmla="*/ 0 w 5217956"/>
                <a:gd name="connsiteY7" fmla="*/ 5333382 h 6100079"/>
                <a:gd name="connsiteX8" fmla="*/ 0 w 5217956"/>
                <a:gd name="connsiteY8" fmla="*/ 4205833 h 6100079"/>
                <a:gd name="connsiteX9" fmla="*/ 58036 w 5217956"/>
                <a:gd name="connsiteY9" fmla="*/ 4310048 h 6100079"/>
                <a:gd name="connsiteX10" fmla="*/ 520779 w 5217956"/>
                <a:gd name="connsiteY10" fmla="*/ 4907591 h 6100079"/>
                <a:gd name="connsiteX11" fmla="*/ 1377154 w 5217956"/>
                <a:gd name="connsiteY11" fmla="*/ 5380604 h 6100079"/>
                <a:gd name="connsiteX12" fmla="*/ 3123340 w 5217956"/>
                <a:gd name="connsiteY12" fmla="*/ 4905715 h 6100079"/>
                <a:gd name="connsiteX13" fmla="*/ 3547863 w 5217956"/>
                <a:gd name="connsiteY13" fmla="*/ 4676342 h 6100079"/>
                <a:gd name="connsiteX14" fmla="*/ 4186753 w 5217956"/>
                <a:gd name="connsiteY14" fmla="*/ 4289376 h 6100079"/>
                <a:gd name="connsiteX15" fmla="*/ 4459565 w 5217956"/>
                <a:gd name="connsiteY15" fmla="*/ 3854399 h 6100079"/>
                <a:gd name="connsiteX16" fmla="*/ 4521015 w 5217956"/>
                <a:gd name="connsiteY16" fmla="*/ 2849377 h 6100079"/>
                <a:gd name="connsiteX17" fmla="*/ 4199723 w 5217956"/>
                <a:gd name="connsiteY17" fmla="*/ 1931213 h 6100079"/>
                <a:gd name="connsiteX18" fmla="*/ 2681217 w 5217956"/>
                <a:gd name="connsiteY18" fmla="*/ 774211 h 6100079"/>
                <a:gd name="connsiteX19" fmla="*/ 926547 w 5217956"/>
                <a:gd name="connsiteY19" fmla="*/ 967112 h 6100079"/>
                <a:gd name="connsiteX20" fmla="*/ 622677 w 5217956"/>
                <a:gd name="connsiteY20" fmla="*/ 1197863 h 6100079"/>
                <a:gd name="connsiteX21" fmla="*/ 404892 w 5217956"/>
                <a:gd name="connsiteY21" fmla="*/ 1547314 h 6100079"/>
                <a:gd name="connsiteX22" fmla="*/ 40135 w 5217956"/>
                <a:gd name="connsiteY22" fmla="*/ 2159090 h 6100079"/>
                <a:gd name="connsiteX23" fmla="*/ 0 w 5217956"/>
                <a:gd name="connsiteY23" fmla="*/ 2219367 h 6100079"/>
                <a:gd name="connsiteX24" fmla="*/ 0 w 5217956"/>
                <a:gd name="connsiteY24" fmla="*/ 915659 h 6100079"/>
                <a:gd name="connsiteX25" fmla="*/ 58609 w 5217956"/>
                <a:gd name="connsiteY25" fmla="*/ 828051 h 6100079"/>
                <a:gd name="connsiteX26" fmla="*/ 590688 w 5217956"/>
                <a:gd name="connsiteY26" fmla="*/ 385385 h 6100079"/>
                <a:gd name="connsiteX27" fmla="*/ 1951393 w 5217956"/>
                <a:gd name="connsiteY27"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5217956" h="6100079">
                  <a:moveTo>
                    <a:pt x="1951393" y="82"/>
                  </a:moveTo>
                  <a:cubicBezTo>
                    <a:pt x="2237631" y="-2119"/>
                    <a:pt x="2536431" y="40011"/>
                    <a:pt x="2855177" y="125419"/>
                  </a:cubicBezTo>
                  <a:cubicBezTo>
                    <a:pt x="3697704" y="351173"/>
                    <a:pt x="4370490" y="894159"/>
                    <a:pt x="4779341" y="1591542"/>
                  </a:cubicBezTo>
                  <a:cubicBezTo>
                    <a:pt x="5195534" y="2301324"/>
                    <a:pt x="5338356" y="3170855"/>
                    <a:pt x="5108573" y="4028416"/>
                  </a:cubicBezTo>
                  <a:cubicBezTo>
                    <a:pt x="4880819" y="4878406"/>
                    <a:pt x="4165603" y="5079965"/>
                    <a:pt x="3459358" y="5487716"/>
                  </a:cubicBezTo>
                  <a:cubicBezTo>
                    <a:pt x="2753114" y="5895466"/>
                    <a:pt x="2053264" y="6257288"/>
                    <a:pt x="1203274" y="6029534"/>
                  </a:cubicBezTo>
                  <a:cubicBezTo>
                    <a:pt x="739884" y="5905369"/>
                    <a:pt x="366399" y="5685345"/>
                    <a:pt x="59920" y="5396467"/>
                  </a:cubicBezTo>
                  <a:lnTo>
                    <a:pt x="0" y="5333382"/>
                  </a:lnTo>
                  <a:lnTo>
                    <a:pt x="0" y="4205833"/>
                  </a:lnTo>
                  <a:lnTo>
                    <a:pt x="58036" y="4310048"/>
                  </a:lnTo>
                  <a:cubicBezTo>
                    <a:pt x="197935" y="4550245"/>
                    <a:pt x="350594" y="4747142"/>
                    <a:pt x="520779" y="4907591"/>
                  </a:cubicBezTo>
                  <a:cubicBezTo>
                    <a:pt x="763600" y="5136565"/>
                    <a:pt x="1043821" y="5291288"/>
                    <a:pt x="1377154" y="5380604"/>
                  </a:cubicBezTo>
                  <a:cubicBezTo>
                    <a:pt x="1963029" y="5537589"/>
                    <a:pt x="2470519" y="5282804"/>
                    <a:pt x="3123340" y="4905715"/>
                  </a:cubicBezTo>
                  <a:cubicBezTo>
                    <a:pt x="3269800" y="4821157"/>
                    <a:pt x="3411134" y="4747512"/>
                    <a:pt x="3547863" y="4676342"/>
                  </a:cubicBezTo>
                  <a:cubicBezTo>
                    <a:pt x="3804497" y="4542710"/>
                    <a:pt x="4026085" y="4427393"/>
                    <a:pt x="4186753" y="4289376"/>
                  </a:cubicBezTo>
                  <a:cubicBezTo>
                    <a:pt x="4329009" y="4167293"/>
                    <a:pt x="4410589" y="4037181"/>
                    <a:pt x="4459565" y="3854399"/>
                  </a:cubicBezTo>
                  <a:cubicBezTo>
                    <a:pt x="4548302" y="3523229"/>
                    <a:pt x="4568981" y="3185183"/>
                    <a:pt x="4521015" y="2849377"/>
                  </a:cubicBezTo>
                  <a:cubicBezTo>
                    <a:pt x="4474709" y="2524680"/>
                    <a:pt x="4366564" y="2215756"/>
                    <a:pt x="4199723" y="1931213"/>
                  </a:cubicBezTo>
                  <a:cubicBezTo>
                    <a:pt x="3863270" y="1357325"/>
                    <a:pt x="3323982" y="946439"/>
                    <a:pt x="2681217" y="774211"/>
                  </a:cubicBezTo>
                  <a:cubicBezTo>
                    <a:pt x="2001139" y="591984"/>
                    <a:pt x="1476322" y="649699"/>
                    <a:pt x="926547" y="967112"/>
                  </a:cubicBezTo>
                  <a:cubicBezTo>
                    <a:pt x="740730" y="1074393"/>
                    <a:pt x="668642" y="1143989"/>
                    <a:pt x="622677" y="1197863"/>
                  </a:cubicBezTo>
                  <a:cubicBezTo>
                    <a:pt x="555599" y="1276450"/>
                    <a:pt x="492360" y="1390031"/>
                    <a:pt x="404892" y="1547314"/>
                  </a:cubicBezTo>
                  <a:cubicBezTo>
                    <a:pt x="317047" y="1705133"/>
                    <a:pt x="204816" y="1906756"/>
                    <a:pt x="40135" y="2159090"/>
                  </a:cubicBezTo>
                  <a:lnTo>
                    <a:pt x="0" y="2219367"/>
                  </a:lnTo>
                  <a:lnTo>
                    <a:pt x="0" y="915659"/>
                  </a:lnTo>
                  <a:lnTo>
                    <a:pt x="58609" y="828051"/>
                  </a:lnTo>
                  <a:cubicBezTo>
                    <a:pt x="177453" y="670481"/>
                    <a:pt x="325846" y="538291"/>
                    <a:pt x="590688" y="385385"/>
                  </a:cubicBezTo>
                  <a:cubicBezTo>
                    <a:pt x="1032158" y="130559"/>
                    <a:pt x="1474329" y="3750"/>
                    <a:pt x="1951393"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15">
              <a:extLst>
                <a:ext uri="{FF2B5EF4-FFF2-40B4-BE49-F238E27FC236}">
                  <a16:creationId xmlns:a16="http://schemas.microsoft.com/office/drawing/2014/main" id="{2A9D1364-B6A3-44CB-9FBA-C528F0CE909D}"/>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20" y="319367"/>
              <a:ext cx="5217957" cy="6100079"/>
            </a:xfrm>
            <a:custGeom>
              <a:avLst/>
              <a:gdLst>
                <a:gd name="connsiteX0" fmla="*/ 1951394 w 5217957"/>
                <a:gd name="connsiteY0" fmla="*/ 82 h 6100079"/>
                <a:gd name="connsiteX1" fmla="*/ 2855178 w 5217957"/>
                <a:gd name="connsiteY1" fmla="*/ 125419 h 6100079"/>
                <a:gd name="connsiteX2" fmla="*/ 4779341 w 5217957"/>
                <a:gd name="connsiteY2" fmla="*/ 1591542 h 6100079"/>
                <a:gd name="connsiteX3" fmla="*/ 5108574 w 5217957"/>
                <a:gd name="connsiteY3" fmla="*/ 4028416 h 6100079"/>
                <a:gd name="connsiteX4" fmla="*/ 3459359 w 5217957"/>
                <a:gd name="connsiteY4" fmla="*/ 5487716 h 6100079"/>
                <a:gd name="connsiteX5" fmla="*/ 1203275 w 5217957"/>
                <a:gd name="connsiteY5" fmla="*/ 6029534 h 6100079"/>
                <a:gd name="connsiteX6" fmla="*/ 59921 w 5217957"/>
                <a:gd name="connsiteY6" fmla="*/ 5396467 h 6100079"/>
                <a:gd name="connsiteX7" fmla="*/ 0 w 5217957"/>
                <a:gd name="connsiteY7" fmla="*/ 5333381 h 6100079"/>
                <a:gd name="connsiteX8" fmla="*/ 0 w 5217957"/>
                <a:gd name="connsiteY8" fmla="*/ 4427327 h 6100079"/>
                <a:gd name="connsiteX9" fmla="*/ 112056 w 5217957"/>
                <a:gd name="connsiteY9" fmla="*/ 4602502 h 6100079"/>
                <a:gd name="connsiteX10" fmla="*/ 443875 w 5217957"/>
                <a:gd name="connsiteY10" fmla="*/ 4989110 h 6100079"/>
                <a:gd name="connsiteX11" fmla="*/ 1348175 w 5217957"/>
                <a:gd name="connsiteY11" fmla="*/ 5488759 h 6100079"/>
                <a:gd name="connsiteX12" fmla="*/ 2221463 w 5217957"/>
                <a:gd name="connsiteY12" fmla="*/ 5461704 h 6100079"/>
                <a:gd name="connsiteX13" fmla="*/ 3179339 w 5217957"/>
                <a:gd name="connsiteY13" fmla="*/ 5003023 h 6100079"/>
                <a:gd name="connsiteX14" fmla="*/ 3599638 w 5217957"/>
                <a:gd name="connsiteY14" fmla="*/ 4775996 h 6100079"/>
                <a:gd name="connsiteX15" fmla="*/ 4259765 w 5217957"/>
                <a:gd name="connsiteY15" fmla="*/ 4374667 h 6100079"/>
                <a:gd name="connsiteX16" fmla="*/ 4567742 w 5217957"/>
                <a:gd name="connsiteY16" fmla="*/ 3883732 h 6100079"/>
                <a:gd name="connsiteX17" fmla="*/ 4631929 w 5217957"/>
                <a:gd name="connsiteY17" fmla="*/ 2833886 h 6100079"/>
                <a:gd name="connsiteX18" fmla="*/ 4296412 w 5217957"/>
                <a:gd name="connsiteY18" fmla="*/ 1874932 h 6100079"/>
                <a:gd name="connsiteX19" fmla="*/ 2710219 w 5217957"/>
                <a:gd name="connsiteY19" fmla="*/ 666410 h 6100079"/>
                <a:gd name="connsiteX20" fmla="*/ 1732642 w 5217957"/>
                <a:gd name="connsiteY20" fmla="*/ 573480 h 6100079"/>
                <a:gd name="connsiteX21" fmla="*/ 870621 w 5217957"/>
                <a:gd name="connsiteY21" fmla="*/ 870402 h 6100079"/>
                <a:gd name="connsiteX22" fmla="*/ 537555 w 5217957"/>
                <a:gd name="connsiteY22" fmla="*/ 1125324 h 6100079"/>
                <a:gd name="connsiteX23" fmla="*/ 306995 w 5217957"/>
                <a:gd name="connsiteY23" fmla="*/ 1493030 h 6100079"/>
                <a:gd name="connsiteX24" fmla="*/ 23579 w 5217957"/>
                <a:gd name="connsiteY24" fmla="*/ 1977465 h 6100079"/>
                <a:gd name="connsiteX25" fmla="*/ 0 w 5217957"/>
                <a:gd name="connsiteY25" fmla="*/ 2014291 h 6100079"/>
                <a:gd name="connsiteX26" fmla="*/ 0 w 5217957"/>
                <a:gd name="connsiteY26" fmla="*/ 915660 h 6100079"/>
                <a:gd name="connsiteX27" fmla="*/ 58609 w 5217957"/>
                <a:gd name="connsiteY27" fmla="*/ 828051 h 6100079"/>
                <a:gd name="connsiteX28" fmla="*/ 590689 w 5217957"/>
                <a:gd name="connsiteY28" fmla="*/ 385385 h 6100079"/>
                <a:gd name="connsiteX29" fmla="*/ 1951394 w 5217957"/>
                <a:gd name="connsiteY29" fmla="*/ 82 h 61000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5217957" h="6100079">
                  <a:moveTo>
                    <a:pt x="1951394" y="82"/>
                  </a:moveTo>
                  <a:cubicBezTo>
                    <a:pt x="2237632" y="-2119"/>
                    <a:pt x="2536431" y="40011"/>
                    <a:pt x="2855178" y="125419"/>
                  </a:cubicBezTo>
                  <a:cubicBezTo>
                    <a:pt x="3697704" y="351173"/>
                    <a:pt x="4370491" y="894159"/>
                    <a:pt x="4779341" y="1591542"/>
                  </a:cubicBezTo>
                  <a:cubicBezTo>
                    <a:pt x="5195535" y="2301324"/>
                    <a:pt x="5338357" y="3170855"/>
                    <a:pt x="5108574" y="4028416"/>
                  </a:cubicBezTo>
                  <a:cubicBezTo>
                    <a:pt x="4880820" y="4878406"/>
                    <a:pt x="4165604" y="5079965"/>
                    <a:pt x="3459359" y="5487716"/>
                  </a:cubicBezTo>
                  <a:cubicBezTo>
                    <a:pt x="2753115" y="5895466"/>
                    <a:pt x="2053265" y="6257288"/>
                    <a:pt x="1203275" y="6029534"/>
                  </a:cubicBezTo>
                  <a:cubicBezTo>
                    <a:pt x="739885" y="5905369"/>
                    <a:pt x="366400" y="5685345"/>
                    <a:pt x="59921" y="5396467"/>
                  </a:cubicBezTo>
                  <a:lnTo>
                    <a:pt x="0" y="5333381"/>
                  </a:lnTo>
                  <a:lnTo>
                    <a:pt x="0" y="4427327"/>
                  </a:lnTo>
                  <a:lnTo>
                    <a:pt x="112056" y="4602502"/>
                  </a:lnTo>
                  <a:cubicBezTo>
                    <a:pt x="215300" y="4749260"/>
                    <a:pt x="325419" y="4877443"/>
                    <a:pt x="443875" y="4989110"/>
                  </a:cubicBezTo>
                  <a:cubicBezTo>
                    <a:pt x="700709" y="5231113"/>
                    <a:pt x="996455" y="5394516"/>
                    <a:pt x="1348175" y="5488759"/>
                  </a:cubicBezTo>
                  <a:cubicBezTo>
                    <a:pt x="1633379" y="5565179"/>
                    <a:pt x="1910917" y="5556430"/>
                    <a:pt x="2221463" y="5461704"/>
                  </a:cubicBezTo>
                  <a:cubicBezTo>
                    <a:pt x="2541923" y="5363721"/>
                    <a:pt x="2870374" y="5181404"/>
                    <a:pt x="3179339" y="5003023"/>
                  </a:cubicBezTo>
                  <a:cubicBezTo>
                    <a:pt x="3323713" y="4919760"/>
                    <a:pt x="3463978" y="4846641"/>
                    <a:pt x="3599638" y="4775996"/>
                  </a:cubicBezTo>
                  <a:cubicBezTo>
                    <a:pt x="3862436" y="4639263"/>
                    <a:pt x="4089314" y="4521074"/>
                    <a:pt x="4259765" y="4374667"/>
                  </a:cubicBezTo>
                  <a:cubicBezTo>
                    <a:pt x="4418282" y="4238625"/>
                    <a:pt x="4513201" y="4087280"/>
                    <a:pt x="4567742" y="3883732"/>
                  </a:cubicBezTo>
                  <a:cubicBezTo>
                    <a:pt x="4660420" y="3537853"/>
                    <a:pt x="4682033" y="3184640"/>
                    <a:pt x="4631929" y="2833886"/>
                  </a:cubicBezTo>
                  <a:cubicBezTo>
                    <a:pt x="4583584" y="2494734"/>
                    <a:pt x="4470646" y="2172121"/>
                    <a:pt x="4296412" y="1874932"/>
                  </a:cubicBezTo>
                  <a:cubicBezTo>
                    <a:pt x="3944879" y="1275559"/>
                    <a:pt x="3381537" y="846289"/>
                    <a:pt x="2710219" y="666410"/>
                  </a:cubicBezTo>
                  <a:cubicBezTo>
                    <a:pt x="2349955" y="569877"/>
                    <a:pt x="2030161" y="539483"/>
                    <a:pt x="1732642" y="573480"/>
                  </a:cubicBezTo>
                  <a:cubicBezTo>
                    <a:pt x="1440866" y="606814"/>
                    <a:pt x="1158880" y="703976"/>
                    <a:pt x="870621" y="870402"/>
                  </a:cubicBezTo>
                  <a:cubicBezTo>
                    <a:pt x="670160" y="986048"/>
                    <a:pt x="589753" y="1064195"/>
                    <a:pt x="537555" y="1125324"/>
                  </a:cubicBezTo>
                  <a:cubicBezTo>
                    <a:pt x="463218" y="1212400"/>
                    <a:pt x="397708" y="1330125"/>
                    <a:pt x="306995" y="1493030"/>
                  </a:cubicBezTo>
                  <a:cubicBezTo>
                    <a:pt x="234596" y="1623167"/>
                    <a:pt x="145436" y="1783409"/>
                    <a:pt x="23579" y="1977465"/>
                  </a:cubicBezTo>
                  <a:lnTo>
                    <a:pt x="0" y="2014291"/>
                  </a:lnTo>
                  <a:lnTo>
                    <a:pt x="0" y="915660"/>
                  </a:lnTo>
                  <a:lnTo>
                    <a:pt x="58609" y="828051"/>
                  </a:lnTo>
                  <a:cubicBezTo>
                    <a:pt x="177453" y="670481"/>
                    <a:pt x="325847" y="538291"/>
                    <a:pt x="590689" y="385385"/>
                  </a:cubicBezTo>
                  <a:cubicBezTo>
                    <a:pt x="1032159" y="130559"/>
                    <a:pt x="1474330" y="3750"/>
                    <a:pt x="1951394" y="82"/>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2" name="Title 1"/>
          <p:cNvSpPr>
            <a:spLocks noGrp="1"/>
          </p:cNvSpPr>
          <p:nvPr>
            <p:ph type="title"/>
          </p:nvPr>
        </p:nvSpPr>
        <p:spPr>
          <a:xfrm>
            <a:off x="640080" y="1243013"/>
            <a:ext cx="3855720" cy="4371974"/>
          </a:xfrm>
        </p:spPr>
        <p:txBody>
          <a:bodyPr>
            <a:normAutofit/>
          </a:bodyPr>
          <a:lstStyle/>
          <a:p>
            <a:r>
              <a:rPr lang="en-GB" sz="3600">
                <a:solidFill>
                  <a:schemeClr val="tx2"/>
                </a:solidFill>
              </a:rPr>
              <a:t>Social, emotional and mental health difficulties </a:t>
            </a:r>
          </a:p>
        </p:txBody>
      </p:sp>
      <p:sp>
        <p:nvSpPr>
          <p:cNvPr id="3" name="Content Placeholder 2"/>
          <p:cNvSpPr>
            <a:spLocks noGrp="1"/>
          </p:cNvSpPr>
          <p:nvPr>
            <p:ph idx="1"/>
          </p:nvPr>
        </p:nvSpPr>
        <p:spPr>
          <a:xfrm>
            <a:off x="6172200" y="804672"/>
            <a:ext cx="5221224" cy="5230368"/>
          </a:xfrm>
        </p:spPr>
        <p:txBody>
          <a:bodyPr anchor="ctr">
            <a:normAutofit/>
          </a:bodyPr>
          <a:lstStyle/>
          <a:p>
            <a:r>
              <a:rPr lang="en-GB" sz="1800" dirty="0">
                <a:solidFill>
                  <a:schemeClr val="tx2"/>
                </a:solidFill>
              </a:rPr>
              <a:t>Children and young people may experience a wide range of social and emotional difficulties that manifest themselves in many ways.  These may include becoming withdrawn or isolated as well as displaying challenging, disruptive or disturbing behaviour </a:t>
            </a:r>
          </a:p>
          <a:p>
            <a:r>
              <a:rPr lang="en-GB" sz="1800" dirty="0">
                <a:solidFill>
                  <a:schemeClr val="tx2"/>
                </a:solidFill>
              </a:rPr>
              <a:t>These behaviours may  include: </a:t>
            </a:r>
          </a:p>
          <a:p>
            <a:pPr lvl="2">
              <a:buFont typeface="Wingdings" panose="05000000000000000000" pitchFamily="2" charset="2"/>
              <a:buChar char="Ø"/>
            </a:pPr>
            <a:r>
              <a:rPr lang="en-GB" sz="1800" dirty="0">
                <a:solidFill>
                  <a:schemeClr val="tx2"/>
                </a:solidFill>
              </a:rPr>
              <a:t>anxiety/depression </a:t>
            </a:r>
          </a:p>
          <a:p>
            <a:pPr lvl="2">
              <a:buFont typeface="Wingdings" panose="05000000000000000000" pitchFamily="2" charset="2"/>
              <a:buChar char="Ø"/>
            </a:pPr>
            <a:r>
              <a:rPr lang="en-GB" sz="1800" dirty="0">
                <a:solidFill>
                  <a:schemeClr val="tx2"/>
                </a:solidFill>
              </a:rPr>
              <a:t>Self harming </a:t>
            </a:r>
          </a:p>
          <a:p>
            <a:pPr lvl="2">
              <a:buFont typeface="Wingdings" panose="05000000000000000000" pitchFamily="2" charset="2"/>
              <a:buChar char="Ø"/>
            </a:pPr>
            <a:r>
              <a:rPr lang="en-GB" sz="1800" dirty="0">
                <a:solidFill>
                  <a:schemeClr val="tx2"/>
                </a:solidFill>
              </a:rPr>
              <a:t>Substance misuse</a:t>
            </a:r>
          </a:p>
          <a:p>
            <a:pPr marL="0" indent="0">
              <a:buNone/>
            </a:pPr>
            <a:r>
              <a:rPr lang="en-GB" sz="1800" dirty="0">
                <a:solidFill>
                  <a:schemeClr val="tx2"/>
                </a:solidFill>
              </a:rPr>
              <a:t>Or </a:t>
            </a:r>
          </a:p>
          <a:p>
            <a:pPr lvl="2">
              <a:buFont typeface="Wingdings" panose="05000000000000000000" pitchFamily="2" charset="2"/>
              <a:buChar char="Ø"/>
            </a:pPr>
            <a:r>
              <a:rPr lang="en-GB" sz="1800" dirty="0">
                <a:solidFill>
                  <a:schemeClr val="tx2"/>
                </a:solidFill>
              </a:rPr>
              <a:t>ADD </a:t>
            </a:r>
          </a:p>
          <a:p>
            <a:pPr lvl="2">
              <a:buFont typeface="Wingdings" panose="05000000000000000000" pitchFamily="2" charset="2"/>
              <a:buChar char="Ø"/>
            </a:pPr>
            <a:r>
              <a:rPr lang="en-GB" sz="1800" dirty="0">
                <a:solidFill>
                  <a:schemeClr val="tx2"/>
                </a:solidFill>
              </a:rPr>
              <a:t>ADHD</a:t>
            </a:r>
          </a:p>
          <a:p>
            <a:pPr lvl="2">
              <a:buFont typeface="Wingdings" panose="05000000000000000000" pitchFamily="2" charset="2"/>
              <a:buChar char="Ø"/>
            </a:pPr>
            <a:r>
              <a:rPr lang="en-GB" sz="1800" dirty="0">
                <a:solidFill>
                  <a:schemeClr val="tx2"/>
                </a:solidFill>
              </a:rPr>
              <a:t>Attachment   </a:t>
            </a:r>
          </a:p>
        </p:txBody>
      </p:sp>
    </p:spTree>
    <p:extLst>
      <p:ext uri="{BB962C8B-B14F-4D97-AF65-F5344CB8AC3E}">
        <p14:creationId xmlns:p14="http://schemas.microsoft.com/office/powerpoint/2010/main" val="6945085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Slide Background">
            <a:extLst>
              <a:ext uri="{FF2B5EF4-FFF2-40B4-BE49-F238E27FC236}">
                <a16:creationId xmlns:a16="http://schemas.microsoft.com/office/drawing/2014/main" id="{9F7D5CDA-D291-4307-BF55-1381FED296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CCBFFD0-065A-59F4-ECDD-D92F7ABB51EA}"/>
              </a:ext>
            </a:extLst>
          </p:cNvPr>
          <p:cNvSpPr>
            <a:spLocks noGrp="1"/>
          </p:cNvSpPr>
          <p:nvPr>
            <p:ph type="title"/>
          </p:nvPr>
        </p:nvSpPr>
        <p:spPr>
          <a:xfrm>
            <a:off x="507800" y="-170675"/>
            <a:ext cx="5334197" cy="1708242"/>
          </a:xfrm>
        </p:spPr>
        <p:txBody>
          <a:bodyPr anchor="ctr">
            <a:normAutofit/>
          </a:bodyPr>
          <a:lstStyle/>
          <a:p>
            <a:pPr algn="ctr"/>
            <a:r>
              <a:rPr lang="en-GB" sz="4000" dirty="0">
                <a:latin typeface="Arial" panose="020B0604020202020204" pitchFamily="34" charset="0"/>
                <a:cs typeface="Arial" panose="020B0604020202020204" pitchFamily="34" charset="0"/>
              </a:rPr>
              <a:t>Dysregulation</a:t>
            </a:r>
          </a:p>
        </p:txBody>
      </p:sp>
      <p:sp>
        <p:nvSpPr>
          <p:cNvPr id="3" name="Content Placeholder 2">
            <a:extLst>
              <a:ext uri="{FF2B5EF4-FFF2-40B4-BE49-F238E27FC236}">
                <a16:creationId xmlns:a16="http://schemas.microsoft.com/office/drawing/2014/main" id="{BC1499BE-671C-ACBE-6F1A-8F4D139910D9}"/>
              </a:ext>
            </a:extLst>
          </p:cNvPr>
          <p:cNvSpPr>
            <a:spLocks noGrp="1"/>
          </p:cNvSpPr>
          <p:nvPr>
            <p:ph idx="1"/>
          </p:nvPr>
        </p:nvSpPr>
        <p:spPr>
          <a:xfrm>
            <a:off x="507800" y="4001678"/>
            <a:ext cx="6136640" cy="2195922"/>
          </a:xfrm>
        </p:spPr>
        <p:txBody>
          <a:bodyPr anchor="ctr">
            <a:normAutofit/>
          </a:bodyPr>
          <a:lstStyle/>
          <a:p>
            <a:pPr marL="0" indent="0">
              <a:buNone/>
            </a:pPr>
            <a:r>
              <a:rPr lang="en-GB" sz="1800" dirty="0">
                <a:cs typeface="Arial" panose="020B0604020202020204" pitchFamily="34" charset="0"/>
              </a:rPr>
              <a:t>Dysregulation, is when someone is unable to control their response to a situation. It can cause great distress to that person. It can be caused by an inability to see a situation from another person’s perspective or difficulty in recognising emotions. </a:t>
            </a:r>
          </a:p>
        </p:txBody>
      </p:sp>
      <p:pic>
        <p:nvPicPr>
          <p:cNvPr id="12" name="Picture 4" descr="Solo journey">
            <a:extLst>
              <a:ext uri="{FF2B5EF4-FFF2-40B4-BE49-F238E27FC236}">
                <a16:creationId xmlns:a16="http://schemas.microsoft.com/office/drawing/2014/main" id="{7C013431-24EC-E881-B85E-02AD449C01C1}"/>
              </a:ext>
            </a:extLst>
          </p:cNvPr>
          <p:cNvPicPr>
            <a:picLocks noChangeAspect="1"/>
          </p:cNvPicPr>
          <p:nvPr/>
        </p:nvPicPr>
        <p:blipFill rotWithShape="1">
          <a:blip r:embed="rId2"/>
          <a:srcRect l="25295" r="16461" b="-1"/>
          <a:stretch/>
        </p:blipFill>
        <p:spPr>
          <a:xfrm>
            <a:off x="6857797" y="-10886"/>
            <a:ext cx="5334204" cy="6868886"/>
          </a:xfrm>
          <a:prstGeom prst="rect">
            <a:avLst/>
          </a:prstGeom>
          <a:effectLst>
            <a:outerShdw blurRad="127000" dist="50800" dir="10800000" sx="99000" sy="99000" algn="r" rotWithShape="0">
              <a:prstClr val="black">
                <a:alpha val="40000"/>
              </a:prstClr>
            </a:outerShdw>
          </a:effectLst>
        </p:spPr>
      </p:pic>
      <p:sp>
        <p:nvSpPr>
          <p:cNvPr id="6" name="TextBox 5">
            <a:extLst>
              <a:ext uri="{FF2B5EF4-FFF2-40B4-BE49-F238E27FC236}">
                <a16:creationId xmlns:a16="http://schemas.microsoft.com/office/drawing/2014/main" id="{201E4FCA-1F31-99FC-EAD3-CAA3798CCE19}"/>
              </a:ext>
            </a:extLst>
          </p:cNvPr>
          <p:cNvSpPr txBox="1"/>
          <p:nvPr/>
        </p:nvSpPr>
        <p:spPr>
          <a:xfrm>
            <a:off x="507800" y="1548453"/>
            <a:ext cx="6136640" cy="2031325"/>
          </a:xfrm>
          <a:prstGeom prst="rect">
            <a:avLst/>
          </a:prstGeom>
          <a:noFill/>
        </p:spPr>
        <p:txBody>
          <a:bodyPr wrap="square">
            <a:spAutoFit/>
          </a:bodyPr>
          <a:lstStyle/>
          <a:p>
            <a:r>
              <a:rPr lang="en-GB" sz="1800" dirty="0"/>
              <a:t>If you have self-regulation, it means you are able to regulate your own response to a situation in terms of your behaviour and emotions. Someone with self-regulation is able to understand how other people might be feeling and has developed inbuilt strategies to calm themself when they feel anxious. Their reactions are seen to be a reasonable response to the particular situation. </a:t>
            </a:r>
          </a:p>
        </p:txBody>
      </p:sp>
    </p:spTree>
    <p:extLst>
      <p:ext uri="{BB962C8B-B14F-4D97-AF65-F5344CB8AC3E}">
        <p14:creationId xmlns:p14="http://schemas.microsoft.com/office/powerpoint/2010/main" val="18434411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47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93134A5A-EEE6-0D53-FC41-40B4CE58E49E}"/>
              </a:ext>
            </a:extLst>
          </p:cNvPr>
          <p:cNvPicPr>
            <a:picLocks noChangeAspect="1"/>
          </p:cNvPicPr>
          <p:nvPr/>
        </p:nvPicPr>
        <p:blipFill>
          <a:blip r:embed="rId2"/>
          <a:stretch>
            <a:fillRect/>
          </a:stretch>
        </p:blipFill>
        <p:spPr>
          <a:xfrm>
            <a:off x="6421035" y="857679"/>
            <a:ext cx="5129784" cy="5142641"/>
          </a:xfrm>
          <a:prstGeom prst="rect">
            <a:avLst/>
          </a:prstGeom>
        </p:spPr>
      </p:pic>
      <p:sp>
        <p:nvSpPr>
          <p:cNvPr id="16" name="Rectangle 15">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a:extLst>
              <a:ext uri="{FF2B5EF4-FFF2-40B4-BE49-F238E27FC236}">
                <a16:creationId xmlns:a16="http://schemas.microsoft.com/office/drawing/2014/main" id="{A8C91879-A356-0BE5-A667-91282D236A00}"/>
              </a:ext>
            </a:extLst>
          </p:cNvPr>
          <p:cNvPicPr>
            <a:picLocks noGrp="1" noChangeAspect="1"/>
          </p:cNvPicPr>
          <p:nvPr>
            <p:ph idx="1"/>
          </p:nvPr>
        </p:nvPicPr>
        <p:blipFill>
          <a:blip r:embed="rId3"/>
          <a:stretch>
            <a:fillRect/>
          </a:stretch>
        </p:blipFill>
        <p:spPr>
          <a:xfrm>
            <a:off x="641180" y="1364262"/>
            <a:ext cx="5129784" cy="4129476"/>
          </a:xfrm>
          <a:prstGeom prst="rect">
            <a:avLst/>
          </a:prstGeom>
        </p:spPr>
      </p:pic>
    </p:spTree>
    <p:extLst>
      <p:ext uri="{BB962C8B-B14F-4D97-AF65-F5344CB8AC3E}">
        <p14:creationId xmlns:p14="http://schemas.microsoft.com/office/powerpoint/2010/main" val="42788705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3B47FC9C-2ED3-4100-A4EF-E8CDFEE106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9C5BD192-28B1-24DA-393E-246DC50DC96D}"/>
              </a:ext>
            </a:extLst>
          </p:cNvPr>
          <p:cNvPicPr>
            <a:picLocks noChangeAspect="1"/>
          </p:cNvPicPr>
          <p:nvPr/>
        </p:nvPicPr>
        <p:blipFill>
          <a:blip r:embed="rId2"/>
          <a:stretch>
            <a:fillRect/>
          </a:stretch>
        </p:blipFill>
        <p:spPr>
          <a:xfrm>
            <a:off x="642938" y="760413"/>
            <a:ext cx="6375400" cy="4217988"/>
          </a:xfrm>
          <a:prstGeom prst="rect">
            <a:avLst/>
          </a:prstGeom>
        </p:spPr>
      </p:pic>
      <p:pic>
        <p:nvPicPr>
          <p:cNvPr id="7" name="Picture 6">
            <a:extLst>
              <a:ext uri="{FF2B5EF4-FFF2-40B4-BE49-F238E27FC236}">
                <a16:creationId xmlns:a16="http://schemas.microsoft.com/office/drawing/2014/main" id="{28E9233D-DCF5-F9D7-6841-920B767A37BD}"/>
              </a:ext>
            </a:extLst>
          </p:cNvPr>
          <p:cNvPicPr>
            <a:picLocks noChangeAspect="1"/>
          </p:cNvPicPr>
          <p:nvPr/>
        </p:nvPicPr>
        <p:blipFill>
          <a:blip r:embed="rId3"/>
          <a:stretch>
            <a:fillRect/>
          </a:stretch>
        </p:blipFill>
        <p:spPr>
          <a:xfrm>
            <a:off x="7092950" y="760413"/>
            <a:ext cx="4454525" cy="4217988"/>
          </a:xfrm>
          <a:prstGeom prst="rect">
            <a:avLst/>
          </a:prstGeom>
        </p:spPr>
      </p:pic>
      <p:sp>
        <p:nvSpPr>
          <p:cNvPr id="2" name="Title 1">
            <a:extLst>
              <a:ext uri="{FF2B5EF4-FFF2-40B4-BE49-F238E27FC236}">
                <a16:creationId xmlns:a16="http://schemas.microsoft.com/office/drawing/2014/main" id="{01B284E6-8EE0-1D3A-57BD-7A8DD8AEF2EC}"/>
              </a:ext>
            </a:extLst>
          </p:cNvPr>
          <p:cNvSpPr>
            <a:spLocks noGrp="1"/>
          </p:cNvSpPr>
          <p:nvPr>
            <p:ph type="title"/>
          </p:nvPr>
        </p:nvSpPr>
        <p:spPr>
          <a:xfrm>
            <a:off x="838200" y="5358141"/>
            <a:ext cx="10515600" cy="942664"/>
          </a:xfrm>
        </p:spPr>
        <p:txBody>
          <a:bodyPr vert="horz" lIns="91440" tIns="45720" rIns="91440" bIns="45720" rtlCol="0" anchor="ctr">
            <a:normAutofit/>
          </a:bodyPr>
          <a:lstStyle/>
          <a:p>
            <a:pPr algn="ctr"/>
            <a:r>
              <a:rPr lang="en-US" sz="5200" kern="1200">
                <a:solidFill>
                  <a:schemeClr val="tx1"/>
                </a:solidFill>
                <a:latin typeface="+mj-lt"/>
                <a:ea typeface="+mj-ea"/>
                <a:cs typeface="+mj-cs"/>
              </a:rPr>
              <a:t>Regulate yourself first</a:t>
            </a:r>
          </a:p>
        </p:txBody>
      </p:sp>
    </p:spTree>
    <p:extLst>
      <p:ext uri="{BB962C8B-B14F-4D97-AF65-F5344CB8AC3E}">
        <p14:creationId xmlns:p14="http://schemas.microsoft.com/office/powerpoint/2010/main" val="136623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87A26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B8E9563-0417-2162-FBEA-EF7ECF163445}"/>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Self care</a:t>
            </a:r>
          </a:p>
        </p:txBody>
      </p:sp>
      <p:pic>
        <p:nvPicPr>
          <p:cNvPr id="5" name="Content Placeholder 4">
            <a:extLst>
              <a:ext uri="{FF2B5EF4-FFF2-40B4-BE49-F238E27FC236}">
                <a16:creationId xmlns:a16="http://schemas.microsoft.com/office/drawing/2014/main" id="{1A5B3845-E9B6-61D7-2A60-660A0D49BA0D}"/>
              </a:ext>
            </a:extLst>
          </p:cNvPr>
          <p:cNvPicPr>
            <a:picLocks noGrp="1" noChangeAspect="1"/>
          </p:cNvPicPr>
          <p:nvPr>
            <p:ph idx="1"/>
          </p:nvPr>
        </p:nvPicPr>
        <p:blipFill>
          <a:blip r:embed="rId2"/>
          <a:stretch>
            <a:fillRect/>
          </a:stretch>
        </p:blipFill>
        <p:spPr>
          <a:xfrm>
            <a:off x="4038600" y="1486492"/>
            <a:ext cx="7188199" cy="3881626"/>
          </a:xfrm>
          <a:prstGeom prst="rect">
            <a:avLst/>
          </a:prstGeom>
        </p:spPr>
      </p:pic>
    </p:spTree>
    <p:extLst>
      <p:ext uri="{BB962C8B-B14F-4D97-AF65-F5344CB8AC3E}">
        <p14:creationId xmlns:p14="http://schemas.microsoft.com/office/powerpoint/2010/main" val="328097662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97B7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4697737-945F-D764-8003-A306EBFE89B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a:solidFill>
                  <a:srgbClr val="FFFFFF"/>
                </a:solidFill>
                <a:latin typeface="+mj-lt"/>
                <a:ea typeface="+mj-ea"/>
                <a:cs typeface="+mj-cs"/>
              </a:rPr>
              <a:t>During a period of dysregulation, you might see your child: </a:t>
            </a:r>
          </a:p>
        </p:txBody>
      </p:sp>
      <p:pic>
        <p:nvPicPr>
          <p:cNvPr id="4" name="Content Placeholder 4">
            <a:extLst>
              <a:ext uri="{FF2B5EF4-FFF2-40B4-BE49-F238E27FC236}">
                <a16:creationId xmlns:a16="http://schemas.microsoft.com/office/drawing/2014/main" id="{DE91B560-A845-D48C-36B2-2944CEAB1CE6}"/>
              </a:ext>
            </a:extLst>
          </p:cNvPr>
          <p:cNvPicPr>
            <a:picLocks noGrp="1" noChangeAspect="1"/>
          </p:cNvPicPr>
          <p:nvPr>
            <p:ph idx="1"/>
          </p:nvPr>
        </p:nvPicPr>
        <p:blipFill rotWithShape="1">
          <a:blip r:embed="rId2"/>
          <a:srcRect r="1" b="1059"/>
          <a:stretch/>
        </p:blipFill>
        <p:spPr>
          <a:xfrm>
            <a:off x="4038600" y="1515916"/>
            <a:ext cx="7188199" cy="3822778"/>
          </a:xfrm>
          <a:prstGeom prst="rect">
            <a:avLst/>
          </a:prstGeom>
        </p:spPr>
      </p:pic>
    </p:spTree>
    <p:extLst>
      <p:ext uri="{BB962C8B-B14F-4D97-AF65-F5344CB8AC3E}">
        <p14:creationId xmlns:p14="http://schemas.microsoft.com/office/powerpoint/2010/main" val="7520053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989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276D4426-D2F6-9BF0-672C-BC70BEF304AB}"/>
              </a:ext>
            </a:extLst>
          </p:cNvPr>
          <p:cNvPicPr>
            <a:picLocks noGrp="1" noChangeAspect="1"/>
          </p:cNvPicPr>
          <p:nvPr>
            <p:ph idx="1"/>
          </p:nvPr>
        </p:nvPicPr>
        <p:blipFill>
          <a:blip r:embed="rId2"/>
          <a:stretch>
            <a:fillRect/>
          </a:stretch>
        </p:blipFill>
        <p:spPr>
          <a:xfrm>
            <a:off x="643467" y="716364"/>
            <a:ext cx="10905066" cy="5425271"/>
          </a:xfrm>
          <a:prstGeom prst="rect">
            <a:avLst/>
          </a:prstGeom>
        </p:spPr>
      </p:pic>
    </p:spTree>
    <p:extLst>
      <p:ext uri="{BB962C8B-B14F-4D97-AF65-F5344CB8AC3E}">
        <p14:creationId xmlns:p14="http://schemas.microsoft.com/office/powerpoint/2010/main" val="50130099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884C9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51B2E2E-370A-DB0B-1312-CA014A0F31E1}"/>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1400" kern="1200">
                <a:solidFill>
                  <a:srgbClr val="FFFFFF"/>
                </a:solidFill>
                <a:latin typeface="+mj-lt"/>
                <a:ea typeface="+mj-ea"/>
                <a:cs typeface="+mj-cs"/>
              </a:rPr>
              <a:t>Each time your child experiences a meltdown or a shutdown, you’ll learn a bit more about how to support your child. Here are some things that might help them:</a:t>
            </a:r>
          </a:p>
        </p:txBody>
      </p:sp>
      <p:pic>
        <p:nvPicPr>
          <p:cNvPr id="5" name="Content Placeholder 4">
            <a:extLst>
              <a:ext uri="{FF2B5EF4-FFF2-40B4-BE49-F238E27FC236}">
                <a16:creationId xmlns:a16="http://schemas.microsoft.com/office/drawing/2014/main" id="{CD70422E-5A01-52BB-0859-4F4E57C3C253}"/>
              </a:ext>
            </a:extLst>
          </p:cNvPr>
          <p:cNvPicPr>
            <a:picLocks noGrp="1" noChangeAspect="1"/>
          </p:cNvPicPr>
          <p:nvPr>
            <p:ph idx="1"/>
          </p:nvPr>
        </p:nvPicPr>
        <p:blipFill>
          <a:blip r:embed="rId2"/>
          <a:stretch>
            <a:fillRect/>
          </a:stretch>
        </p:blipFill>
        <p:spPr>
          <a:xfrm>
            <a:off x="3655555" y="1207124"/>
            <a:ext cx="8273324" cy="4736476"/>
          </a:xfrm>
          <a:prstGeom prst="rect">
            <a:avLst/>
          </a:prstGeom>
        </p:spPr>
      </p:pic>
    </p:spTree>
    <p:extLst>
      <p:ext uri="{BB962C8B-B14F-4D97-AF65-F5344CB8AC3E}">
        <p14:creationId xmlns:p14="http://schemas.microsoft.com/office/powerpoint/2010/main" val="1789568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F34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27757526-AD21-DF41-8C3F-18613EF66199}"/>
              </a:ext>
            </a:extLst>
          </p:cNvPr>
          <p:cNvPicPr>
            <a:picLocks noChangeAspect="1"/>
          </p:cNvPicPr>
          <p:nvPr/>
        </p:nvPicPr>
        <p:blipFill rotWithShape="1">
          <a:blip r:embed="rId2"/>
          <a:srcRect l="2169" r="6186" b="1"/>
          <a:stretch/>
        </p:blipFill>
        <p:spPr>
          <a:xfrm>
            <a:off x="2027749" y="643467"/>
            <a:ext cx="8136502" cy="5571066"/>
          </a:xfrm>
          <a:prstGeom prst="rect">
            <a:avLst/>
          </a:prstGeom>
        </p:spPr>
      </p:pic>
    </p:spTree>
    <p:extLst>
      <p:ext uri="{BB962C8B-B14F-4D97-AF65-F5344CB8AC3E}">
        <p14:creationId xmlns:p14="http://schemas.microsoft.com/office/powerpoint/2010/main" val="26365080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2678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8050DB61-24F4-AD86-85D4-1F20B63635E5}"/>
              </a:ext>
            </a:extLst>
          </p:cNvPr>
          <p:cNvPicPr>
            <a:picLocks noGrp="1" noChangeAspect="1"/>
          </p:cNvPicPr>
          <p:nvPr>
            <p:ph idx="1"/>
          </p:nvPr>
        </p:nvPicPr>
        <p:blipFill>
          <a:blip r:embed="rId2"/>
          <a:stretch>
            <a:fillRect/>
          </a:stretch>
        </p:blipFill>
        <p:spPr>
          <a:xfrm>
            <a:off x="1394678" y="643467"/>
            <a:ext cx="9402643" cy="5571066"/>
          </a:xfrm>
          <a:prstGeom prst="rect">
            <a:avLst/>
          </a:prstGeom>
        </p:spPr>
      </p:pic>
    </p:spTree>
    <p:extLst>
      <p:ext uri="{BB962C8B-B14F-4D97-AF65-F5344CB8AC3E}">
        <p14:creationId xmlns:p14="http://schemas.microsoft.com/office/powerpoint/2010/main" val="25378529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94524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E8415979-1709-4452-EA4D-6A5E311C4DB7}"/>
              </a:ext>
            </a:extLst>
          </p:cNvPr>
          <p:cNvPicPr>
            <a:picLocks noGrp="1" noChangeAspect="1"/>
          </p:cNvPicPr>
          <p:nvPr>
            <p:ph idx="1"/>
          </p:nvPr>
        </p:nvPicPr>
        <p:blipFill>
          <a:blip r:embed="rId2"/>
          <a:stretch>
            <a:fillRect/>
          </a:stretch>
        </p:blipFill>
        <p:spPr>
          <a:xfrm>
            <a:off x="643467" y="866310"/>
            <a:ext cx="10905066" cy="5125380"/>
          </a:xfrm>
          <a:prstGeom prst="rect">
            <a:avLst/>
          </a:prstGeom>
        </p:spPr>
      </p:pic>
    </p:spTree>
    <p:extLst>
      <p:ext uri="{BB962C8B-B14F-4D97-AF65-F5344CB8AC3E}">
        <p14:creationId xmlns:p14="http://schemas.microsoft.com/office/powerpoint/2010/main" val="3611763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404F5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id="{1834AFB4-1A85-4725-BEA0-5E177498F1BA}"/>
              </a:ext>
            </a:extLst>
          </p:cNvPr>
          <p:cNvPicPr>
            <a:picLocks noGrp="1" noChangeAspect="1"/>
          </p:cNvPicPr>
          <p:nvPr>
            <p:ph idx="1"/>
          </p:nvPr>
        </p:nvPicPr>
        <p:blipFill>
          <a:blip r:embed="rId2"/>
          <a:stretch>
            <a:fillRect/>
          </a:stretch>
        </p:blipFill>
        <p:spPr>
          <a:xfrm>
            <a:off x="643467" y="1111674"/>
            <a:ext cx="10905066" cy="4634652"/>
          </a:xfrm>
          <a:prstGeom prst="rect">
            <a:avLst/>
          </a:prstGeom>
        </p:spPr>
      </p:pic>
      <p:sp>
        <p:nvSpPr>
          <p:cNvPr id="6" name="TextBox 5">
            <a:extLst>
              <a:ext uri="{FF2B5EF4-FFF2-40B4-BE49-F238E27FC236}">
                <a16:creationId xmlns:a16="http://schemas.microsoft.com/office/drawing/2014/main" id="{CEC98564-9342-A9E2-8331-AFE0B779ABB0}"/>
              </a:ext>
            </a:extLst>
          </p:cNvPr>
          <p:cNvSpPr txBox="1"/>
          <p:nvPr/>
        </p:nvSpPr>
        <p:spPr>
          <a:xfrm>
            <a:off x="643467" y="503480"/>
            <a:ext cx="2561727" cy="584775"/>
          </a:xfrm>
          <a:prstGeom prst="rect">
            <a:avLst/>
          </a:prstGeom>
          <a:noFill/>
        </p:spPr>
        <p:txBody>
          <a:bodyPr wrap="none" rtlCol="0">
            <a:spAutoFit/>
          </a:bodyPr>
          <a:lstStyle/>
          <a:p>
            <a:pPr algn="ctr"/>
            <a:r>
              <a:rPr lang="en-GB" sz="3200" b="1" dirty="0"/>
              <a:t>Glitter bottles</a:t>
            </a:r>
          </a:p>
        </p:txBody>
      </p:sp>
    </p:spTree>
    <p:extLst>
      <p:ext uri="{BB962C8B-B14F-4D97-AF65-F5344CB8AC3E}">
        <p14:creationId xmlns:p14="http://schemas.microsoft.com/office/powerpoint/2010/main" val="7238346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3B1B1-A267-73E0-CDFC-D4CF22D82DB5}"/>
              </a:ext>
            </a:extLst>
          </p:cNvPr>
          <p:cNvSpPr>
            <a:spLocks noGrp="1"/>
          </p:cNvSpPr>
          <p:nvPr>
            <p:ph type="title"/>
          </p:nvPr>
        </p:nvSpPr>
        <p:spPr>
          <a:xfrm>
            <a:off x="7631863" y="1617785"/>
            <a:ext cx="3683837" cy="2405574"/>
          </a:xfrm>
        </p:spPr>
        <p:txBody>
          <a:bodyPr vert="horz" lIns="91440" tIns="45720" rIns="91440" bIns="45720" rtlCol="0" anchor="t">
            <a:normAutofit/>
          </a:bodyPr>
          <a:lstStyle/>
          <a:p>
            <a:pPr algn="ctr"/>
            <a:r>
              <a:rPr lang="en-US" sz="2300"/>
              <a:t>You will not be able to prevent your child from ever having a meltdown or a shutdown, but with some forward planning, you may be able to reduce their frequency. Try some of these:</a:t>
            </a:r>
          </a:p>
        </p:txBody>
      </p:sp>
      <p:pic>
        <p:nvPicPr>
          <p:cNvPr id="5" name="Content Placeholder 4">
            <a:extLst>
              <a:ext uri="{FF2B5EF4-FFF2-40B4-BE49-F238E27FC236}">
                <a16:creationId xmlns:a16="http://schemas.microsoft.com/office/drawing/2014/main" id="{D79C8A6E-1697-8B4E-965A-62546355BAA2}"/>
              </a:ext>
            </a:extLst>
          </p:cNvPr>
          <p:cNvPicPr>
            <a:picLocks noChangeAspect="1"/>
          </p:cNvPicPr>
          <p:nvPr/>
        </p:nvPicPr>
        <p:blipFill rotWithShape="1">
          <a:blip r:embed="rId2"/>
          <a:srcRect l="2059" r="2060" b="1"/>
          <a:stretch/>
        </p:blipFill>
        <p:spPr>
          <a:xfrm>
            <a:off x="20" y="98558"/>
            <a:ext cx="6709729" cy="6857990"/>
          </a:xfrm>
          <a:prstGeom prst="rect">
            <a:avLst/>
          </a:prstGeom>
        </p:spPr>
      </p:pic>
      <p:grpSp>
        <p:nvGrpSpPr>
          <p:cNvPr id="22" name="Group 18">
            <a:extLst>
              <a:ext uri="{FF2B5EF4-FFF2-40B4-BE49-F238E27FC236}">
                <a16:creationId xmlns:a16="http://schemas.microsoft.com/office/drawing/2014/main" id="{780C4553-5AA5-ABAD-A86E-A9DB53A5546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648068" y="0"/>
            <a:ext cx="123362" cy="6858000"/>
            <a:chOff x="12068638" y="0"/>
            <a:chExt cx="123362" cy="6858000"/>
          </a:xfrm>
        </p:grpSpPr>
        <p:sp>
          <p:nvSpPr>
            <p:cNvPr id="20" name="Rectangle 19">
              <a:extLst>
                <a:ext uri="{FF2B5EF4-FFF2-40B4-BE49-F238E27FC236}">
                  <a16:creationId xmlns:a16="http://schemas.microsoft.com/office/drawing/2014/main" id="{24314F52-50BF-91A2-1CE5-F6BA35C9457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0"/>
              <a:ext cx="123362" cy="6858000"/>
            </a:xfrm>
            <a:prstGeom prst="rect">
              <a:avLst/>
            </a:prstGeom>
            <a:gradFill>
              <a:gsLst>
                <a:gs pos="0">
                  <a:schemeClr val="accent2"/>
                </a:gs>
                <a:gs pos="100000">
                  <a:schemeClr val="accent5"/>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F5C556E2-7688-DAC5-DDA8-DE5C3BE8E40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2068638" y="3527553"/>
              <a:ext cx="123362" cy="3330447"/>
            </a:xfrm>
            <a:prstGeom prst="rect">
              <a:avLst/>
            </a:prstGeom>
            <a:gradFill>
              <a:gsLst>
                <a:gs pos="19000">
                  <a:schemeClr val="accent5">
                    <a:lumMod val="60000"/>
                    <a:lumOff val="40000"/>
                    <a:alpha val="0"/>
                  </a:schemeClr>
                </a:gs>
                <a:gs pos="100000">
                  <a:schemeClr val="accent5">
                    <a:lumMod val="60000"/>
                    <a:lumOff val="40000"/>
                  </a:schemeClr>
                </a:gs>
              </a:gsLst>
              <a:lin ang="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29374034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2A6B3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4E252A6-474E-70F6-585B-225A5A5326E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a:solidFill>
                  <a:srgbClr val="FFFFFF"/>
                </a:solidFill>
                <a:latin typeface="+mj-lt"/>
                <a:ea typeface="+mj-ea"/>
                <a:cs typeface="+mj-cs"/>
              </a:rPr>
              <a:t>Strategies for responding to behaviours that Challenge</a:t>
            </a:r>
          </a:p>
        </p:txBody>
      </p:sp>
      <p:pic>
        <p:nvPicPr>
          <p:cNvPr id="7" name="Content Placeholder 6">
            <a:extLst>
              <a:ext uri="{FF2B5EF4-FFF2-40B4-BE49-F238E27FC236}">
                <a16:creationId xmlns:a16="http://schemas.microsoft.com/office/drawing/2014/main" id="{33A960FD-0C26-C9D0-C793-B809D34DE657}"/>
              </a:ext>
            </a:extLst>
          </p:cNvPr>
          <p:cNvPicPr>
            <a:picLocks noGrp="1" noChangeAspect="1"/>
          </p:cNvPicPr>
          <p:nvPr>
            <p:ph idx="1"/>
          </p:nvPr>
        </p:nvPicPr>
        <p:blipFill>
          <a:blip r:embed="rId2"/>
          <a:stretch>
            <a:fillRect/>
          </a:stretch>
        </p:blipFill>
        <p:spPr>
          <a:xfrm>
            <a:off x="3535526" y="863600"/>
            <a:ext cx="8513382" cy="4937760"/>
          </a:xfrm>
          <a:prstGeom prst="rect">
            <a:avLst/>
          </a:prstGeom>
        </p:spPr>
      </p:pic>
    </p:spTree>
    <p:extLst>
      <p:ext uri="{BB962C8B-B14F-4D97-AF65-F5344CB8AC3E}">
        <p14:creationId xmlns:p14="http://schemas.microsoft.com/office/powerpoint/2010/main" val="356090415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1F24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9716D8F-C24F-739D-463A-620BD58FF897}"/>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dirty="0">
                <a:solidFill>
                  <a:srgbClr val="FFFFFF"/>
                </a:solidFill>
                <a:latin typeface="+mj-lt"/>
                <a:ea typeface="+mj-ea"/>
                <a:cs typeface="+mj-cs"/>
              </a:rPr>
              <a:t>Special Times</a:t>
            </a:r>
          </a:p>
        </p:txBody>
      </p:sp>
      <p:pic>
        <p:nvPicPr>
          <p:cNvPr id="5" name="Content Placeholder 4">
            <a:extLst>
              <a:ext uri="{FF2B5EF4-FFF2-40B4-BE49-F238E27FC236}">
                <a16:creationId xmlns:a16="http://schemas.microsoft.com/office/drawing/2014/main" id="{BE362C59-79EF-FB40-45F0-40A4CC37D2AA}"/>
              </a:ext>
            </a:extLst>
          </p:cNvPr>
          <p:cNvPicPr>
            <a:picLocks noGrp="1" noChangeAspect="1"/>
          </p:cNvPicPr>
          <p:nvPr>
            <p:ph idx="1"/>
          </p:nvPr>
        </p:nvPicPr>
        <p:blipFill>
          <a:blip r:embed="rId2"/>
          <a:stretch>
            <a:fillRect/>
          </a:stretch>
        </p:blipFill>
        <p:spPr>
          <a:xfrm>
            <a:off x="3640949" y="1163320"/>
            <a:ext cx="8302536" cy="4531360"/>
          </a:xfrm>
          <a:prstGeom prst="rect">
            <a:avLst/>
          </a:prstGeom>
        </p:spPr>
      </p:pic>
    </p:spTree>
    <p:extLst>
      <p:ext uri="{BB962C8B-B14F-4D97-AF65-F5344CB8AC3E}">
        <p14:creationId xmlns:p14="http://schemas.microsoft.com/office/powerpoint/2010/main" val="35141150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8678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A477E86-CB5F-71C8-6495-7EFD211EB9D3}"/>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Listening</a:t>
            </a:r>
          </a:p>
        </p:txBody>
      </p:sp>
      <p:pic>
        <p:nvPicPr>
          <p:cNvPr id="5" name="Content Placeholder 4">
            <a:extLst>
              <a:ext uri="{FF2B5EF4-FFF2-40B4-BE49-F238E27FC236}">
                <a16:creationId xmlns:a16="http://schemas.microsoft.com/office/drawing/2014/main" id="{33744E4B-4AE1-D97C-56C7-FDAC46A0B6A9}"/>
              </a:ext>
            </a:extLst>
          </p:cNvPr>
          <p:cNvPicPr>
            <a:picLocks noGrp="1" noChangeAspect="1"/>
          </p:cNvPicPr>
          <p:nvPr>
            <p:ph idx="1"/>
          </p:nvPr>
        </p:nvPicPr>
        <p:blipFill>
          <a:blip r:embed="rId2"/>
          <a:stretch>
            <a:fillRect/>
          </a:stretch>
        </p:blipFill>
        <p:spPr>
          <a:xfrm>
            <a:off x="3600151" y="1835919"/>
            <a:ext cx="8275744" cy="3186161"/>
          </a:xfrm>
          <a:prstGeom prst="rect">
            <a:avLst/>
          </a:prstGeom>
        </p:spPr>
      </p:pic>
    </p:spTree>
    <p:extLst>
      <p:ext uri="{BB962C8B-B14F-4D97-AF65-F5344CB8AC3E}">
        <p14:creationId xmlns:p14="http://schemas.microsoft.com/office/powerpoint/2010/main" val="300943182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519733C-383F-30DA-B964-DAC55F21607A}"/>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Talking</a:t>
            </a:r>
          </a:p>
        </p:txBody>
      </p:sp>
      <p:pic>
        <p:nvPicPr>
          <p:cNvPr id="5" name="Content Placeholder 4">
            <a:extLst>
              <a:ext uri="{FF2B5EF4-FFF2-40B4-BE49-F238E27FC236}">
                <a16:creationId xmlns:a16="http://schemas.microsoft.com/office/drawing/2014/main" id="{605C498C-A98C-8E53-3861-26C2C75F4FBB}"/>
              </a:ext>
            </a:extLst>
          </p:cNvPr>
          <p:cNvPicPr>
            <a:picLocks noGrp="1" noChangeAspect="1"/>
          </p:cNvPicPr>
          <p:nvPr>
            <p:ph idx="1"/>
          </p:nvPr>
        </p:nvPicPr>
        <p:blipFill>
          <a:blip r:embed="rId2"/>
          <a:stretch>
            <a:fillRect/>
          </a:stretch>
        </p:blipFill>
        <p:spPr>
          <a:xfrm>
            <a:off x="4038600" y="1917784"/>
            <a:ext cx="7188199" cy="3019042"/>
          </a:xfrm>
          <a:prstGeom prst="rect">
            <a:avLst/>
          </a:prstGeom>
        </p:spPr>
      </p:pic>
    </p:spTree>
    <p:extLst>
      <p:ext uri="{BB962C8B-B14F-4D97-AF65-F5344CB8AC3E}">
        <p14:creationId xmlns:p14="http://schemas.microsoft.com/office/powerpoint/2010/main" val="12002021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445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a:extLst>
              <a:ext uri="{FF2B5EF4-FFF2-40B4-BE49-F238E27FC236}">
                <a16:creationId xmlns:a16="http://schemas.microsoft.com/office/drawing/2014/main" id="{BFE4B04C-E412-7696-8317-F80A7FAD57AE}"/>
              </a:ext>
            </a:extLst>
          </p:cNvPr>
          <p:cNvPicPr>
            <a:picLocks noChangeAspect="1"/>
          </p:cNvPicPr>
          <p:nvPr/>
        </p:nvPicPr>
        <p:blipFill>
          <a:blip r:embed="rId2"/>
          <a:stretch>
            <a:fillRect/>
          </a:stretch>
        </p:blipFill>
        <p:spPr>
          <a:xfrm>
            <a:off x="6421035" y="851219"/>
            <a:ext cx="5129784" cy="5155562"/>
          </a:xfrm>
          <a:prstGeom prst="rect">
            <a:avLst/>
          </a:prstGeom>
        </p:spPr>
      </p:pic>
      <p:sp>
        <p:nvSpPr>
          <p:cNvPr id="17" name="Rectangle 16">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6A0DEEA2-B6E7-9BA6-AC4B-8592066F4986}"/>
              </a:ext>
            </a:extLst>
          </p:cNvPr>
          <p:cNvPicPr>
            <a:picLocks noChangeAspect="1"/>
          </p:cNvPicPr>
          <p:nvPr/>
        </p:nvPicPr>
        <p:blipFill>
          <a:blip r:embed="rId3"/>
          <a:stretch>
            <a:fillRect/>
          </a:stretch>
        </p:blipFill>
        <p:spPr>
          <a:xfrm>
            <a:off x="641180" y="1537392"/>
            <a:ext cx="5129784" cy="3783215"/>
          </a:xfrm>
          <a:prstGeom prst="rect">
            <a:avLst/>
          </a:prstGeom>
        </p:spPr>
      </p:pic>
    </p:spTree>
    <p:extLst>
      <p:ext uri="{BB962C8B-B14F-4D97-AF65-F5344CB8AC3E}">
        <p14:creationId xmlns:p14="http://schemas.microsoft.com/office/powerpoint/2010/main" val="41259725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C59AB4C8-9178-4F7A-8404-6890510B59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AF05757-0F89-F8F9-3A8D-09D7FF9B8642}"/>
              </a:ext>
            </a:extLst>
          </p:cNvPr>
          <p:cNvSpPr>
            <a:spLocks noGrp="1"/>
          </p:cNvSpPr>
          <p:nvPr>
            <p:ph type="title"/>
          </p:nvPr>
        </p:nvSpPr>
        <p:spPr>
          <a:xfrm>
            <a:off x="638881" y="457201"/>
            <a:ext cx="10909640" cy="1832654"/>
          </a:xfrm>
        </p:spPr>
        <p:txBody>
          <a:bodyPr vert="horz" lIns="91440" tIns="45720" rIns="91440" bIns="45720" rtlCol="0" anchor="b">
            <a:normAutofit/>
          </a:bodyPr>
          <a:lstStyle/>
          <a:p>
            <a:pPr algn="ctr"/>
            <a:r>
              <a:rPr lang="en-US" sz="6600" kern="1200">
                <a:solidFill>
                  <a:schemeClr val="tx1"/>
                </a:solidFill>
                <a:latin typeface="+mj-lt"/>
                <a:ea typeface="+mj-ea"/>
                <a:cs typeface="+mj-cs"/>
              </a:rPr>
              <a:t>Giving effective praise</a:t>
            </a:r>
          </a:p>
        </p:txBody>
      </p:sp>
      <p:sp>
        <p:nvSpPr>
          <p:cNvPr id="13" name="sketch line">
            <a:extLst>
              <a:ext uri="{FF2B5EF4-FFF2-40B4-BE49-F238E27FC236}">
                <a16:creationId xmlns:a16="http://schemas.microsoft.com/office/drawing/2014/main" id="{4CFDFB37-4BC7-42C6-915D-A6609139B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807702" y="2343912"/>
            <a:ext cx="4572000" cy="18288"/>
          </a:xfrm>
          <a:custGeom>
            <a:avLst/>
            <a:gdLst>
              <a:gd name="connsiteX0" fmla="*/ 0 w 4572000"/>
              <a:gd name="connsiteY0" fmla="*/ 0 h 18288"/>
              <a:gd name="connsiteX1" fmla="*/ 515983 w 4572000"/>
              <a:gd name="connsiteY1" fmla="*/ 0 h 18288"/>
              <a:gd name="connsiteX2" fmla="*/ 1031966 w 4572000"/>
              <a:gd name="connsiteY2" fmla="*/ 0 h 18288"/>
              <a:gd name="connsiteX3" fmla="*/ 1639389 w 4572000"/>
              <a:gd name="connsiteY3" fmla="*/ 0 h 18288"/>
              <a:gd name="connsiteX4" fmla="*/ 2383971 w 4572000"/>
              <a:gd name="connsiteY4" fmla="*/ 0 h 18288"/>
              <a:gd name="connsiteX5" fmla="*/ 2945674 w 4572000"/>
              <a:gd name="connsiteY5" fmla="*/ 0 h 18288"/>
              <a:gd name="connsiteX6" fmla="*/ 3507377 w 4572000"/>
              <a:gd name="connsiteY6" fmla="*/ 0 h 18288"/>
              <a:gd name="connsiteX7" fmla="*/ 4572000 w 4572000"/>
              <a:gd name="connsiteY7" fmla="*/ 0 h 18288"/>
              <a:gd name="connsiteX8" fmla="*/ 4572000 w 4572000"/>
              <a:gd name="connsiteY8" fmla="*/ 18288 h 18288"/>
              <a:gd name="connsiteX9" fmla="*/ 3873137 w 4572000"/>
              <a:gd name="connsiteY9" fmla="*/ 18288 h 18288"/>
              <a:gd name="connsiteX10" fmla="*/ 3311434 w 4572000"/>
              <a:gd name="connsiteY10" fmla="*/ 18288 h 18288"/>
              <a:gd name="connsiteX11" fmla="*/ 2749731 w 4572000"/>
              <a:gd name="connsiteY11" fmla="*/ 18288 h 18288"/>
              <a:gd name="connsiteX12" fmla="*/ 2050869 w 4572000"/>
              <a:gd name="connsiteY12" fmla="*/ 18288 h 18288"/>
              <a:gd name="connsiteX13" fmla="*/ 1306286 w 4572000"/>
              <a:gd name="connsiteY13" fmla="*/ 18288 h 18288"/>
              <a:gd name="connsiteX14" fmla="*/ 790303 w 4572000"/>
              <a:gd name="connsiteY14" fmla="*/ 18288 h 18288"/>
              <a:gd name="connsiteX15" fmla="*/ 0 w 4572000"/>
              <a:gd name="connsiteY15" fmla="*/ 18288 h 18288"/>
              <a:gd name="connsiteX16" fmla="*/ 0 w 4572000"/>
              <a:gd name="connsiteY16"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4572000" h="18288" fill="none" extrusionOk="0">
                <a:moveTo>
                  <a:pt x="0" y="0"/>
                </a:moveTo>
                <a:cubicBezTo>
                  <a:pt x="105156" y="-20963"/>
                  <a:pt x="340432" y="822"/>
                  <a:pt x="515983" y="0"/>
                </a:cubicBezTo>
                <a:cubicBezTo>
                  <a:pt x="691534" y="-822"/>
                  <a:pt x="850679" y="16479"/>
                  <a:pt x="1031966" y="0"/>
                </a:cubicBezTo>
                <a:cubicBezTo>
                  <a:pt x="1213253" y="-16479"/>
                  <a:pt x="1443646" y="-18730"/>
                  <a:pt x="1639389" y="0"/>
                </a:cubicBezTo>
                <a:cubicBezTo>
                  <a:pt x="1835132" y="18730"/>
                  <a:pt x="2159975" y="18531"/>
                  <a:pt x="2383971" y="0"/>
                </a:cubicBezTo>
                <a:cubicBezTo>
                  <a:pt x="2607967" y="-18531"/>
                  <a:pt x="2719096" y="-12030"/>
                  <a:pt x="2945674" y="0"/>
                </a:cubicBezTo>
                <a:cubicBezTo>
                  <a:pt x="3172252" y="12030"/>
                  <a:pt x="3269167" y="27666"/>
                  <a:pt x="3507377" y="0"/>
                </a:cubicBezTo>
                <a:cubicBezTo>
                  <a:pt x="3745587" y="-27666"/>
                  <a:pt x="4116741" y="18705"/>
                  <a:pt x="4572000" y="0"/>
                </a:cubicBezTo>
                <a:cubicBezTo>
                  <a:pt x="4572895" y="8974"/>
                  <a:pt x="4571454" y="9359"/>
                  <a:pt x="4572000" y="18288"/>
                </a:cubicBezTo>
                <a:cubicBezTo>
                  <a:pt x="4374698" y="3942"/>
                  <a:pt x="4098874" y="-11042"/>
                  <a:pt x="3873137" y="18288"/>
                </a:cubicBezTo>
                <a:cubicBezTo>
                  <a:pt x="3647400" y="47618"/>
                  <a:pt x="3517055" y="5421"/>
                  <a:pt x="3311434" y="18288"/>
                </a:cubicBezTo>
                <a:cubicBezTo>
                  <a:pt x="3105813" y="31155"/>
                  <a:pt x="3025168" y="17856"/>
                  <a:pt x="2749731" y="18288"/>
                </a:cubicBezTo>
                <a:cubicBezTo>
                  <a:pt x="2474294" y="18720"/>
                  <a:pt x="2291766" y="-14168"/>
                  <a:pt x="2050869" y="18288"/>
                </a:cubicBezTo>
                <a:cubicBezTo>
                  <a:pt x="1809972" y="50744"/>
                  <a:pt x="1540276" y="46798"/>
                  <a:pt x="1306286" y="18288"/>
                </a:cubicBezTo>
                <a:cubicBezTo>
                  <a:pt x="1072296" y="-10222"/>
                  <a:pt x="972445" y="19645"/>
                  <a:pt x="790303" y="18288"/>
                </a:cubicBezTo>
                <a:cubicBezTo>
                  <a:pt x="608161" y="16931"/>
                  <a:pt x="200981" y="8241"/>
                  <a:pt x="0" y="18288"/>
                </a:cubicBezTo>
                <a:cubicBezTo>
                  <a:pt x="-229" y="14222"/>
                  <a:pt x="509" y="5816"/>
                  <a:pt x="0" y="0"/>
                </a:cubicBezTo>
                <a:close/>
              </a:path>
              <a:path w="4572000" h="18288" stroke="0" extrusionOk="0">
                <a:moveTo>
                  <a:pt x="0" y="0"/>
                </a:moveTo>
                <a:cubicBezTo>
                  <a:pt x="143285" y="-9565"/>
                  <a:pt x="327959" y="-11498"/>
                  <a:pt x="561703" y="0"/>
                </a:cubicBezTo>
                <a:cubicBezTo>
                  <a:pt x="795447" y="11498"/>
                  <a:pt x="838260" y="18255"/>
                  <a:pt x="1077686" y="0"/>
                </a:cubicBezTo>
                <a:cubicBezTo>
                  <a:pt x="1317112" y="-18255"/>
                  <a:pt x="1437472" y="23514"/>
                  <a:pt x="1639389" y="0"/>
                </a:cubicBezTo>
                <a:cubicBezTo>
                  <a:pt x="1841306" y="-23514"/>
                  <a:pt x="2037142" y="-12551"/>
                  <a:pt x="2292531" y="0"/>
                </a:cubicBezTo>
                <a:cubicBezTo>
                  <a:pt x="2547920" y="12551"/>
                  <a:pt x="2810436" y="-20352"/>
                  <a:pt x="2991394" y="0"/>
                </a:cubicBezTo>
                <a:cubicBezTo>
                  <a:pt x="3172352" y="20352"/>
                  <a:pt x="3530025" y="-13347"/>
                  <a:pt x="3735977" y="0"/>
                </a:cubicBezTo>
                <a:cubicBezTo>
                  <a:pt x="3941929" y="13347"/>
                  <a:pt x="4161497" y="34086"/>
                  <a:pt x="4572000" y="0"/>
                </a:cubicBezTo>
                <a:cubicBezTo>
                  <a:pt x="4571545" y="6162"/>
                  <a:pt x="4571903" y="11775"/>
                  <a:pt x="4572000" y="18288"/>
                </a:cubicBezTo>
                <a:cubicBezTo>
                  <a:pt x="4228040" y="36490"/>
                  <a:pt x="4199736" y="42557"/>
                  <a:pt x="3873137" y="18288"/>
                </a:cubicBezTo>
                <a:cubicBezTo>
                  <a:pt x="3546538" y="-5981"/>
                  <a:pt x="3472124" y="16809"/>
                  <a:pt x="3128554" y="18288"/>
                </a:cubicBezTo>
                <a:cubicBezTo>
                  <a:pt x="2784984" y="19767"/>
                  <a:pt x="2735896" y="-17781"/>
                  <a:pt x="2383971" y="18288"/>
                </a:cubicBezTo>
                <a:cubicBezTo>
                  <a:pt x="2032046" y="54357"/>
                  <a:pt x="2019324" y="2920"/>
                  <a:pt x="1867989" y="18288"/>
                </a:cubicBezTo>
                <a:cubicBezTo>
                  <a:pt x="1716654" y="33656"/>
                  <a:pt x="1418675" y="32575"/>
                  <a:pt x="1169126" y="18288"/>
                </a:cubicBezTo>
                <a:cubicBezTo>
                  <a:pt x="919577" y="4001"/>
                  <a:pt x="798537" y="16165"/>
                  <a:pt x="561703" y="18288"/>
                </a:cubicBezTo>
                <a:cubicBezTo>
                  <a:pt x="324869" y="20411"/>
                  <a:pt x="221395" y="-912"/>
                  <a:pt x="0" y="18288"/>
                </a:cubicBezTo>
                <a:cubicBezTo>
                  <a:pt x="766" y="10800"/>
                  <a:pt x="-457" y="8180"/>
                  <a:pt x="0" y="0"/>
                </a:cubicBezTo>
                <a:close/>
              </a:path>
            </a:pathLst>
          </a:custGeom>
          <a:solidFill>
            <a:schemeClr val="accent2"/>
          </a:solidFill>
          <a:ln w="41275" cap="rnd">
            <a:solidFill>
              <a:schemeClr val="accent2"/>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8B7B37F2-1A6C-8925-2D15-768E3CC498B2}"/>
              </a:ext>
            </a:extLst>
          </p:cNvPr>
          <p:cNvPicPr>
            <a:picLocks noChangeAspect="1"/>
          </p:cNvPicPr>
          <p:nvPr/>
        </p:nvPicPr>
        <p:blipFill>
          <a:blip r:embed="rId2"/>
          <a:stretch>
            <a:fillRect/>
          </a:stretch>
        </p:blipFill>
        <p:spPr>
          <a:xfrm>
            <a:off x="1428516" y="3124200"/>
            <a:ext cx="9331920" cy="3102864"/>
          </a:xfrm>
          <a:prstGeom prst="rect">
            <a:avLst/>
          </a:prstGeom>
        </p:spPr>
      </p:pic>
    </p:spTree>
    <p:extLst>
      <p:ext uri="{BB962C8B-B14F-4D97-AF65-F5344CB8AC3E}">
        <p14:creationId xmlns:p14="http://schemas.microsoft.com/office/powerpoint/2010/main" val="387121072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932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03209B8-CA1F-5CA7-AC58-DEA62F6CDE47}"/>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Reward charts</a:t>
            </a:r>
          </a:p>
        </p:txBody>
      </p:sp>
      <p:pic>
        <p:nvPicPr>
          <p:cNvPr id="5" name="Content Placeholder 4">
            <a:extLst>
              <a:ext uri="{FF2B5EF4-FFF2-40B4-BE49-F238E27FC236}">
                <a16:creationId xmlns:a16="http://schemas.microsoft.com/office/drawing/2014/main" id="{4F4DFB33-A883-1656-311B-0856EF503113}"/>
              </a:ext>
            </a:extLst>
          </p:cNvPr>
          <p:cNvPicPr>
            <a:picLocks noGrp="1" noChangeAspect="1"/>
          </p:cNvPicPr>
          <p:nvPr>
            <p:ph idx="1"/>
          </p:nvPr>
        </p:nvPicPr>
        <p:blipFill>
          <a:blip r:embed="rId2"/>
          <a:stretch>
            <a:fillRect/>
          </a:stretch>
        </p:blipFill>
        <p:spPr>
          <a:xfrm>
            <a:off x="3615348" y="1692756"/>
            <a:ext cx="8353737" cy="3090882"/>
          </a:xfrm>
          <a:prstGeom prst="rect">
            <a:avLst/>
          </a:prstGeom>
        </p:spPr>
      </p:pic>
    </p:spTree>
    <p:extLst>
      <p:ext uri="{BB962C8B-B14F-4D97-AF65-F5344CB8AC3E}">
        <p14:creationId xmlns:p14="http://schemas.microsoft.com/office/powerpoint/2010/main" val="244627784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415E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B40F69D-7C5A-4F9D-D43F-2D31479C3E12}"/>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Rewards </a:t>
            </a:r>
          </a:p>
        </p:txBody>
      </p:sp>
      <p:pic>
        <p:nvPicPr>
          <p:cNvPr id="5" name="Content Placeholder 4">
            <a:extLst>
              <a:ext uri="{FF2B5EF4-FFF2-40B4-BE49-F238E27FC236}">
                <a16:creationId xmlns:a16="http://schemas.microsoft.com/office/drawing/2014/main" id="{AD7C7837-A0E7-81A0-35AA-801F69721C9D}"/>
              </a:ext>
            </a:extLst>
          </p:cNvPr>
          <p:cNvPicPr>
            <a:picLocks noGrp="1" noChangeAspect="1"/>
          </p:cNvPicPr>
          <p:nvPr>
            <p:ph idx="1"/>
          </p:nvPr>
        </p:nvPicPr>
        <p:blipFill>
          <a:blip r:embed="rId2"/>
          <a:stretch>
            <a:fillRect/>
          </a:stretch>
        </p:blipFill>
        <p:spPr>
          <a:xfrm>
            <a:off x="4038600" y="1953725"/>
            <a:ext cx="7188199" cy="2947161"/>
          </a:xfrm>
          <a:prstGeom prst="rect">
            <a:avLst/>
          </a:prstGeom>
        </p:spPr>
      </p:pic>
    </p:spTree>
    <p:extLst>
      <p:ext uri="{BB962C8B-B14F-4D97-AF65-F5344CB8AC3E}">
        <p14:creationId xmlns:p14="http://schemas.microsoft.com/office/powerpoint/2010/main" val="1823989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A9F529C3-C941-49FD-8C67-82F134F64B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50000"/>
              <a:lumOff val="50000"/>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20586029-32A0-47E5-9AEC-AE3ABA6B94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w="9525">
            <a:noFill/>
          </a:ln>
          <a:effectLst>
            <a:outerShdw blurRad="63500" dist="17780" dir="5400000" algn="t" rotWithShape="0">
              <a:prstClr val="black">
                <a:alpha val="4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BAD3A82A-65F6-1DE5-1828-D93A7DF10D66}"/>
              </a:ext>
            </a:extLst>
          </p:cNvPr>
          <p:cNvPicPr>
            <a:picLocks noChangeAspect="1"/>
          </p:cNvPicPr>
          <p:nvPr/>
        </p:nvPicPr>
        <p:blipFill>
          <a:blip r:embed="rId2"/>
          <a:stretch>
            <a:fillRect/>
          </a:stretch>
        </p:blipFill>
        <p:spPr>
          <a:xfrm>
            <a:off x="643467" y="1761164"/>
            <a:ext cx="5294716" cy="3335670"/>
          </a:xfrm>
          <a:prstGeom prst="rect">
            <a:avLst/>
          </a:prstGeom>
        </p:spPr>
      </p:pic>
      <p:cxnSp>
        <p:nvCxnSpPr>
          <p:cNvPr id="23" name="Straight Connector 22">
            <a:extLst>
              <a:ext uri="{FF2B5EF4-FFF2-40B4-BE49-F238E27FC236}">
                <a16:creationId xmlns:a16="http://schemas.microsoft.com/office/drawing/2014/main" id="{8C730EAB-A532-4295-A302-FB4B90DB9F5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079958" y="1143000"/>
            <a:ext cx="0" cy="4572000"/>
          </a:xfrm>
          <a:prstGeom prst="line">
            <a:avLst/>
          </a:prstGeom>
          <a:ln>
            <a:solidFill>
              <a:srgbClr val="4E4E4E"/>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01678D6E-6527-5F2E-3617-F930FCB410CF}"/>
              </a:ext>
            </a:extLst>
          </p:cNvPr>
          <p:cNvPicPr>
            <a:picLocks noChangeAspect="1"/>
          </p:cNvPicPr>
          <p:nvPr/>
        </p:nvPicPr>
        <p:blipFill>
          <a:blip r:embed="rId3"/>
          <a:stretch>
            <a:fillRect/>
          </a:stretch>
        </p:blipFill>
        <p:spPr>
          <a:xfrm>
            <a:off x="6253817" y="1054490"/>
            <a:ext cx="5294715" cy="4749020"/>
          </a:xfrm>
          <a:prstGeom prst="rect">
            <a:avLst/>
          </a:prstGeom>
        </p:spPr>
      </p:pic>
    </p:spTree>
    <p:extLst>
      <p:ext uri="{BB962C8B-B14F-4D97-AF65-F5344CB8AC3E}">
        <p14:creationId xmlns:p14="http://schemas.microsoft.com/office/powerpoint/2010/main" val="7990345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32600B-2FFE-8D90-4BFC-099E4D68F14E}"/>
              </a:ext>
            </a:extLst>
          </p:cNvPr>
          <p:cNvSpPr>
            <a:spLocks noGrp="1"/>
          </p:cNvSpPr>
          <p:nvPr>
            <p:ph type="title"/>
          </p:nvPr>
        </p:nvSpPr>
        <p:spPr>
          <a:xfrm>
            <a:off x="640080" y="2074363"/>
            <a:ext cx="2752354" cy="2709275"/>
          </a:xfrm>
          <a:prstGeom prst="ellipse">
            <a:avLst/>
          </a:prstGeom>
          <a:solidFill>
            <a:schemeClr val="tx1">
              <a:lumMod val="85000"/>
              <a:lumOff val="15000"/>
            </a:schemeClr>
          </a:solidFill>
          <a:ln w="174625" cmpd="thinThick">
            <a:solidFill>
              <a:schemeClr val="tx1">
                <a:lumMod val="85000"/>
                <a:lumOff val="15000"/>
              </a:schemeClr>
            </a:solidFill>
          </a:ln>
        </p:spPr>
        <p:txBody>
          <a:bodyPr vert="horz" lIns="91440" tIns="45720" rIns="91440" bIns="45720" rtlCol="0" anchor="ctr">
            <a:normAutofit/>
          </a:bodyPr>
          <a:lstStyle/>
          <a:p>
            <a:pPr algn="ctr"/>
            <a:r>
              <a:rPr lang="en-US" sz="2600" kern="1200" dirty="0">
                <a:solidFill>
                  <a:schemeClr val="bg1"/>
                </a:solidFill>
                <a:latin typeface="+mj-lt"/>
                <a:ea typeface="+mj-ea"/>
                <a:cs typeface="+mj-cs"/>
              </a:rPr>
              <a:t>Managing demand avoidance</a:t>
            </a:r>
          </a:p>
        </p:txBody>
      </p:sp>
      <p:pic>
        <p:nvPicPr>
          <p:cNvPr id="5" name="Content Placeholder 4">
            <a:extLst>
              <a:ext uri="{FF2B5EF4-FFF2-40B4-BE49-F238E27FC236}">
                <a16:creationId xmlns:a16="http://schemas.microsoft.com/office/drawing/2014/main" id="{1FB4B189-CE16-ADC6-524F-DADE0FD6F2BC}"/>
              </a:ext>
            </a:extLst>
          </p:cNvPr>
          <p:cNvPicPr>
            <a:picLocks noGrp="1" noChangeAspect="1"/>
          </p:cNvPicPr>
          <p:nvPr>
            <p:ph idx="1"/>
          </p:nvPr>
        </p:nvPicPr>
        <p:blipFill>
          <a:blip r:embed="rId2"/>
          <a:stretch>
            <a:fillRect/>
          </a:stretch>
        </p:blipFill>
        <p:spPr>
          <a:xfrm>
            <a:off x="4038600" y="1962710"/>
            <a:ext cx="7188199" cy="2929191"/>
          </a:xfrm>
          <a:prstGeom prst="rect">
            <a:avLst/>
          </a:prstGeom>
        </p:spPr>
      </p:pic>
    </p:spTree>
    <p:extLst>
      <p:ext uri="{BB962C8B-B14F-4D97-AF65-F5344CB8AC3E}">
        <p14:creationId xmlns:p14="http://schemas.microsoft.com/office/powerpoint/2010/main" val="3261934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72744-8318-B1EB-FA4A-9701106162D6}"/>
              </a:ext>
            </a:extLst>
          </p:cNvPr>
          <p:cNvSpPr>
            <a:spLocks noGrp="1"/>
          </p:cNvSpPr>
          <p:nvPr>
            <p:ph type="title"/>
          </p:nvPr>
        </p:nvSpPr>
        <p:spPr/>
        <p:txBody>
          <a:bodyPr/>
          <a:lstStyle/>
          <a:p>
            <a:r>
              <a:rPr lang="en-GB" dirty="0"/>
              <a:t>Consequences </a:t>
            </a:r>
          </a:p>
        </p:txBody>
      </p:sp>
      <p:pic>
        <p:nvPicPr>
          <p:cNvPr id="5" name="Content Placeholder 4">
            <a:extLst>
              <a:ext uri="{FF2B5EF4-FFF2-40B4-BE49-F238E27FC236}">
                <a16:creationId xmlns:a16="http://schemas.microsoft.com/office/drawing/2014/main" id="{46682362-8F97-FD81-9FCF-7E4528562FDC}"/>
              </a:ext>
            </a:extLst>
          </p:cNvPr>
          <p:cNvPicPr>
            <a:picLocks noGrp="1" noChangeAspect="1"/>
          </p:cNvPicPr>
          <p:nvPr>
            <p:ph idx="1"/>
          </p:nvPr>
        </p:nvPicPr>
        <p:blipFill>
          <a:blip r:embed="rId2"/>
          <a:stretch>
            <a:fillRect/>
          </a:stretch>
        </p:blipFill>
        <p:spPr>
          <a:xfrm>
            <a:off x="838200" y="2297510"/>
            <a:ext cx="10515600" cy="3407568"/>
          </a:xfrm>
        </p:spPr>
      </p:pic>
    </p:spTree>
    <p:extLst>
      <p:ext uri="{BB962C8B-B14F-4D97-AF65-F5344CB8AC3E}">
        <p14:creationId xmlns:p14="http://schemas.microsoft.com/office/powerpoint/2010/main" val="263720702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00BA6F7-0F6B-692A-5604-A4244CF900A0}"/>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400" kern="1200">
                <a:solidFill>
                  <a:srgbClr val="FFFFFF"/>
                </a:solidFill>
                <a:latin typeface="+mj-lt"/>
                <a:ea typeface="+mj-ea"/>
                <a:cs typeface="+mj-cs"/>
              </a:rPr>
              <a:t>Guidance for logical consequences</a:t>
            </a:r>
          </a:p>
        </p:txBody>
      </p:sp>
      <p:pic>
        <p:nvPicPr>
          <p:cNvPr id="5" name="Content Placeholder 4">
            <a:extLst>
              <a:ext uri="{FF2B5EF4-FFF2-40B4-BE49-F238E27FC236}">
                <a16:creationId xmlns:a16="http://schemas.microsoft.com/office/drawing/2014/main" id="{FAB28F4E-CAFC-1F56-8122-53D722DCFBF7}"/>
              </a:ext>
            </a:extLst>
          </p:cNvPr>
          <p:cNvPicPr>
            <a:picLocks noGrp="1" noChangeAspect="1"/>
          </p:cNvPicPr>
          <p:nvPr>
            <p:ph idx="1"/>
          </p:nvPr>
        </p:nvPicPr>
        <p:blipFill>
          <a:blip r:embed="rId2"/>
          <a:stretch>
            <a:fillRect/>
          </a:stretch>
        </p:blipFill>
        <p:spPr>
          <a:xfrm>
            <a:off x="4038600" y="2241253"/>
            <a:ext cx="7188199" cy="2372104"/>
          </a:xfrm>
          <a:prstGeom prst="rect">
            <a:avLst/>
          </a:prstGeom>
        </p:spPr>
      </p:pic>
    </p:spTree>
    <p:extLst>
      <p:ext uri="{BB962C8B-B14F-4D97-AF65-F5344CB8AC3E}">
        <p14:creationId xmlns:p14="http://schemas.microsoft.com/office/powerpoint/2010/main" val="191896035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6753252F-4873-4F63-801D-CC719279A7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047C8CCB-F95D-4249-92DD-651249D353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2013557" cy="6858000"/>
          </a:xfrm>
          <a:prstGeom prst="rect">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2566460-5DA8-675E-7A51-EDF46CB02CBE}"/>
              </a:ext>
            </a:extLst>
          </p:cNvPr>
          <p:cNvSpPr>
            <a:spLocks noGrp="1"/>
          </p:cNvSpPr>
          <p:nvPr>
            <p:ph type="title"/>
          </p:nvPr>
        </p:nvSpPr>
        <p:spPr>
          <a:xfrm>
            <a:off x="640080" y="2074363"/>
            <a:ext cx="2752354" cy="2709275"/>
          </a:xfrm>
          <a:prstGeom prst="ellipse">
            <a:avLst/>
          </a:prstGeom>
          <a:solidFill>
            <a:srgbClr val="262626"/>
          </a:solidFill>
          <a:ln w="174625" cmpd="thinThick">
            <a:solidFill>
              <a:srgbClr val="262626"/>
            </a:solidFill>
          </a:ln>
        </p:spPr>
        <p:txBody>
          <a:bodyPr vert="horz" lIns="91440" tIns="45720" rIns="91440" bIns="45720" rtlCol="0" anchor="ctr">
            <a:normAutofit/>
          </a:bodyPr>
          <a:lstStyle/>
          <a:p>
            <a:pPr algn="ctr"/>
            <a:r>
              <a:rPr lang="en-US" sz="2600" kern="1200">
                <a:solidFill>
                  <a:srgbClr val="FFFFFF"/>
                </a:solidFill>
                <a:latin typeface="+mj-lt"/>
                <a:ea typeface="+mj-ea"/>
                <a:cs typeface="+mj-cs"/>
              </a:rPr>
              <a:t>Timeout</a:t>
            </a:r>
          </a:p>
        </p:txBody>
      </p:sp>
      <p:pic>
        <p:nvPicPr>
          <p:cNvPr id="5" name="Content Placeholder 4">
            <a:extLst>
              <a:ext uri="{FF2B5EF4-FFF2-40B4-BE49-F238E27FC236}">
                <a16:creationId xmlns:a16="http://schemas.microsoft.com/office/drawing/2014/main" id="{28A7B235-A9C1-3635-DEC8-2151734F7029}"/>
              </a:ext>
            </a:extLst>
          </p:cNvPr>
          <p:cNvPicPr>
            <a:picLocks noGrp="1" noChangeAspect="1"/>
          </p:cNvPicPr>
          <p:nvPr>
            <p:ph idx="1"/>
          </p:nvPr>
        </p:nvPicPr>
        <p:blipFill>
          <a:blip r:embed="rId2"/>
          <a:stretch>
            <a:fillRect/>
          </a:stretch>
        </p:blipFill>
        <p:spPr>
          <a:xfrm>
            <a:off x="4038600" y="2349075"/>
            <a:ext cx="7188199" cy="2156460"/>
          </a:xfrm>
          <a:prstGeom prst="rect">
            <a:avLst/>
          </a:prstGeom>
        </p:spPr>
      </p:pic>
    </p:spTree>
    <p:extLst>
      <p:ext uri="{BB962C8B-B14F-4D97-AF65-F5344CB8AC3E}">
        <p14:creationId xmlns:p14="http://schemas.microsoft.com/office/powerpoint/2010/main" val="3707467472"/>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45D37F4E-DDB4-456B-97E0-9937730A03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84FFC1D-B786-6F39-1366-E3C04837EB24}"/>
              </a:ext>
            </a:extLst>
          </p:cNvPr>
          <p:cNvSpPr>
            <a:spLocks noGrp="1"/>
          </p:cNvSpPr>
          <p:nvPr>
            <p:ph type="title"/>
          </p:nvPr>
        </p:nvSpPr>
        <p:spPr>
          <a:xfrm>
            <a:off x="572493" y="238539"/>
            <a:ext cx="11018520" cy="1434415"/>
          </a:xfrm>
        </p:spPr>
        <p:txBody>
          <a:bodyPr anchor="b">
            <a:normAutofit/>
          </a:bodyPr>
          <a:lstStyle/>
          <a:p>
            <a:r>
              <a:rPr lang="en-GB" sz="5400" dirty="0"/>
              <a:t>Referrals for children with SEMH</a:t>
            </a:r>
          </a:p>
        </p:txBody>
      </p:sp>
      <p:sp>
        <p:nvSpPr>
          <p:cNvPr id="16" name="sketchy line">
            <a:extLst>
              <a:ext uri="{FF2B5EF4-FFF2-40B4-BE49-F238E27FC236}">
                <a16:creationId xmlns:a16="http://schemas.microsoft.com/office/drawing/2014/main" id="{B2DD41CD-8F47-4F56-AD12-4E2FF76969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2493" y="1681544"/>
            <a:ext cx="10972800" cy="18288"/>
          </a:xfrm>
          <a:custGeom>
            <a:avLst/>
            <a:gdLst>
              <a:gd name="connsiteX0" fmla="*/ 0 w 10972800"/>
              <a:gd name="connsiteY0" fmla="*/ 0 h 18288"/>
              <a:gd name="connsiteX1" fmla="*/ 356616 w 10972800"/>
              <a:gd name="connsiteY1" fmla="*/ 0 h 18288"/>
              <a:gd name="connsiteX2" fmla="*/ 1042416 w 10972800"/>
              <a:gd name="connsiteY2" fmla="*/ 0 h 18288"/>
              <a:gd name="connsiteX3" fmla="*/ 1947672 w 10972800"/>
              <a:gd name="connsiteY3" fmla="*/ 0 h 18288"/>
              <a:gd name="connsiteX4" fmla="*/ 2633472 w 10972800"/>
              <a:gd name="connsiteY4" fmla="*/ 0 h 18288"/>
              <a:gd name="connsiteX5" fmla="*/ 2990088 w 10972800"/>
              <a:gd name="connsiteY5" fmla="*/ 0 h 18288"/>
              <a:gd name="connsiteX6" fmla="*/ 3456432 w 10972800"/>
              <a:gd name="connsiteY6" fmla="*/ 0 h 18288"/>
              <a:gd name="connsiteX7" fmla="*/ 4361688 w 10972800"/>
              <a:gd name="connsiteY7" fmla="*/ 0 h 18288"/>
              <a:gd name="connsiteX8" fmla="*/ 5266944 w 10972800"/>
              <a:gd name="connsiteY8" fmla="*/ 0 h 18288"/>
              <a:gd name="connsiteX9" fmla="*/ 6172200 w 10972800"/>
              <a:gd name="connsiteY9" fmla="*/ 0 h 18288"/>
              <a:gd name="connsiteX10" fmla="*/ 6528816 w 10972800"/>
              <a:gd name="connsiteY10" fmla="*/ 0 h 18288"/>
              <a:gd name="connsiteX11" fmla="*/ 7214616 w 10972800"/>
              <a:gd name="connsiteY11" fmla="*/ 0 h 18288"/>
              <a:gd name="connsiteX12" fmla="*/ 7790688 w 10972800"/>
              <a:gd name="connsiteY12" fmla="*/ 0 h 18288"/>
              <a:gd name="connsiteX13" fmla="*/ 8147304 w 10972800"/>
              <a:gd name="connsiteY13" fmla="*/ 0 h 18288"/>
              <a:gd name="connsiteX14" fmla="*/ 9052560 w 10972800"/>
              <a:gd name="connsiteY14" fmla="*/ 0 h 18288"/>
              <a:gd name="connsiteX15" fmla="*/ 9409176 w 10972800"/>
              <a:gd name="connsiteY15" fmla="*/ 0 h 18288"/>
              <a:gd name="connsiteX16" fmla="*/ 9765792 w 10972800"/>
              <a:gd name="connsiteY16" fmla="*/ 0 h 18288"/>
              <a:gd name="connsiteX17" fmla="*/ 10341864 w 10972800"/>
              <a:gd name="connsiteY17" fmla="*/ 0 h 18288"/>
              <a:gd name="connsiteX18" fmla="*/ 10972800 w 10972800"/>
              <a:gd name="connsiteY18" fmla="*/ 0 h 18288"/>
              <a:gd name="connsiteX19" fmla="*/ 10972800 w 10972800"/>
              <a:gd name="connsiteY19" fmla="*/ 18288 h 18288"/>
              <a:gd name="connsiteX20" fmla="*/ 10177272 w 10972800"/>
              <a:gd name="connsiteY20" fmla="*/ 18288 h 18288"/>
              <a:gd name="connsiteX21" fmla="*/ 9820656 w 10972800"/>
              <a:gd name="connsiteY21" fmla="*/ 18288 h 18288"/>
              <a:gd name="connsiteX22" fmla="*/ 9464040 w 10972800"/>
              <a:gd name="connsiteY22" fmla="*/ 18288 h 18288"/>
              <a:gd name="connsiteX23" fmla="*/ 8778240 w 10972800"/>
              <a:gd name="connsiteY23" fmla="*/ 18288 h 18288"/>
              <a:gd name="connsiteX24" fmla="*/ 8421624 w 10972800"/>
              <a:gd name="connsiteY24" fmla="*/ 18288 h 18288"/>
              <a:gd name="connsiteX25" fmla="*/ 7735824 w 10972800"/>
              <a:gd name="connsiteY25" fmla="*/ 18288 h 18288"/>
              <a:gd name="connsiteX26" fmla="*/ 6940296 w 10972800"/>
              <a:gd name="connsiteY26" fmla="*/ 18288 h 18288"/>
              <a:gd name="connsiteX27" fmla="*/ 6254496 w 10972800"/>
              <a:gd name="connsiteY27" fmla="*/ 18288 h 18288"/>
              <a:gd name="connsiteX28" fmla="*/ 5458968 w 10972800"/>
              <a:gd name="connsiteY28" fmla="*/ 18288 h 18288"/>
              <a:gd name="connsiteX29" fmla="*/ 4663440 w 10972800"/>
              <a:gd name="connsiteY29" fmla="*/ 18288 h 18288"/>
              <a:gd name="connsiteX30" fmla="*/ 4306824 w 10972800"/>
              <a:gd name="connsiteY30" fmla="*/ 18288 h 18288"/>
              <a:gd name="connsiteX31" fmla="*/ 3840480 w 10972800"/>
              <a:gd name="connsiteY31" fmla="*/ 18288 h 18288"/>
              <a:gd name="connsiteX32" fmla="*/ 3264408 w 10972800"/>
              <a:gd name="connsiteY32" fmla="*/ 18288 h 18288"/>
              <a:gd name="connsiteX33" fmla="*/ 2578608 w 10972800"/>
              <a:gd name="connsiteY33" fmla="*/ 18288 h 18288"/>
              <a:gd name="connsiteX34" fmla="*/ 1673352 w 10972800"/>
              <a:gd name="connsiteY34" fmla="*/ 18288 h 18288"/>
              <a:gd name="connsiteX35" fmla="*/ 877824 w 10972800"/>
              <a:gd name="connsiteY35" fmla="*/ 18288 h 18288"/>
              <a:gd name="connsiteX36" fmla="*/ 0 w 10972800"/>
              <a:gd name="connsiteY36" fmla="*/ 18288 h 18288"/>
              <a:gd name="connsiteX37" fmla="*/ 0 w 10972800"/>
              <a:gd name="connsiteY37"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0972800" h="18288" fill="none" extrusionOk="0">
                <a:moveTo>
                  <a:pt x="0" y="0"/>
                </a:moveTo>
                <a:cubicBezTo>
                  <a:pt x="165916" y="-1866"/>
                  <a:pt x="188720" y="13756"/>
                  <a:pt x="356616" y="0"/>
                </a:cubicBezTo>
                <a:cubicBezTo>
                  <a:pt x="524512" y="-13756"/>
                  <a:pt x="734781" y="8922"/>
                  <a:pt x="1042416" y="0"/>
                </a:cubicBezTo>
                <a:cubicBezTo>
                  <a:pt x="1350051" y="-8922"/>
                  <a:pt x="1595982" y="-26315"/>
                  <a:pt x="1947672" y="0"/>
                </a:cubicBezTo>
                <a:cubicBezTo>
                  <a:pt x="2299362" y="26315"/>
                  <a:pt x="2292691" y="-19526"/>
                  <a:pt x="2633472" y="0"/>
                </a:cubicBezTo>
                <a:cubicBezTo>
                  <a:pt x="2974253" y="19526"/>
                  <a:pt x="2857309" y="10773"/>
                  <a:pt x="2990088" y="0"/>
                </a:cubicBezTo>
                <a:cubicBezTo>
                  <a:pt x="3122867" y="-10773"/>
                  <a:pt x="3359343" y="7194"/>
                  <a:pt x="3456432" y="0"/>
                </a:cubicBezTo>
                <a:cubicBezTo>
                  <a:pt x="3553521" y="-7194"/>
                  <a:pt x="4136258" y="5108"/>
                  <a:pt x="4361688" y="0"/>
                </a:cubicBezTo>
                <a:cubicBezTo>
                  <a:pt x="4587118" y="-5108"/>
                  <a:pt x="4992424" y="-42958"/>
                  <a:pt x="5266944" y="0"/>
                </a:cubicBezTo>
                <a:cubicBezTo>
                  <a:pt x="5541464" y="42958"/>
                  <a:pt x="5882966" y="-3430"/>
                  <a:pt x="6172200" y="0"/>
                </a:cubicBezTo>
                <a:cubicBezTo>
                  <a:pt x="6461434" y="3430"/>
                  <a:pt x="6432127" y="6688"/>
                  <a:pt x="6528816" y="0"/>
                </a:cubicBezTo>
                <a:cubicBezTo>
                  <a:pt x="6625505" y="-6688"/>
                  <a:pt x="6916805" y="-436"/>
                  <a:pt x="7214616" y="0"/>
                </a:cubicBezTo>
                <a:cubicBezTo>
                  <a:pt x="7512427" y="436"/>
                  <a:pt x="7626159" y="-6909"/>
                  <a:pt x="7790688" y="0"/>
                </a:cubicBezTo>
                <a:cubicBezTo>
                  <a:pt x="7955217" y="6909"/>
                  <a:pt x="8048891" y="15307"/>
                  <a:pt x="8147304" y="0"/>
                </a:cubicBezTo>
                <a:cubicBezTo>
                  <a:pt x="8245717" y="-15307"/>
                  <a:pt x="8645618" y="-11734"/>
                  <a:pt x="9052560" y="0"/>
                </a:cubicBezTo>
                <a:cubicBezTo>
                  <a:pt x="9459502" y="11734"/>
                  <a:pt x="9320584" y="8388"/>
                  <a:pt x="9409176" y="0"/>
                </a:cubicBezTo>
                <a:cubicBezTo>
                  <a:pt x="9497768" y="-8388"/>
                  <a:pt x="9644192" y="8379"/>
                  <a:pt x="9765792" y="0"/>
                </a:cubicBezTo>
                <a:cubicBezTo>
                  <a:pt x="9887392" y="-8379"/>
                  <a:pt x="10105220" y="-12663"/>
                  <a:pt x="10341864" y="0"/>
                </a:cubicBezTo>
                <a:cubicBezTo>
                  <a:pt x="10578508" y="12663"/>
                  <a:pt x="10773103" y="-5786"/>
                  <a:pt x="10972800" y="0"/>
                </a:cubicBezTo>
                <a:cubicBezTo>
                  <a:pt x="10972146" y="8818"/>
                  <a:pt x="10972240" y="13823"/>
                  <a:pt x="10972800" y="18288"/>
                </a:cubicBezTo>
                <a:cubicBezTo>
                  <a:pt x="10588778" y="31598"/>
                  <a:pt x="10543381" y="-12698"/>
                  <a:pt x="10177272" y="18288"/>
                </a:cubicBezTo>
                <a:cubicBezTo>
                  <a:pt x="9811163" y="49274"/>
                  <a:pt x="9996817" y="25662"/>
                  <a:pt x="9820656" y="18288"/>
                </a:cubicBezTo>
                <a:cubicBezTo>
                  <a:pt x="9644495" y="10914"/>
                  <a:pt x="9607007" y="31631"/>
                  <a:pt x="9464040" y="18288"/>
                </a:cubicBezTo>
                <a:cubicBezTo>
                  <a:pt x="9321073" y="4945"/>
                  <a:pt x="9114189" y="28940"/>
                  <a:pt x="8778240" y="18288"/>
                </a:cubicBezTo>
                <a:cubicBezTo>
                  <a:pt x="8442291" y="7636"/>
                  <a:pt x="8594763" y="987"/>
                  <a:pt x="8421624" y="18288"/>
                </a:cubicBezTo>
                <a:cubicBezTo>
                  <a:pt x="8248485" y="35589"/>
                  <a:pt x="7929515" y="37573"/>
                  <a:pt x="7735824" y="18288"/>
                </a:cubicBezTo>
                <a:cubicBezTo>
                  <a:pt x="7542133" y="-997"/>
                  <a:pt x="7252504" y="33858"/>
                  <a:pt x="6940296" y="18288"/>
                </a:cubicBezTo>
                <a:cubicBezTo>
                  <a:pt x="6628088" y="2718"/>
                  <a:pt x="6528503" y="48389"/>
                  <a:pt x="6254496" y="18288"/>
                </a:cubicBezTo>
                <a:cubicBezTo>
                  <a:pt x="5980489" y="-11813"/>
                  <a:pt x="5695784" y="-3740"/>
                  <a:pt x="5458968" y="18288"/>
                </a:cubicBezTo>
                <a:cubicBezTo>
                  <a:pt x="5222152" y="40316"/>
                  <a:pt x="5010751" y="19095"/>
                  <a:pt x="4663440" y="18288"/>
                </a:cubicBezTo>
                <a:cubicBezTo>
                  <a:pt x="4316129" y="17481"/>
                  <a:pt x="4425552" y="1606"/>
                  <a:pt x="4306824" y="18288"/>
                </a:cubicBezTo>
                <a:cubicBezTo>
                  <a:pt x="4188096" y="34970"/>
                  <a:pt x="3941535" y="7481"/>
                  <a:pt x="3840480" y="18288"/>
                </a:cubicBezTo>
                <a:cubicBezTo>
                  <a:pt x="3739425" y="29095"/>
                  <a:pt x="3402388" y="17641"/>
                  <a:pt x="3264408" y="18288"/>
                </a:cubicBezTo>
                <a:cubicBezTo>
                  <a:pt x="3126428" y="18935"/>
                  <a:pt x="2776779" y="9983"/>
                  <a:pt x="2578608" y="18288"/>
                </a:cubicBezTo>
                <a:cubicBezTo>
                  <a:pt x="2380437" y="26593"/>
                  <a:pt x="1909468" y="25818"/>
                  <a:pt x="1673352" y="18288"/>
                </a:cubicBezTo>
                <a:cubicBezTo>
                  <a:pt x="1437236" y="10758"/>
                  <a:pt x="1131180" y="49884"/>
                  <a:pt x="877824" y="18288"/>
                </a:cubicBezTo>
                <a:cubicBezTo>
                  <a:pt x="624468" y="-13308"/>
                  <a:pt x="206753" y="2195"/>
                  <a:pt x="0" y="18288"/>
                </a:cubicBezTo>
                <a:cubicBezTo>
                  <a:pt x="313" y="10654"/>
                  <a:pt x="-263" y="4056"/>
                  <a:pt x="0" y="0"/>
                </a:cubicBezTo>
                <a:close/>
              </a:path>
              <a:path w="10972800" h="18288" stroke="0" extrusionOk="0">
                <a:moveTo>
                  <a:pt x="0" y="0"/>
                </a:moveTo>
                <a:cubicBezTo>
                  <a:pt x="164017" y="-17675"/>
                  <a:pt x="309425" y="9913"/>
                  <a:pt x="466344" y="0"/>
                </a:cubicBezTo>
                <a:cubicBezTo>
                  <a:pt x="623263" y="-9913"/>
                  <a:pt x="659300" y="-14524"/>
                  <a:pt x="822960" y="0"/>
                </a:cubicBezTo>
                <a:cubicBezTo>
                  <a:pt x="986620" y="14524"/>
                  <a:pt x="1105222" y="-16481"/>
                  <a:pt x="1289304" y="0"/>
                </a:cubicBezTo>
                <a:cubicBezTo>
                  <a:pt x="1473386" y="16481"/>
                  <a:pt x="1693223" y="26161"/>
                  <a:pt x="1975104" y="0"/>
                </a:cubicBezTo>
                <a:cubicBezTo>
                  <a:pt x="2256985" y="-26161"/>
                  <a:pt x="2435781" y="23061"/>
                  <a:pt x="2770632" y="0"/>
                </a:cubicBezTo>
                <a:cubicBezTo>
                  <a:pt x="3105483" y="-23061"/>
                  <a:pt x="3247479" y="-44011"/>
                  <a:pt x="3675888" y="0"/>
                </a:cubicBezTo>
                <a:cubicBezTo>
                  <a:pt x="4104297" y="44011"/>
                  <a:pt x="4280918" y="4017"/>
                  <a:pt x="4581144" y="0"/>
                </a:cubicBezTo>
                <a:cubicBezTo>
                  <a:pt x="4881370" y="-4017"/>
                  <a:pt x="5021699" y="-11889"/>
                  <a:pt x="5157216" y="0"/>
                </a:cubicBezTo>
                <a:cubicBezTo>
                  <a:pt x="5292733" y="11889"/>
                  <a:pt x="5603398" y="-17698"/>
                  <a:pt x="5952744" y="0"/>
                </a:cubicBezTo>
                <a:cubicBezTo>
                  <a:pt x="6302090" y="17698"/>
                  <a:pt x="6353093" y="-11909"/>
                  <a:pt x="6638544" y="0"/>
                </a:cubicBezTo>
                <a:cubicBezTo>
                  <a:pt x="6923995" y="11909"/>
                  <a:pt x="7053404" y="21630"/>
                  <a:pt x="7214616" y="0"/>
                </a:cubicBezTo>
                <a:cubicBezTo>
                  <a:pt x="7375828" y="-21630"/>
                  <a:pt x="7837963" y="3886"/>
                  <a:pt x="8010144" y="0"/>
                </a:cubicBezTo>
                <a:cubicBezTo>
                  <a:pt x="8182325" y="-3886"/>
                  <a:pt x="8224183" y="16009"/>
                  <a:pt x="8366760" y="0"/>
                </a:cubicBezTo>
                <a:cubicBezTo>
                  <a:pt x="8509337" y="-16009"/>
                  <a:pt x="8687920" y="-5720"/>
                  <a:pt x="8942832" y="0"/>
                </a:cubicBezTo>
                <a:cubicBezTo>
                  <a:pt x="9197744" y="5720"/>
                  <a:pt x="9368437" y="20479"/>
                  <a:pt x="9628632" y="0"/>
                </a:cubicBezTo>
                <a:cubicBezTo>
                  <a:pt x="9888827" y="-20479"/>
                  <a:pt x="10560858" y="-20746"/>
                  <a:pt x="10972800" y="0"/>
                </a:cubicBezTo>
                <a:cubicBezTo>
                  <a:pt x="10972186" y="5722"/>
                  <a:pt x="10972980" y="12495"/>
                  <a:pt x="10972800" y="18288"/>
                </a:cubicBezTo>
                <a:cubicBezTo>
                  <a:pt x="10786146" y="12536"/>
                  <a:pt x="10623717" y="14033"/>
                  <a:pt x="10506456" y="18288"/>
                </a:cubicBezTo>
                <a:cubicBezTo>
                  <a:pt x="10389195" y="22543"/>
                  <a:pt x="10296178" y="20107"/>
                  <a:pt x="10149840" y="18288"/>
                </a:cubicBezTo>
                <a:cubicBezTo>
                  <a:pt x="10003502" y="16469"/>
                  <a:pt x="9767530" y="28891"/>
                  <a:pt x="9464040" y="18288"/>
                </a:cubicBezTo>
                <a:cubicBezTo>
                  <a:pt x="9160550" y="7685"/>
                  <a:pt x="9229050" y="2659"/>
                  <a:pt x="8997696" y="18288"/>
                </a:cubicBezTo>
                <a:cubicBezTo>
                  <a:pt x="8766342" y="33917"/>
                  <a:pt x="8340136" y="34864"/>
                  <a:pt x="8092440" y="18288"/>
                </a:cubicBezTo>
                <a:cubicBezTo>
                  <a:pt x="7844744" y="1712"/>
                  <a:pt x="7863720" y="27405"/>
                  <a:pt x="7735824" y="18288"/>
                </a:cubicBezTo>
                <a:cubicBezTo>
                  <a:pt x="7607928" y="9171"/>
                  <a:pt x="7323619" y="461"/>
                  <a:pt x="7050024" y="18288"/>
                </a:cubicBezTo>
                <a:cubicBezTo>
                  <a:pt x="6776429" y="36115"/>
                  <a:pt x="6787899" y="28206"/>
                  <a:pt x="6693408" y="18288"/>
                </a:cubicBezTo>
                <a:cubicBezTo>
                  <a:pt x="6598917" y="8370"/>
                  <a:pt x="6395231" y="19114"/>
                  <a:pt x="6227064" y="18288"/>
                </a:cubicBezTo>
                <a:cubicBezTo>
                  <a:pt x="6058897" y="17462"/>
                  <a:pt x="5618582" y="1091"/>
                  <a:pt x="5431536" y="18288"/>
                </a:cubicBezTo>
                <a:cubicBezTo>
                  <a:pt x="5244490" y="35485"/>
                  <a:pt x="4729797" y="-9650"/>
                  <a:pt x="4526280" y="18288"/>
                </a:cubicBezTo>
                <a:cubicBezTo>
                  <a:pt x="4322763" y="46226"/>
                  <a:pt x="4216797" y="756"/>
                  <a:pt x="4059936" y="18288"/>
                </a:cubicBezTo>
                <a:cubicBezTo>
                  <a:pt x="3903075" y="35820"/>
                  <a:pt x="3537912" y="42098"/>
                  <a:pt x="3374136" y="18288"/>
                </a:cubicBezTo>
                <a:cubicBezTo>
                  <a:pt x="3210360" y="-5522"/>
                  <a:pt x="3126842" y="39135"/>
                  <a:pt x="2907792" y="18288"/>
                </a:cubicBezTo>
                <a:cubicBezTo>
                  <a:pt x="2688742" y="-2559"/>
                  <a:pt x="2490436" y="34100"/>
                  <a:pt x="2112264" y="18288"/>
                </a:cubicBezTo>
                <a:cubicBezTo>
                  <a:pt x="1734092" y="2476"/>
                  <a:pt x="1744622" y="-7274"/>
                  <a:pt x="1536192" y="18288"/>
                </a:cubicBezTo>
                <a:cubicBezTo>
                  <a:pt x="1327762" y="43850"/>
                  <a:pt x="1189025" y="6435"/>
                  <a:pt x="1069848" y="18288"/>
                </a:cubicBezTo>
                <a:cubicBezTo>
                  <a:pt x="950671" y="30141"/>
                  <a:pt x="858345" y="33684"/>
                  <a:pt x="713232" y="18288"/>
                </a:cubicBezTo>
                <a:cubicBezTo>
                  <a:pt x="568119" y="2892"/>
                  <a:pt x="250292" y="5410"/>
                  <a:pt x="0" y="18288"/>
                </a:cubicBezTo>
                <a:cubicBezTo>
                  <a:pt x="465" y="13062"/>
                  <a:pt x="-894" y="9029"/>
                  <a:pt x="0" y="0"/>
                </a:cubicBezTo>
                <a:close/>
              </a:path>
            </a:pathLst>
          </a:custGeom>
          <a:solidFill>
            <a:schemeClr val="accent2">
              <a:alpha val="75000"/>
            </a:schemeClr>
          </a:solidFill>
          <a:ln w="44450" cap="rnd">
            <a:solidFill>
              <a:schemeClr val="accent2">
                <a:alpha val="75000"/>
              </a:schemeClr>
            </a:solidFill>
            <a:round/>
            <a:extLst>
              <a:ext uri="{C807C97D-BFC1-408E-A445-0C87EB9F89A2}">
                <ask:lineSketchStyleProps xmlns:ask="http://schemas.microsoft.com/office/drawing/2018/sketchyshapes" sd="2727557108">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FF6F6037-D210-CC27-CFA8-6C75EC46BA9C}"/>
              </a:ext>
            </a:extLst>
          </p:cNvPr>
          <p:cNvSpPr>
            <a:spLocks noGrp="1"/>
          </p:cNvSpPr>
          <p:nvPr>
            <p:ph idx="1"/>
          </p:nvPr>
        </p:nvSpPr>
        <p:spPr>
          <a:xfrm>
            <a:off x="148558" y="1755292"/>
            <a:ext cx="7725442" cy="4787748"/>
          </a:xfrm>
        </p:spPr>
        <p:txBody>
          <a:bodyPr anchor="t">
            <a:normAutofit lnSpcReduction="10000"/>
          </a:bodyPr>
          <a:lstStyle/>
          <a:p>
            <a:r>
              <a:rPr lang="en-GB" sz="1600" dirty="0"/>
              <a:t>Education Emotional Wellbeing Practitioners team - The Education Emotional Wellbeing Practitioners (EEWP) support Children and Young People (CYP), aged 0-25, in educational settings, that are currently experiencing mild to moderate Social Emotional Mental Health (SEMH) </a:t>
            </a:r>
          </a:p>
          <a:p>
            <a:r>
              <a:rPr lang="en-GB" sz="1600" dirty="0"/>
              <a:t>Children’s Trauma Therapy Service -We aim to help children and families to understand their responses to these traumas, and make sense of the impact on their relationships, as they work towards recovery rather than being diagnosis focused. -   </a:t>
            </a:r>
            <a:r>
              <a:rPr lang="en-GB" sz="1600" dirty="0">
                <a:hlinkClick r:id="rId2"/>
              </a:rPr>
              <a:t>https://www.family-action.org.uk/what-we-do/children-families/bradford/childrens-trauma-therapy-service/</a:t>
            </a:r>
            <a:endParaRPr lang="en-GB" sz="1600" dirty="0"/>
          </a:p>
          <a:p>
            <a:r>
              <a:rPr lang="en-GB" sz="1600" dirty="0"/>
              <a:t>Youth in mind - Youth in Mind is a partnership of six mental health and wellbeing services that provide one-to-one support and group support to children and young people aged 5 to 19 -  </a:t>
            </a:r>
            <a:r>
              <a:rPr lang="en-GB" sz="1600" dirty="0">
                <a:hlinkClick r:id="rId3"/>
              </a:rPr>
              <a:t>https://www.mindinbradford.org.uk/support-for-you/youth-in-mind/get-support-for-someone-else/</a:t>
            </a:r>
            <a:r>
              <a:rPr lang="en-GB" sz="1600" dirty="0"/>
              <a:t> </a:t>
            </a:r>
          </a:p>
          <a:p>
            <a:r>
              <a:rPr lang="en-GB" sz="1600" dirty="0"/>
              <a:t>SENDIASS -  information, advice or support about matters relating to your child’s special educational needs - </a:t>
            </a:r>
            <a:r>
              <a:rPr lang="en-GB" sz="1600" b="0" i="0" dirty="0">
                <a:effectLst/>
                <a:latin typeface="Lato" panose="020F0502020204030203" pitchFamily="34" charset="0"/>
              </a:rPr>
              <a:t>01274 513300</a:t>
            </a:r>
            <a:endParaRPr lang="en-GB" sz="1600" dirty="0"/>
          </a:p>
          <a:p>
            <a:r>
              <a:rPr lang="en-GB" sz="1600" dirty="0"/>
              <a:t>CAMHS or ‘right to choose’ for ADHD and/or Autism. </a:t>
            </a:r>
            <a:r>
              <a:rPr lang="en-GB" sz="1600" dirty="0">
                <a:hlinkClick r:id="rId4"/>
              </a:rPr>
              <a:t>https://www.clinical-partners.co.uk/nhs-services/right-to-choose</a:t>
            </a:r>
            <a:endParaRPr lang="en-GB" sz="1600" dirty="0"/>
          </a:p>
          <a:p>
            <a:r>
              <a:rPr lang="en-GB" sz="1600" dirty="0"/>
              <a:t>Clinical partners - Talking therapy can help children by providing a safe space to express their feelings, learn coping strategies, change problematic behaviours, and ultimately make positive changes. -  0203 326 9160</a:t>
            </a:r>
          </a:p>
          <a:p>
            <a:endParaRPr lang="en-GB" sz="1200" dirty="0"/>
          </a:p>
        </p:txBody>
      </p:sp>
      <p:pic>
        <p:nvPicPr>
          <p:cNvPr id="5" name="Picture 4" descr="Large skydiving group mid-air">
            <a:extLst>
              <a:ext uri="{FF2B5EF4-FFF2-40B4-BE49-F238E27FC236}">
                <a16:creationId xmlns:a16="http://schemas.microsoft.com/office/drawing/2014/main" id="{1774D61B-C30A-51A7-B88E-203D74CA40F2}"/>
              </a:ext>
            </a:extLst>
          </p:cNvPr>
          <p:cNvPicPr>
            <a:picLocks noChangeAspect="1"/>
          </p:cNvPicPr>
          <p:nvPr/>
        </p:nvPicPr>
        <p:blipFill rotWithShape="1">
          <a:blip r:embed="rId5"/>
          <a:srcRect l="18401" r="17621" b="-3"/>
          <a:stretch/>
        </p:blipFill>
        <p:spPr>
          <a:xfrm>
            <a:off x="8102378" y="1911493"/>
            <a:ext cx="3941064" cy="4096512"/>
          </a:xfrm>
          <a:prstGeom prst="rect">
            <a:avLst/>
          </a:prstGeom>
        </p:spPr>
      </p:pic>
    </p:spTree>
    <p:extLst>
      <p:ext uri="{BB962C8B-B14F-4D97-AF65-F5344CB8AC3E}">
        <p14:creationId xmlns:p14="http://schemas.microsoft.com/office/powerpoint/2010/main" val="3045845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84C600D-4FCE-F320-9172-2C3307E39699}"/>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dirty="0">
                <a:solidFill>
                  <a:schemeClr val="bg1"/>
                </a:solidFill>
                <a:latin typeface="+mj-lt"/>
                <a:ea typeface="+mj-ea"/>
                <a:cs typeface="+mj-cs"/>
              </a:rPr>
              <a:t>Support</a:t>
            </a:r>
          </a:p>
        </p:txBody>
      </p:sp>
      <p:pic>
        <p:nvPicPr>
          <p:cNvPr id="5" name="Content Placeholder 4">
            <a:extLst>
              <a:ext uri="{FF2B5EF4-FFF2-40B4-BE49-F238E27FC236}">
                <a16:creationId xmlns:a16="http://schemas.microsoft.com/office/drawing/2014/main" id="{73461D93-7479-60EE-B5E3-995D2C7A55D4}"/>
              </a:ext>
            </a:extLst>
          </p:cNvPr>
          <p:cNvPicPr>
            <a:picLocks noGrp="1" noChangeAspect="1"/>
          </p:cNvPicPr>
          <p:nvPr>
            <p:ph idx="1"/>
          </p:nvPr>
        </p:nvPicPr>
        <p:blipFill>
          <a:blip r:embed="rId2"/>
          <a:stretch>
            <a:fillRect/>
          </a:stretch>
        </p:blipFill>
        <p:spPr>
          <a:xfrm>
            <a:off x="895765" y="1675227"/>
            <a:ext cx="10400469" cy="4394199"/>
          </a:xfrm>
          <a:prstGeom prst="rect">
            <a:avLst/>
          </a:prstGeom>
        </p:spPr>
      </p:pic>
    </p:spTree>
    <p:extLst>
      <p:ext uri="{BB962C8B-B14F-4D97-AF65-F5344CB8AC3E}">
        <p14:creationId xmlns:p14="http://schemas.microsoft.com/office/powerpoint/2010/main" val="34100354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4AC5506-6312-4701-8D3C-40187889A94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51752"/>
            <a:ext cx="12192000" cy="73655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F66E3C0-20FC-2748-3A9B-938E69DFB158}"/>
              </a:ext>
            </a:extLst>
          </p:cNvPr>
          <p:cNvSpPr>
            <a:spLocks noGrp="1"/>
          </p:cNvSpPr>
          <p:nvPr>
            <p:ph type="title"/>
          </p:nvPr>
        </p:nvSpPr>
        <p:spPr>
          <a:xfrm>
            <a:off x="556532" y="643467"/>
            <a:ext cx="11210925" cy="744836"/>
          </a:xfrm>
        </p:spPr>
        <p:txBody>
          <a:bodyPr vert="horz" lIns="91440" tIns="45720" rIns="91440" bIns="45720" rtlCol="0" anchor="ctr">
            <a:normAutofit/>
          </a:bodyPr>
          <a:lstStyle/>
          <a:p>
            <a:pPr algn="ctr"/>
            <a:r>
              <a:rPr lang="en-US" sz="3200" kern="1200">
                <a:solidFill>
                  <a:schemeClr val="bg1"/>
                </a:solidFill>
                <a:latin typeface="+mj-lt"/>
                <a:ea typeface="+mj-ea"/>
                <a:cs typeface="+mj-cs"/>
              </a:rPr>
              <a:t>Reading for children</a:t>
            </a:r>
          </a:p>
        </p:txBody>
      </p:sp>
      <p:pic>
        <p:nvPicPr>
          <p:cNvPr id="5" name="Content Placeholder 4">
            <a:extLst>
              <a:ext uri="{FF2B5EF4-FFF2-40B4-BE49-F238E27FC236}">
                <a16:creationId xmlns:a16="http://schemas.microsoft.com/office/drawing/2014/main" id="{AD372626-04B0-5692-6BD3-1C9F962E7375}"/>
              </a:ext>
            </a:extLst>
          </p:cNvPr>
          <p:cNvPicPr>
            <a:picLocks noGrp="1" noChangeAspect="1"/>
          </p:cNvPicPr>
          <p:nvPr>
            <p:ph idx="1"/>
          </p:nvPr>
        </p:nvPicPr>
        <p:blipFill>
          <a:blip r:embed="rId2"/>
          <a:stretch>
            <a:fillRect/>
          </a:stretch>
        </p:blipFill>
        <p:spPr>
          <a:xfrm>
            <a:off x="1016001" y="1675227"/>
            <a:ext cx="10159997" cy="4394199"/>
          </a:xfrm>
          <a:prstGeom prst="rect">
            <a:avLst/>
          </a:prstGeom>
        </p:spPr>
      </p:pic>
    </p:spTree>
    <p:extLst>
      <p:ext uri="{BB962C8B-B14F-4D97-AF65-F5344CB8AC3E}">
        <p14:creationId xmlns:p14="http://schemas.microsoft.com/office/powerpoint/2010/main" val="352561867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id="{665DBBEF-238B-476B-96AB-8AAC3224ECE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1C71B19-2CF5-F937-58B4-12D990949E3B}"/>
              </a:ext>
            </a:extLst>
          </p:cNvPr>
          <p:cNvSpPr>
            <a:spLocks noGrp="1"/>
          </p:cNvSpPr>
          <p:nvPr>
            <p:ph type="title"/>
          </p:nvPr>
        </p:nvSpPr>
        <p:spPr>
          <a:xfrm>
            <a:off x="638882" y="639193"/>
            <a:ext cx="3571810" cy="3573516"/>
          </a:xfrm>
        </p:spPr>
        <p:txBody>
          <a:bodyPr vert="horz" lIns="91440" tIns="45720" rIns="91440" bIns="45720" rtlCol="0" anchor="b">
            <a:normAutofit/>
          </a:bodyPr>
          <a:lstStyle/>
          <a:p>
            <a:r>
              <a:rPr lang="en-US" sz="6600" kern="1200" dirty="0">
                <a:solidFill>
                  <a:schemeClr val="tx1"/>
                </a:solidFill>
                <a:latin typeface="+mj-lt"/>
                <a:ea typeface="+mj-ea"/>
                <a:cs typeface="+mj-cs"/>
              </a:rPr>
              <a:t>Thank you for coming!</a:t>
            </a:r>
          </a:p>
        </p:txBody>
      </p:sp>
      <p:sp>
        <p:nvSpPr>
          <p:cNvPr id="3" name="Content Placeholder 2">
            <a:extLst>
              <a:ext uri="{FF2B5EF4-FFF2-40B4-BE49-F238E27FC236}">
                <a16:creationId xmlns:a16="http://schemas.microsoft.com/office/drawing/2014/main" id="{8D36A10F-DD77-CAF0-F4E6-3B99B1632611}"/>
              </a:ext>
            </a:extLst>
          </p:cNvPr>
          <p:cNvSpPr>
            <a:spLocks noGrp="1"/>
          </p:cNvSpPr>
          <p:nvPr>
            <p:ph idx="1"/>
          </p:nvPr>
        </p:nvSpPr>
        <p:spPr>
          <a:xfrm>
            <a:off x="638882" y="4631161"/>
            <a:ext cx="3571810" cy="1559327"/>
          </a:xfrm>
        </p:spPr>
        <p:txBody>
          <a:bodyPr vert="horz" lIns="91440" tIns="45720" rIns="91440" bIns="45720" rtlCol="0">
            <a:normAutofit/>
          </a:bodyPr>
          <a:lstStyle/>
          <a:p>
            <a:pPr marL="0" indent="0">
              <a:buNone/>
            </a:pPr>
            <a:r>
              <a:rPr lang="en-US" sz="2400" kern="1200">
                <a:solidFill>
                  <a:schemeClr val="tx1"/>
                </a:solidFill>
                <a:latin typeface="+mn-lt"/>
                <a:ea typeface="+mn-ea"/>
                <a:cs typeface="+mn-cs"/>
              </a:rPr>
              <a:t>Please complete this short online survey</a:t>
            </a:r>
          </a:p>
        </p:txBody>
      </p:sp>
      <p:sp>
        <p:nvSpPr>
          <p:cNvPr id="28" name="sketch line">
            <a:extLst>
              <a:ext uri="{FF2B5EF4-FFF2-40B4-BE49-F238E27FC236}">
                <a16:creationId xmlns:a16="http://schemas.microsoft.com/office/drawing/2014/main" id="{3FCFB1DE-0B7E-48CC-BA90-B2AB0889F9D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3278" y="4409267"/>
            <a:ext cx="3255095" cy="18288"/>
          </a:xfrm>
          <a:custGeom>
            <a:avLst/>
            <a:gdLst>
              <a:gd name="connsiteX0" fmla="*/ 0 w 3255095"/>
              <a:gd name="connsiteY0" fmla="*/ 0 h 18288"/>
              <a:gd name="connsiteX1" fmla="*/ 618468 w 3255095"/>
              <a:gd name="connsiteY1" fmla="*/ 0 h 18288"/>
              <a:gd name="connsiteX2" fmla="*/ 1269487 w 3255095"/>
              <a:gd name="connsiteY2" fmla="*/ 0 h 18288"/>
              <a:gd name="connsiteX3" fmla="*/ 1953057 w 3255095"/>
              <a:gd name="connsiteY3" fmla="*/ 0 h 18288"/>
              <a:gd name="connsiteX4" fmla="*/ 2636627 w 3255095"/>
              <a:gd name="connsiteY4" fmla="*/ 0 h 18288"/>
              <a:gd name="connsiteX5" fmla="*/ 3255095 w 3255095"/>
              <a:gd name="connsiteY5" fmla="*/ 0 h 18288"/>
              <a:gd name="connsiteX6" fmla="*/ 3255095 w 3255095"/>
              <a:gd name="connsiteY6" fmla="*/ 18288 h 18288"/>
              <a:gd name="connsiteX7" fmla="*/ 2538974 w 3255095"/>
              <a:gd name="connsiteY7" fmla="*/ 18288 h 18288"/>
              <a:gd name="connsiteX8" fmla="*/ 1822853 w 3255095"/>
              <a:gd name="connsiteY8" fmla="*/ 18288 h 18288"/>
              <a:gd name="connsiteX9" fmla="*/ 1171834 w 3255095"/>
              <a:gd name="connsiteY9" fmla="*/ 18288 h 18288"/>
              <a:gd name="connsiteX10" fmla="*/ 0 w 3255095"/>
              <a:gd name="connsiteY10" fmla="*/ 18288 h 18288"/>
              <a:gd name="connsiteX11" fmla="*/ 0 w 3255095"/>
              <a:gd name="connsiteY11"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3255095" h="18288" fill="none" extrusionOk="0">
                <a:moveTo>
                  <a:pt x="0" y="0"/>
                </a:moveTo>
                <a:cubicBezTo>
                  <a:pt x="240201" y="-22123"/>
                  <a:pt x="462021" y="-19623"/>
                  <a:pt x="618468" y="0"/>
                </a:cubicBezTo>
                <a:cubicBezTo>
                  <a:pt x="774915" y="19623"/>
                  <a:pt x="974734" y="2035"/>
                  <a:pt x="1269487" y="0"/>
                </a:cubicBezTo>
                <a:cubicBezTo>
                  <a:pt x="1564240" y="-2035"/>
                  <a:pt x="1733579" y="10639"/>
                  <a:pt x="1953057" y="0"/>
                </a:cubicBezTo>
                <a:cubicBezTo>
                  <a:pt x="2172535" y="-10639"/>
                  <a:pt x="2453962" y="14018"/>
                  <a:pt x="2636627" y="0"/>
                </a:cubicBezTo>
                <a:cubicBezTo>
                  <a:pt x="2819292" y="-14018"/>
                  <a:pt x="3121375" y="5399"/>
                  <a:pt x="3255095" y="0"/>
                </a:cubicBezTo>
                <a:cubicBezTo>
                  <a:pt x="3254386" y="8157"/>
                  <a:pt x="3254682" y="12125"/>
                  <a:pt x="3255095" y="18288"/>
                </a:cubicBezTo>
                <a:cubicBezTo>
                  <a:pt x="3088545" y="23203"/>
                  <a:pt x="2687475" y="7419"/>
                  <a:pt x="2538974" y="18288"/>
                </a:cubicBezTo>
                <a:cubicBezTo>
                  <a:pt x="2390473" y="29157"/>
                  <a:pt x="2137381" y="-8959"/>
                  <a:pt x="1822853" y="18288"/>
                </a:cubicBezTo>
                <a:cubicBezTo>
                  <a:pt x="1508325" y="45535"/>
                  <a:pt x="1466437" y="20385"/>
                  <a:pt x="1171834" y="18288"/>
                </a:cubicBezTo>
                <a:cubicBezTo>
                  <a:pt x="877231" y="16191"/>
                  <a:pt x="561097" y="37643"/>
                  <a:pt x="0" y="18288"/>
                </a:cubicBezTo>
                <a:cubicBezTo>
                  <a:pt x="-46" y="12483"/>
                  <a:pt x="-203" y="6491"/>
                  <a:pt x="0" y="0"/>
                </a:cubicBezTo>
                <a:close/>
              </a:path>
              <a:path w="3255095" h="18288" stroke="0" extrusionOk="0">
                <a:moveTo>
                  <a:pt x="0" y="0"/>
                </a:moveTo>
                <a:cubicBezTo>
                  <a:pt x="291965" y="19429"/>
                  <a:pt x="363155" y="8568"/>
                  <a:pt x="618468" y="0"/>
                </a:cubicBezTo>
                <a:cubicBezTo>
                  <a:pt x="873781" y="-8568"/>
                  <a:pt x="904459" y="-19505"/>
                  <a:pt x="1171834" y="0"/>
                </a:cubicBezTo>
                <a:cubicBezTo>
                  <a:pt x="1439209" y="19505"/>
                  <a:pt x="1744369" y="9790"/>
                  <a:pt x="1887955" y="0"/>
                </a:cubicBezTo>
                <a:cubicBezTo>
                  <a:pt x="2031541" y="-9790"/>
                  <a:pt x="2346378" y="21240"/>
                  <a:pt x="2506423" y="0"/>
                </a:cubicBezTo>
                <a:cubicBezTo>
                  <a:pt x="2666468" y="-21240"/>
                  <a:pt x="2990257" y="30414"/>
                  <a:pt x="3255095" y="0"/>
                </a:cubicBezTo>
                <a:cubicBezTo>
                  <a:pt x="3254831" y="4493"/>
                  <a:pt x="3255479" y="9472"/>
                  <a:pt x="3255095" y="18288"/>
                </a:cubicBezTo>
                <a:cubicBezTo>
                  <a:pt x="3120743" y="16690"/>
                  <a:pt x="2759628" y="42462"/>
                  <a:pt x="2604076" y="18288"/>
                </a:cubicBezTo>
                <a:cubicBezTo>
                  <a:pt x="2448524" y="-5886"/>
                  <a:pt x="2184336" y="19599"/>
                  <a:pt x="1887955" y="18288"/>
                </a:cubicBezTo>
                <a:cubicBezTo>
                  <a:pt x="1591574" y="16977"/>
                  <a:pt x="1548845" y="6870"/>
                  <a:pt x="1334589" y="18288"/>
                </a:cubicBezTo>
                <a:cubicBezTo>
                  <a:pt x="1120333" y="29706"/>
                  <a:pt x="996014" y="9662"/>
                  <a:pt x="683570" y="18288"/>
                </a:cubicBezTo>
                <a:cubicBezTo>
                  <a:pt x="371126" y="26914"/>
                  <a:pt x="198687" y="16167"/>
                  <a:pt x="0" y="18288"/>
                </a:cubicBezTo>
                <a:cubicBezTo>
                  <a:pt x="843" y="9577"/>
                  <a:pt x="371" y="6900"/>
                  <a:pt x="0" y="0"/>
                </a:cubicBezTo>
                <a:close/>
              </a:path>
            </a:pathLst>
          </a:custGeom>
          <a:solidFill>
            <a:schemeClr val="accent2"/>
          </a:solidFill>
          <a:ln w="38100" cap="rnd">
            <a:solidFill>
              <a:schemeClr val="accent2"/>
            </a:solidFill>
            <a:round/>
            <a:extLst>
              <a:ext uri="{C807C97D-BFC1-408E-A445-0C87EB9F89A2}">
                <ask:lineSketchStyleProps xmlns:ask="http://schemas.microsoft.com/office/drawing/2018/sketchyshapes" sd="1219033472">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96ADEE6F-251E-95F6-A92D-4648169BD953}"/>
              </a:ext>
            </a:extLst>
          </p:cNvPr>
          <p:cNvPicPr>
            <a:picLocks noChangeAspect="1"/>
          </p:cNvPicPr>
          <p:nvPr/>
        </p:nvPicPr>
        <p:blipFill>
          <a:blip r:embed="rId2"/>
          <a:stretch>
            <a:fillRect/>
          </a:stretch>
        </p:blipFill>
        <p:spPr>
          <a:xfrm>
            <a:off x="5474591" y="640080"/>
            <a:ext cx="5574026" cy="5550408"/>
          </a:xfrm>
          <a:prstGeom prst="rect">
            <a:avLst/>
          </a:prstGeom>
        </p:spPr>
      </p:pic>
    </p:spTree>
    <p:extLst>
      <p:ext uri="{BB962C8B-B14F-4D97-AF65-F5344CB8AC3E}">
        <p14:creationId xmlns:p14="http://schemas.microsoft.com/office/powerpoint/2010/main" val="399859231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E4D10893E964C4F9642E8A123C7A80E" ma:contentTypeVersion="18" ma:contentTypeDescription="Create a new document." ma:contentTypeScope="" ma:versionID="0a8aa071ddef4f51900c4bab48ad3ffc">
  <xsd:schema xmlns:xsd="http://www.w3.org/2001/XMLSchema" xmlns:xs="http://www.w3.org/2001/XMLSchema" xmlns:p="http://schemas.microsoft.com/office/2006/metadata/properties" xmlns:ns2="443acf87-31f7-41b1-8158-a5f5a369d099" xmlns:ns3="d5063a69-e4da-4234-9ab7-aa2279d446b1" targetNamespace="http://schemas.microsoft.com/office/2006/metadata/properties" ma:root="true" ma:fieldsID="30735307e55b3bf21f8791d3924abf4f" ns2:_="" ns3:_="">
    <xsd:import namespace="443acf87-31f7-41b1-8158-a5f5a369d099"/>
    <xsd:import namespace="d5063a69-e4da-4234-9ab7-aa2279d446b1"/>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AutoTags" minOccurs="0"/>
                <xsd:element ref="ns2:MediaServiceGenerationTime" minOccurs="0"/>
                <xsd:element ref="ns2:MediaServiceEventHashCode" minOccurs="0"/>
                <xsd:element ref="ns2:MediaServiceOCR" minOccurs="0"/>
                <xsd:element ref="ns2:MediaServiceAutoKeyPoints" minOccurs="0"/>
                <xsd:element ref="ns2:MediaServiceKeyPoints" minOccurs="0"/>
                <xsd:element ref="ns3:SharedWithUsers" minOccurs="0"/>
                <xsd:element ref="ns3:SharedWithDetails" minOccurs="0"/>
                <xsd:element ref="ns2:lcf76f155ced4ddcb4097134ff3c332f" minOccurs="0"/>
                <xsd:element ref="ns3:TaxCatchAll" minOccurs="0"/>
                <xsd:element ref="ns2:MediaServiceObjectDetectorVersions" minOccurs="0"/>
                <xsd:element ref="ns2:MediaServiceLocation"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43acf87-31f7-41b1-8158-a5f5a369d09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14d7b24-c812-4ab9-97de-b36a7f2967c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Location" ma:index="24" nillable="true" ma:displayName="Location" ma:descrip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5063a69-e4da-4234-9ab7-aa2279d446b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4b1e1b3f-772f-440b-bbb4-dc663e08d98b}" ma:internalName="TaxCatchAll" ma:showField="CatchAllData" ma:web="d5063a69-e4da-4234-9ab7-aa2279d446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443acf87-31f7-41b1-8158-a5f5a369d099">
      <Terms xmlns="http://schemas.microsoft.com/office/infopath/2007/PartnerControls"/>
    </lcf76f155ced4ddcb4097134ff3c332f>
    <TaxCatchAll xmlns="d5063a69-e4da-4234-9ab7-aa2279d446b1" xsi:nil="true"/>
  </documentManagement>
</p:properties>
</file>

<file path=customXml/itemProps1.xml><?xml version="1.0" encoding="utf-8"?>
<ds:datastoreItem xmlns:ds="http://schemas.openxmlformats.org/officeDocument/2006/customXml" ds:itemID="{65931B74-5A3D-4935-839F-15B77985DCB4}"/>
</file>

<file path=customXml/itemProps2.xml><?xml version="1.0" encoding="utf-8"?>
<ds:datastoreItem xmlns:ds="http://schemas.openxmlformats.org/officeDocument/2006/customXml" ds:itemID="{96D11129-C213-4019-A809-A5DAEFE6DB83}"/>
</file>

<file path=customXml/itemProps3.xml><?xml version="1.0" encoding="utf-8"?>
<ds:datastoreItem xmlns:ds="http://schemas.openxmlformats.org/officeDocument/2006/customXml" ds:itemID="{5FCFFE9B-4379-44B8-B29E-8348561D04B2}"/>
</file>

<file path=docProps/app.xml><?xml version="1.0" encoding="utf-8"?>
<Properties xmlns="http://schemas.openxmlformats.org/officeDocument/2006/extended-properties" xmlns:vt="http://schemas.openxmlformats.org/officeDocument/2006/docPropsVTypes">
  <TotalTime>307</TotalTime>
  <Words>547</Words>
  <Application>Microsoft Office PowerPoint</Application>
  <PresentationFormat>Widescreen</PresentationFormat>
  <Paragraphs>43</Paragraphs>
  <Slides>31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31</vt:i4>
      </vt:variant>
    </vt:vector>
  </HeadingPairs>
  <TitlesOfParts>
    <vt:vector size="37" baseType="lpstr">
      <vt:lpstr>Arial</vt:lpstr>
      <vt:lpstr>Calibri</vt:lpstr>
      <vt:lpstr>Calibri Light</vt:lpstr>
      <vt:lpstr>Lato</vt:lpstr>
      <vt:lpstr>Wingdings</vt:lpstr>
      <vt:lpstr>Office Theme</vt:lpstr>
      <vt:lpstr>SEND Coffee morning</vt:lpstr>
      <vt:lpstr>Social, emotional and mental health difficulties </vt:lpstr>
      <vt:lpstr>Dysregulation</vt:lpstr>
      <vt:lpstr>PowerPoint Presentation</vt:lpstr>
      <vt:lpstr>Regulate yourself first</vt:lpstr>
      <vt:lpstr>Self care</vt:lpstr>
      <vt:lpstr>During a period of dysregulation, you might see your child: </vt:lpstr>
      <vt:lpstr>PowerPoint Presentation</vt:lpstr>
      <vt:lpstr>Each time your child experiences a meltdown or a shutdown, you’ll learn a bit more about how to support your child. Here are some things that might help them:</vt:lpstr>
      <vt:lpstr>PowerPoint Presentation</vt:lpstr>
      <vt:lpstr>PowerPoint Presentation</vt:lpstr>
      <vt:lpstr>PowerPoint Presentation</vt:lpstr>
      <vt:lpstr>PowerPoint Presentation</vt:lpstr>
      <vt:lpstr>You will not be able to prevent your child from ever having a meltdown or a shutdown, but with some forward planning, you may be able to reduce their frequency. Try some of these:</vt:lpstr>
      <vt:lpstr>Strategies for responding to behaviours that Challenge</vt:lpstr>
      <vt:lpstr>Special Times</vt:lpstr>
      <vt:lpstr>Listening</vt:lpstr>
      <vt:lpstr>Talking</vt:lpstr>
      <vt:lpstr>PowerPoint Presentation</vt:lpstr>
      <vt:lpstr>Giving effective praise</vt:lpstr>
      <vt:lpstr>Reward charts</vt:lpstr>
      <vt:lpstr>Rewards </vt:lpstr>
      <vt:lpstr>PowerPoint Presentation</vt:lpstr>
      <vt:lpstr>Managing demand avoidance</vt:lpstr>
      <vt:lpstr>Consequences </vt:lpstr>
      <vt:lpstr>Guidance for logical consequences</vt:lpstr>
      <vt:lpstr>Timeout</vt:lpstr>
      <vt:lpstr>Referrals for children with SEMH</vt:lpstr>
      <vt:lpstr>Support</vt:lpstr>
      <vt:lpstr>Reading for children</vt:lpstr>
      <vt:lpstr>Thank you for coming!</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SEND Coffee morning</dc:title>
  <dc:creator>Catherine Jordan</dc:creator>
  <cp:lastModifiedBy>Catherine Jordan</cp:lastModifiedBy>
  <cp:revision>1</cp:revision>
  <dcterms:created xsi:type="dcterms:W3CDTF">2024-01-06T12:21:26Z</dcterms:created>
  <dcterms:modified xsi:type="dcterms:W3CDTF">2024-01-06T17:28:26Z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0x0101001E4D10893E964C4F9642E8A123C7A80E</vt:lpwstr>
  </property>
</Properties>
</file>