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0" r:id="rId2"/>
    <p:sldId id="269" r:id="rId3"/>
    <p:sldId id="256" r:id="rId4"/>
    <p:sldId id="265" r:id="rId5"/>
    <p:sldId id="264" r:id="rId6"/>
    <p:sldId id="257" r:id="rId7"/>
    <p:sldId id="258" r:id="rId8"/>
    <p:sldId id="266" r:id="rId9"/>
    <p:sldId id="259" r:id="rId10"/>
    <p:sldId id="267" r:id="rId11"/>
    <p:sldId id="262" r:id="rId12"/>
    <p:sldId id="268" r:id="rId13"/>
    <p:sldId id="263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47" autoAdjust="0"/>
    <p:restoredTop sz="94690"/>
  </p:normalViewPr>
  <p:slideViewPr>
    <p:cSldViewPr snapToGrid="0" snapToObjects="1">
      <p:cViewPr varScale="1">
        <p:scale>
          <a:sx n="95" d="100"/>
          <a:sy n="95" d="100"/>
        </p:scale>
        <p:origin x="1768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6/6/21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6/6/21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6/6/21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6/6/21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6/6/21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6/6/21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975693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696" y="1328269"/>
            <a:ext cx="6724939" cy="4699016"/>
          </a:xfrm>
          <a:prstGeom prst="rect">
            <a:avLst/>
          </a:prstGeom>
        </p:spPr>
      </p:pic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5635" y="1014855"/>
            <a:ext cx="1907224" cy="1907224"/>
          </a:xfrm>
          <a:prstGeom prst="rect">
            <a:avLst/>
          </a:prstGeom>
        </p:spPr>
      </p:pic>
      <p:cxnSp>
        <p:nvCxnSpPr>
          <p:cNvPr id="15" name="Straight Arrow Connector 14"/>
          <p:cNvCxnSpPr/>
          <p:nvPr/>
        </p:nvCxnSpPr>
        <p:spPr>
          <a:xfrm>
            <a:off x="7929063" y="1956782"/>
            <a:ext cx="9702" cy="621763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 flipV="1">
            <a:off x="7685403" y="1696116"/>
            <a:ext cx="253362" cy="260664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9538" y="4159735"/>
            <a:ext cx="2915079" cy="7934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03649" y="1334092"/>
            <a:ext cx="619032" cy="7934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85713" y="2672107"/>
            <a:ext cx="1924627" cy="79348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42238" y="4209951"/>
            <a:ext cx="669680" cy="54024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35091" y="4953222"/>
            <a:ext cx="810369" cy="79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470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6FF76-3E34-5F4D-90BC-25C858BE61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000" dirty="0"/>
              <a:t>10.6.21</a:t>
            </a:r>
            <a:br>
              <a:rPr lang="en-US" sz="3000" dirty="0"/>
            </a:br>
            <a:r>
              <a:rPr lang="en-US" sz="3000" dirty="0"/>
              <a:t>LO: </a:t>
            </a:r>
            <a:r>
              <a:rPr lang="en-GB" sz="3000" dirty="0"/>
              <a:t>To divide (grouping sharing </a:t>
            </a:r>
            <a:r>
              <a:rPr lang="en-GB" sz="3000" dirty="0" err="1"/>
              <a:t>numberline</a:t>
            </a:r>
            <a:r>
              <a:rPr lang="en-GB" sz="3000" dirty="0"/>
              <a:t> with 10)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716942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2 SP B1 PP_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EBC75EB-5BE1-8B46-812E-442CD444A5A9}"/>
              </a:ext>
            </a:extLst>
          </p:cNvPr>
          <p:cNvSpPr/>
          <p:nvPr/>
        </p:nvSpPr>
        <p:spPr>
          <a:xfrm>
            <a:off x="403412" y="1842247"/>
            <a:ext cx="739588" cy="7933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442D625-7420-CB4B-B7E2-19F5DEA6A1D4}"/>
              </a:ext>
            </a:extLst>
          </p:cNvPr>
          <p:cNvSpPr/>
          <p:nvPr/>
        </p:nvSpPr>
        <p:spPr>
          <a:xfrm>
            <a:off x="2662518" y="4585447"/>
            <a:ext cx="3711388" cy="43030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2 SP B1 PP_06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647629D-3169-8742-99DC-94CD63099848}"/>
              </a:ext>
            </a:extLst>
          </p:cNvPr>
          <p:cNvSpPr/>
          <p:nvPr/>
        </p:nvSpPr>
        <p:spPr>
          <a:xfrm>
            <a:off x="1021977" y="3025587"/>
            <a:ext cx="605118" cy="104887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dirty="0">
                <a:solidFill>
                  <a:schemeClr val="tx1"/>
                </a:solidFill>
              </a:rPr>
              <a:t>50</a:t>
            </a:r>
          </a:p>
        </p:txBody>
      </p:sp>
    </p:spTree>
    <p:extLst>
      <p:ext uri="{BB962C8B-B14F-4D97-AF65-F5344CB8AC3E}">
        <p14:creationId xmlns:p14="http://schemas.microsoft.com/office/powerpoint/2010/main" val="15272868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2 SP B1 PP_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EBC75EB-5BE1-8B46-812E-442CD444A5A9}"/>
              </a:ext>
            </a:extLst>
          </p:cNvPr>
          <p:cNvSpPr/>
          <p:nvPr/>
        </p:nvSpPr>
        <p:spPr>
          <a:xfrm>
            <a:off x="403412" y="1842247"/>
            <a:ext cx="739588" cy="7933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442D625-7420-CB4B-B7E2-19F5DEA6A1D4}"/>
              </a:ext>
            </a:extLst>
          </p:cNvPr>
          <p:cNvSpPr/>
          <p:nvPr/>
        </p:nvSpPr>
        <p:spPr>
          <a:xfrm>
            <a:off x="2662518" y="3267635"/>
            <a:ext cx="3711388" cy="17481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6101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2 SP B1 PP_06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C9BF37A-CBF9-1546-AA1A-2B48ED6614FA}"/>
              </a:ext>
            </a:extLst>
          </p:cNvPr>
          <p:cNvSpPr/>
          <p:nvPr/>
        </p:nvSpPr>
        <p:spPr>
          <a:xfrm>
            <a:off x="1021977" y="3025587"/>
            <a:ext cx="605118" cy="104887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dirty="0">
                <a:solidFill>
                  <a:schemeClr val="tx1"/>
                </a:solidFill>
              </a:rPr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2 SP B1 PP_06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004AE1F-3C83-0A4D-B354-8843C0BF1580}"/>
              </a:ext>
            </a:extLst>
          </p:cNvPr>
          <p:cNvSpPr/>
          <p:nvPr/>
        </p:nvSpPr>
        <p:spPr>
          <a:xfrm>
            <a:off x="416859" y="900953"/>
            <a:ext cx="739588" cy="7933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8AF9D00-C357-4849-B34A-62009145D675}"/>
              </a:ext>
            </a:extLst>
          </p:cNvPr>
          <p:cNvSpPr/>
          <p:nvPr/>
        </p:nvSpPr>
        <p:spPr>
          <a:xfrm>
            <a:off x="1936377" y="968188"/>
            <a:ext cx="537882" cy="6656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dirty="0">
                <a:solidFill>
                  <a:schemeClr val="tx1"/>
                </a:solidFill>
              </a:rPr>
              <a:t>30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9BDF574-ECF0-5B40-925D-1DC265DF4CBC}"/>
              </a:ext>
            </a:extLst>
          </p:cNvPr>
          <p:cNvSpPr/>
          <p:nvPr/>
        </p:nvSpPr>
        <p:spPr>
          <a:xfrm>
            <a:off x="1116106" y="3299435"/>
            <a:ext cx="537882" cy="6656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dirty="0">
                <a:solidFill>
                  <a:schemeClr val="tx1"/>
                </a:solidFill>
              </a:rPr>
              <a:t>30</a:t>
            </a:r>
          </a:p>
        </p:txBody>
      </p:sp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2 SP B1 PP_06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004AE1F-3C83-0A4D-B354-8843C0BF1580}"/>
              </a:ext>
            </a:extLst>
          </p:cNvPr>
          <p:cNvSpPr/>
          <p:nvPr/>
        </p:nvSpPr>
        <p:spPr>
          <a:xfrm>
            <a:off x="416859" y="900953"/>
            <a:ext cx="739588" cy="7933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8AF9D00-C357-4849-B34A-62009145D675}"/>
              </a:ext>
            </a:extLst>
          </p:cNvPr>
          <p:cNvSpPr/>
          <p:nvPr/>
        </p:nvSpPr>
        <p:spPr>
          <a:xfrm>
            <a:off x="1936377" y="968188"/>
            <a:ext cx="537882" cy="6656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dirty="0">
                <a:solidFill>
                  <a:schemeClr val="tx1"/>
                </a:solidFill>
              </a:rPr>
              <a:t>60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9BDF574-ECF0-5B40-925D-1DC265DF4CBC}"/>
              </a:ext>
            </a:extLst>
          </p:cNvPr>
          <p:cNvSpPr/>
          <p:nvPr/>
        </p:nvSpPr>
        <p:spPr>
          <a:xfrm>
            <a:off x="1116106" y="3299435"/>
            <a:ext cx="537882" cy="6656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dirty="0">
                <a:solidFill>
                  <a:schemeClr val="tx1"/>
                </a:solidFill>
              </a:rPr>
              <a:t>60</a:t>
            </a:r>
          </a:p>
        </p:txBody>
      </p:sp>
    </p:spTree>
    <p:extLst>
      <p:ext uri="{BB962C8B-B14F-4D97-AF65-F5344CB8AC3E}">
        <p14:creationId xmlns:p14="http://schemas.microsoft.com/office/powerpoint/2010/main" val="11201796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 SP B1 PP_06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6351810-49B2-4A47-BA06-97FC7987DE88}"/>
              </a:ext>
            </a:extLst>
          </p:cNvPr>
          <p:cNvSpPr/>
          <p:nvPr/>
        </p:nvSpPr>
        <p:spPr>
          <a:xfrm>
            <a:off x="416859" y="900953"/>
            <a:ext cx="739588" cy="7933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AC0700C-2E36-004B-A262-950030508E17}"/>
              </a:ext>
            </a:extLst>
          </p:cNvPr>
          <p:cNvSpPr/>
          <p:nvPr/>
        </p:nvSpPr>
        <p:spPr>
          <a:xfrm>
            <a:off x="605118" y="3429000"/>
            <a:ext cx="3173505" cy="17481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 SP B1 PP_06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6351810-49B2-4A47-BA06-97FC7987DE88}"/>
              </a:ext>
            </a:extLst>
          </p:cNvPr>
          <p:cNvSpPr/>
          <p:nvPr/>
        </p:nvSpPr>
        <p:spPr>
          <a:xfrm>
            <a:off x="416859" y="900953"/>
            <a:ext cx="739588" cy="7933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AC0700C-2E36-004B-A262-950030508E17}"/>
              </a:ext>
            </a:extLst>
          </p:cNvPr>
          <p:cNvSpPr/>
          <p:nvPr/>
        </p:nvSpPr>
        <p:spPr>
          <a:xfrm>
            <a:off x="605118" y="4074458"/>
            <a:ext cx="3173505" cy="110265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94763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 SP B1 PP_06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68C9DE3-06E9-164F-B1D4-7752FFABA553}"/>
              </a:ext>
            </a:extLst>
          </p:cNvPr>
          <p:cNvSpPr/>
          <p:nvPr/>
        </p:nvSpPr>
        <p:spPr>
          <a:xfrm>
            <a:off x="416859" y="900953"/>
            <a:ext cx="739588" cy="7933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8CC5742-6793-F249-9EA5-312C13AC0A47}"/>
              </a:ext>
            </a:extLst>
          </p:cNvPr>
          <p:cNvSpPr/>
          <p:nvPr/>
        </p:nvSpPr>
        <p:spPr>
          <a:xfrm>
            <a:off x="2837330" y="964826"/>
            <a:ext cx="537882" cy="6656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dirty="0">
                <a:solidFill>
                  <a:schemeClr val="tx1"/>
                </a:solidFill>
              </a:rPr>
              <a:t>70</a:t>
            </a:r>
          </a:p>
        </p:txBody>
      </p:sp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 SP B1 PP_06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68C9DE3-06E9-164F-B1D4-7752FFABA553}"/>
              </a:ext>
            </a:extLst>
          </p:cNvPr>
          <p:cNvSpPr/>
          <p:nvPr/>
        </p:nvSpPr>
        <p:spPr>
          <a:xfrm>
            <a:off x="416859" y="900953"/>
            <a:ext cx="739588" cy="7933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510A2CD-F977-F84E-B511-46F757B1F883}"/>
              </a:ext>
            </a:extLst>
          </p:cNvPr>
          <p:cNvSpPr/>
          <p:nvPr/>
        </p:nvSpPr>
        <p:spPr>
          <a:xfrm>
            <a:off x="2823883" y="954741"/>
            <a:ext cx="537882" cy="6656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dirty="0">
                <a:solidFill>
                  <a:schemeClr val="tx1"/>
                </a:solidFill>
              </a:rPr>
              <a:t>30</a:t>
            </a:r>
          </a:p>
        </p:txBody>
      </p:sp>
    </p:spTree>
    <p:extLst>
      <p:ext uri="{BB962C8B-B14F-4D97-AF65-F5344CB8AC3E}">
        <p14:creationId xmlns:p14="http://schemas.microsoft.com/office/powerpoint/2010/main" val="1060584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 SP B1 PP_0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87A3DF5-ED45-BF42-8806-1D175CA2AE88}"/>
              </a:ext>
            </a:extLst>
          </p:cNvPr>
          <p:cNvSpPr/>
          <p:nvPr/>
        </p:nvSpPr>
        <p:spPr>
          <a:xfrm>
            <a:off x="416859" y="900953"/>
            <a:ext cx="739588" cy="7933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D4CB929-0C69-A04A-97FD-DD13FD09DC8A}"/>
              </a:ext>
            </a:extLst>
          </p:cNvPr>
          <p:cNvSpPr/>
          <p:nvPr/>
        </p:nvSpPr>
        <p:spPr>
          <a:xfrm>
            <a:off x="174811" y="410680"/>
            <a:ext cx="3240741" cy="6656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dirty="0">
                <a:solidFill>
                  <a:schemeClr val="tx1"/>
                </a:solidFill>
              </a:rPr>
              <a:t>Challenge</a:t>
            </a:r>
          </a:p>
        </p:txBody>
      </p:sp>
    </p:spTree>
    <p:extLst>
      <p:ext uri="{BB962C8B-B14F-4D97-AF65-F5344CB8AC3E}">
        <p14:creationId xmlns:p14="http://schemas.microsoft.com/office/powerpoint/2010/main" val="38685224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22</Words>
  <Application>Microsoft Macintosh PowerPoint</Application>
  <PresentationFormat>On-screen Show (4:3)</PresentationFormat>
  <Paragraphs>10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PowerPoint Presentation</vt:lpstr>
      <vt:lpstr>10.6.21 LO: To divide (grouping sharing numberline with 10)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Chris Whincup</cp:lastModifiedBy>
  <cp:revision>28</cp:revision>
  <dcterms:created xsi:type="dcterms:W3CDTF">2019-07-05T11:02:13Z</dcterms:created>
  <dcterms:modified xsi:type="dcterms:W3CDTF">2021-06-06T12:39:32Z</dcterms:modified>
</cp:coreProperties>
</file>