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52" r:id="rId1"/>
  </p:sldMasterIdLst>
  <p:notesMasterIdLst>
    <p:notesMasterId r:id="rId14"/>
  </p:notesMasterIdLst>
  <p:handoutMasterIdLst>
    <p:handoutMasterId r:id="rId15"/>
  </p:handoutMasterIdLst>
  <p:sldIdLst>
    <p:sldId id="258" r:id="rId2"/>
    <p:sldId id="338" r:id="rId3"/>
    <p:sldId id="281" r:id="rId4"/>
    <p:sldId id="282" r:id="rId5"/>
    <p:sldId id="337" r:id="rId6"/>
    <p:sldId id="283" r:id="rId7"/>
    <p:sldId id="284" r:id="rId8"/>
    <p:sldId id="285" r:id="rId9"/>
    <p:sldId id="286" r:id="rId10"/>
    <p:sldId id="287" r:id="rId11"/>
    <p:sldId id="339" r:id="rId12"/>
    <p:sldId id="340" r:id="rId13"/>
  </p:sldIdLst>
  <p:sldSz cx="9144000" cy="6858000" type="screen4x3"/>
  <p:notesSz cx="6858000" cy="9144000"/>
  <p:defaultTextStyle>
    <a:defPPr>
      <a:defRPr lang="en-GB"/>
    </a:defPPr>
    <a:lvl1pPr algn="l" rtl="0" eaLnBrk="0" fontAlgn="base" hangingPunct="0">
      <a:spcBef>
        <a:spcPct val="0"/>
      </a:spcBef>
      <a:spcAft>
        <a:spcPct val="0"/>
      </a:spcAft>
      <a:defRPr sz="2800"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sz="2800"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sz="2800"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sz="2800"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sz="2800" kern="1200">
        <a:solidFill>
          <a:schemeClr val="tx1"/>
        </a:solidFill>
        <a:latin typeface="Arial" panose="020B0604020202020204" pitchFamily="34" charset="0"/>
        <a:ea typeface="+mn-ea"/>
        <a:cs typeface="+mn-cs"/>
      </a:defRPr>
    </a:lvl5pPr>
    <a:lvl6pPr marL="2286000" algn="l" defTabSz="914400" rtl="0" eaLnBrk="1" latinLnBrk="0" hangingPunct="1">
      <a:defRPr sz="2800" kern="1200">
        <a:solidFill>
          <a:schemeClr val="tx1"/>
        </a:solidFill>
        <a:latin typeface="Arial" panose="020B0604020202020204" pitchFamily="34" charset="0"/>
        <a:ea typeface="+mn-ea"/>
        <a:cs typeface="+mn-cs"/>
      </a:defRPr>
    </a:lvl6pPr>
    <a:lvl7pPr marL="2743200" algn="l" defTabSz="914400" rtl="0" eaLnBrk="1" latinLnBrk="0" hangingPunct="1">
      <a:defRPr sz="2800" kern="1200">
        <a:solidFill>
          <a:schemeClr val="tx1"/>
        </a:solidFill>
        <a:latin typeface="Arial" panose="020B0604020202020204" pitchFamily="34" charset="0"/>
        <a:ea typeface="+mn-ea"/>
        <a:cs typeface="+mn-cs"/>
      </a:defRPr>
    </a:lvl7pPr>
    <a:lvl8pPr marL="3200400" algn="l" defTabSz="914400" rtl="0" eaLnBrk="1" latinLnBrk="0" hangingPunct="1">
      <a:defRPr sz="2800" kern="1200">
        <a:solidFill>
          <a:schemeClr val="tx1"/>
        </a:solidFill>
        <a:latin typeface="Arial" panose="020B0604020202020204" pitchFamily="34" charset="0"/>
        <a:ea typeface="+mn-ea"/>
        <a:cs typeface="+mn-cs"/>
      </a:defRPr>
    </a:lvl8pPr>
    <a:lvl9pPr marL="3657600" algn="l" defTabSz="914400" rtl="0" eaLnBrk="1" latinLnBrk="0" hangingPunct="1">
      <a:defRPr sz="2800"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0" name="Author" initials="A" lastIdx="0" clrIdx="9"/>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000"/>
    <a:srgbClr val="00628C"/>
    <a:srgbClr val="04628A"/>
    <a:srgbClr val="B2D59B"/>
    <a:srgbClr val="959595"/>
    <a:srgbClr val="E2EFD9"/>
    <a:srgbClr val="C8E2E8"/>
    <a:srgbClr val="FFFFFF"/>
    <a:srgbClr val="82CBD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8039" autoAdjust="0"/>
    <p:restoredTop sz="85539" autoAdjust="0"/>
  </p:normalViewPr>
  <p:slideViewPr>
    <p:cSldViewPr>
      <p:cViewPr>
        <p:scale>
          <a:sx n="78" d="100"/>
          <a:sy n="78" d="100"/>
        </p:scale>
        <p:origin x="1936" y="408"/>
      </p:cViewPr>
      <p:guideLst>
        <p:guide orient="horz" pos="2160"/>
        <p:guide pos="2880"/>
      </p:guideLst>
    </p:cSldViewPr>
  </p:slideViewPr>
  <p:outlineViewPr>
    <p:cViewPr>
      <p:scale>
        <a:sx n="33" d="100"/>
        <a:sy n="33" d="100"/>
      </p:scale>
      <p:origin x="0" y="-5934"/>
    </p:cViewPr>
  </p:outlineViewPr>
  <p:notesTextViewPr>
    <p:cViewPr>
      <p:scale>
        <a:sx n="3" d="2"/>
        <a:sy n="3" d="2"/>
      </p:scale>
      <p:origin x="0" y="0"/>
    </p:cViewPr>
  </p:notesTextViewPr>
  <p:notesViewPr>
    <p:cSldViewPr>
      <p:cViewPr varScale="1">
        <p:scale>
          <a:sx n="84" d="100"/>
          <a:sy n="84" d="100"/>
        </p:scale>
        <p:origin x="3828" y="10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commentAuthors" Target="commentAuthors.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C9B6C0B-0117-4743-8328-A5DB4D9FCB08}"/>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hangingPunct="1">
              <a:spcBef>
                <a:spcPct val="20000"/>
              </a:spcBef>
              <a:buClr>
                <a:srgbClr val="00628C"/>
              </a:buClr>
              <a:buFont typeface="Arial" charset="0"/>
              <a:buChar char="●"/>
              <a:defRPr sz="1200">
                <a:latin typeface="Arial" charset="0"/>
              </a:defRPr>
            </a:lvl1pPr>
          </a:lstStyle>
          <a:p>
            <a:pPr>
              <a:defRPr/>
            </a:pPr>
            <a:endParaRPr lang="en-US"/>
          </a:p>
        </p:txBody>
      </p:sp>
      <p:sp>
        <p:nvSpPr>
          <p:cNvPr id="3" name="Date Placeholder 2">
            <a:extLst>
              <a:ext uri="{FF2B5EF4-FFF2-40B4-BE49-F238E27FC236}">
                <a16:creationId xmlns:a16="http://schemas.microsoft.com/office/drawing/2014/main" id="{63B09BFC-F640-422D-B4AB-74F12C08FB5D}"/>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hangingPunct="1">
              <a:spcBef>
                <a:spcPct val="20000"/>
              </a:spcBef>
              <a:buClr>
                <a:srgbClr val="00628C"/>
              </a:buClr>
              <a:buFont typeface="Arial" charset="0"/>
              <a:buChar char="●"/>
              <a:defRPr sz="1200" smtClean="0">
                <a:latin typeface="Arial" charset="0"/>
              </a:defRPr>
            </a:lvl1pPr>
          </a:lstStyle>
          <a:p>
            <a:pPr>
              <a:defRPr/>
            </a:pPr>
            <a:fld id="{D38FF3E4-EF53-40C6-A4A3-8EBF07B2252E}" type="datetimeFigureOut">
              <a:rPr lang="en-US"/>
              <a:pPr>
                <a:defRPr/>
              </a:pPr>
              <a:t>6/6/21</a:t>
            </a:fld>
            <a:endParaRPr lang="en-US"/>
          </a:p>
        </p:txBody>
      </p:sp>
      <p:sp>
        <p:nvSpPr>
          <p:cNvPr id="4" name="Footer Placeholder 3">
            <a:extLst>
              <a:ext uri="{FF2B5EF4-FFF2-40B4-BE49-F238E27FC236}">
                <a16:creationId xmlns:a16="http://schemas.microsoft.com/office/drawing/2014/main" id="{D29E924A-E08A-477D-B39D-DA955CC4A27F}"/>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hangingPunct="1">
              <a:spcBef>
                <a:spcPct val="20000"/>
              </a:spcBef>
              <a:buClr>
                <a:srgbClr val="00628C"/>
              </a:buClr>
              <a:buFont typeface="Arial" charset="0"/>
              <a:buChar char="●"/>
              <a:defRPr sz="1200">
                <a:latin typeface="Arial" charset="0"/>
              </a:defRPr>
            </a:lvl1pPr>
          </a:lstStyle>
          <a:p>
            <a:pPr>
              <a:defRPr/>
            </a:pPr>
            <a:endParaRPr lang="en-US"/>
          </a:p>
        </p:txBody>
      </p:sp>
      <p:sp>
        <p:nvSpPr>
          <p:cNvPr id="5" name="Slide Number Placeholder 4">
            <a:extLst>
              <a:ext uri="{FF2B5EF4-FFF2-40B4-BE49-F238E27FC236}">
                <a16:creationId xmlns:a16="http://schemas.microsoft.com/office/drawing/2014/main" id="{D468782A-B07E-4D55-9E6B-63D81C7F51A8}"/>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hangingPunct="1">
              <a:spcBef>
                <a:spcPct val="20000"/>
              </a:spcBef>
              <a:buClr>
                <a:srgbClr val="00628C"/>
              </a:buClr>
              <a:buFont typeface="Arial" charset="0"/>
              <a:buChar char="●"/>
              <a:defRPr sz="1200" smtClean="0">
                <a:latin typeface="Arial" charset="0"/>
              </a:defRPr>
            </a:lvl1pPr>
          </a:lstStyle>
          <a:p>
            <a:pPr>
              <a:defRPr/>
            </a:pPr>
            <a:fld id="{B0207C41-694A-4600-BF04-9AB3C638F367}" type="slidenum">
              <a:rPr lang="en-US"/>
              <a:pPr>
                <a:defRPr/>
              </a:pPr>
              <a:t>‹#›</a:t>
            </a:fld>
            <a:endParaRPr lang="en-US"/>
          </a:p>
        </p:txBody>
      </p:sp>
    </p:spTree>
    <p:extLst>
      <p:ext uri="{BB962C8B-B14F-4D97-AF65-F5344CB8AC3E}">
        <p14:creationId xmlns:p14="http://schemas.microsoft.com/office/powerpoint/2010/main" val="288792198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7DE93FC6-E5B7-49AA-A409-AE2875284CCE}"/>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hangingPunct="1">
              <a:spcBef>
                <a:spcPct val="20000"/>
              </a:spcBef>
              <a:buClr>
                <a:srgbClr val="00628C"/>
              </a:buClr>
              <a:buFont typeface="Arial" charset="0"/>
              <a:buChar char="●"/>
              <a:defRPr sz="1200">
                <a:latin typeface="Arial" charset="0"/>
              </a:defRPr>
            </a:lvl1pPr>
          </a:lstStyle>
          <a:p>
            <a:pPr>
              <a:defRPr/>
            </a:pPr>
            <a:endParaRPr lang="en-US"/>
          </a:p>
        </p:txBody>
      </p:sp>
      <p:sp>
        <p:nvSpPr>
          <p:cNvPr id="3" name="Date Placeholder 2">
            <a:extLst>
              <a:ext uri="{FF2B5EF4-FFF2-40B4-BE49-F238E27FC236}">
                <a16:creationId xmlns:a16="http://schemas.microsoft.com/office/drawing/2014/main" id="{E8B17724-CA7C-455D-8F08-6C18C44C2ABA}"/>
              </a:ext>
            </a:extLst>
          </p:cNvPr>
          <p:cNvSpPr>
            <a:spLocks noGrp="1"/>
          </p:cNvSpPr>
          <p:nvPr>
            <p:ph type="dt" idx="1"/>
          </p:nvPr>
        </p:nvSpPr>
        <p:spPr>
          <a:xfrm>
            <a:off x="3884613" y="0"/>
            <a:ext cx="2971800" cy="458788"/>
          </a:xfrm>
          <a:prstGeom prst="rect">
            <a:avLst/>
          </a:prstGeom>
        </p:spPr>
        <p:txBody>
          <a:bodyPr vert="horz" lIns="91440" tIns="45720" rIns="91440" bIns="45720" rtlCol="0"/>
          <a:lstStyle>
            <a:lvl1pPr algn="r" eaLnBrk="1" hangingPunct="1">
              <a:spcBef>
                <a:spcPct val="20000"/>
              </a:spcBef>
              <a:buClr>
                <a:srgbClr val="00628C"/>
              </a:buClr>
              <a:buFont typeface="Arial" charset="0"/>
              <a:buChar char="●"/>
              <a:defRPr sz="1200" smtClean="0">
                <a:latin typeface="Arial" charset="0"/>
              </a:defRPr>
            </a:lvl1pPr>
          </a:lstStyle>
          <a:p>
            <a:pPr>
              <a:defRPr/>
            </a:pPr>
            <a:fld id="{06EF14BC-503B-445B-B09B-A3F4E1DD5759}" type="datetimeFigureOut">
              <a:rPr lang="en-US"/>
              <a:pPr>
                <a:defRPr/>
              </a:pPr>
              <a:t>6/6/21</a:t>
            </a:fld>
            <a:endParaRPr lang="en-US"/>
          </a:p>
        </p:txBody>
      </p:sp>
      <p:sp>
        <p:nvSpPr>
          <p:cNvPr id="4" name="Slide Image Placeholder 3">
            <a:extLst>
              <a:ext uri="{FF2B5EF4-FFF2-40B4-BE49-F238E27FC236}">
                <a16:creationId xmlns:a16="http://schemas.microsoft.com/office/drawing/2014/main" id="{0BCA8172-AA8A-4777-ABCC-564FA5C4B77E}"/>
              </a:ext>
            </a:extLst>
          </p:cNvPr>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a:extLst>
              <a:ext uri="{FF2B5EF4-FFF2-40B4-BE49-F238E27FC236}">
                <a16:creationId xmlns:a16="http://schemas.microsoft.com/office/drawing/2014/main" id="{BEE7808A-01F7-4C5D-B2C8-18E7E2957014}"/>
              </a:ext>
            </a:extLst>
          </p:cNvPr>
          <p:cNvSpPr>
            <a:spLocks noGrp="1"/>
          </p:cNvSpPr>
          <p:nvPr>
            <p:ph type="body" sz="quarter" idx="3"/>
          </p:nvPr>
        </p:nvSpPr>
        <p:spPr>
          <a:xfrm>
            <a:off x="685800" y="4400550"/>
            <a:ext cx="5486400" cy="3600450"/>
          </a:xfrm>
          <a:prstGeom prst="rect">
            <a:avLst/>
          </a:prstGeom>
        </p:spPr>
        <p:txBody>
          <a:bodyPr vert="horz" lIns="91440" tIns="45720" rIns="91440" bIns="45720" numCol="2" rtlCol="0"/>
          <a:lstStyle/>
          <a:p>
            <a:pPr lvl="0"/>
            <a:r>
              <a:rPr lang="en-US" noProof="0" dirty="0"/>
              <a:t>Click to edit Master text styles</a:t>
            </a:r>
          </a:p>
          <a:p>
            <a:pPr lvl="1"/>
            <a:r>
              <a:rPr lang="en-US" noProof="0" dirty="0"/>
              <a:t>Second level</a:t>
            </a:r>
          </a:p>
          <a:p>
            <a:pPr lvl="2"/>
            <a:r>
              <a:rPr lang="en-US" noProof="0" dirty="0"/>
              <a:t>Third level</a:t>
            </a:r>
          </a:p>
          <a:p>
            <a:pPr lvl="3"/>
            <a:r>
              <a:rPr lang="en-US" noProof="0" dirty="0"/>
              <a:t>Fourth level</a:t>
            </a:r>
          </a:p>
          <a:p>
            <a:pPr lvl="4"/>
            <a:r>
              <a:rPr lang="en-US" noProof="0" dirty="0"/>
              <a:t>Fifth level</a:t>
            </a:r>
          </a:p>
        </p:txBody>
      </p:sp>
      <p:sp>
        <p:nvSpPr>
          <p:cNvPr id="6" name="Footer Placeholder 5">
            <a:extLst>
              <a:ext uri="{FF2B5EF4-FFF2-40B4-BE49-F238E27FC236}">
                <a16:creationId xmlns:a16="http://schemas.microsoft.com/office/drawing/2014/main" id="{EB3FCDB9-65B0-4A85-A95B-7403FA467C30}"/>
              </a:ext>
            </a:extLst>
          </p:cNvPr>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hangingPunct="1">
              <a:spcBef>
                <a:spcPct val="20000"/>
              </a:spcBef>
              <a:buClr>
                <a:srgbClr val="00628C"/>
              </a:buClr>
              <a:buFont typeface="Arial" charset="0"/>
              <a:buChar char="●"/>
              <a:defRPr sz="1200">
                <a:latin typeface="Arial" charset="0"/>
              </a:defRPr>
            </a:lvl1pPr>
          </a:lstStyle>
          <a:p>
            <a:pPr>
              <a:defRPr/>
            </a:pPr>
            <a:endParaRPr lang="en-US"/>
          </a:p>
        </p:txBody>
      </p:sp>
      <p:sp>
        <p:nvSpPr>
          <p:cNvPr id="7" name="Slide Number Placeholder 6">
            <a:extLst>
              <a:ext uri="{FF2B5EF4-FFF2-40B4-BE49-F238E27FC236}">
                <a16:creationId xmlns:a16="http://schemas.microsoft.com/office/drawing/2014/main" id="{8ABEA985-0F39-470B-83F2-E15CD3D44D07}"/>
              </a:ext>
            </a:extLst>
          </p:cNvPr>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hangingPunct="1">
              <a:spcBef>
                <a:spcPct val="20000"/>
              </a:spcBef>
              <a:buClr>
                <a:srgbClr val="00628C"/>
              </a:buClr>
              <a:buFont typeface="Arial" charset="0"/>
              <a:buChar char="●"/>
              <a:defRPr sz="1200" smtClean="0">
                <a:latin typeface="Arial" charset="0"/>
              </a:defRPr>
            </a:lvl1pPr>
          </a:lstStyle>
          <a:p>
            <a:pPr>
              <a:defRPr/>
            </a:pPr>
            <a:fld id="{3553230D-E69B-4566-AB3A-99AAD012A72A}" type="slidenum">
              <a:rPr lang="en-US"/>
              <a:pPr>
                <a:defRPr/>
              </a:pPr>
              <a:t>‹#›</a:t>
            </a:fld>
            <a:endParaRPr lang="en-US"/>
          </a:p>
        </p:txBody>
      </p:sp>
    </p:spTree>
    <p:extLst>
      <p:ext uri="{BB962C8B-B14F-4D97-AF65-F5344CB8AC3E}">
        <p14:creationId xmlns:p14="http://schemas.microsoft.com/office/powerpoint/2010/main" val="3183665980"/>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i="1" dirty="0"/>
              <a:t>Quotitive</a:t>
            </a:r>
            <a:r>
              <a:rPr lang="en-GB" i="1" baseline="0" dirty="0"/>
              <a:t> (grouping) structure</a:t>
            </a:r>
            <a:endParaRPr lang="en-GB" i="1" dirty="0"/>
          </a:p>
        </p:txBody>
      </p:sp>
      <p:sp>
        <p:nvSpPr>
          <p:cNvPr id="4" name="Slide Number Placeholder 3"/>
          <p:cNvSpPr>
            <a:spLocks noGrp="1"/>
          </p:cNvSpPr>
          <p:nvPr>
            <p:ph type="sldNum" sz="quarter" idx="5"/>
          </p:nvPr>
        </p:nvSpPr>
        <p:spPr/>
        <p:txBody>
          <a:bodyPr/>
          <a:lstStyle/>
          <a:p>
            <a:pPr>
              <a:defRPr/>
            </a:pPr>
            <a:fld id="{3553230D-E69B-4566-AB3A-99AAD012A72A}" type="slidenum">
              <a:rPr lang="en-US" smtClean="0"/>
              <a:pPr>
                <a:defRPr/>
              </a:pPr>
              <a:t>3</a:t>
            </a:fld>
            <a:endParaRPr lang="en-US"/>
          </a:p>
        </p:txBody>
      </p:sp>
    </p:spTree>
    <p:extLst>
      <p:ext uri="{BB962C8B-B14F-4D97-AF65-F5344CB8AC3E}">
        <p14:creationId xmlns:p14="http://schemas.microsoft.com/office/powerpoint/2010/main" val="339163471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lang="en-GB" sz="1200" i="1" dirty="0">
                <a:latin typeface="Myriad Pro" panose="020B0503030403020204" pitchFamily="34" charset="0"/>
                <a:ea typeface="Times New Roman" panose="02020603050405020304" pitchFamily="18" charset="0"/>
                <a:cs typeface="Arial" panose="020B0604020202020204" pitchFamily="34" charset="0"/>
              </a:rPr>
              <a:t>There are fifteen biscuits. If I put them into bags of five, how many bags will I need?</a:t>
            </a:r>
            <a:endParaRPr lang="en-GB" sz="1200" i="1" dirty="0">
              <a:latin typeface="Myriad Pro" panose="020B0503030403020204" pitchFamily="34" charset="0"/>
              <a:cs typeface="Arial" panose="020B0604020202020204" pitchFamily="34" charset="0"/>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lang="en-GB" i="1" dirty="0"/>
              <a:t>Quotitive</a:t>
            </a:r>
            <a:r>
              <a:rPr lang="en-GB" i="1" baseline="0" dirty="0"/>
              <a:t> (grouping) structure</a:t>
            </a:r>
            <a:endParaRPr lang="en-GB" i="1" dirty="0"/>
          </a:p>
          <a:p>
            <a:endParaRPr lang="en-GB" i="1" dirty="0"/>
          </a:p>
        </p:txBody>
      </p:sp>
      <p:sp>
        <p:nvSpPr>
          <p:cNvPr id="4" name="Slide Number Placeholder 3"/>
          <p:cNvSpPr>
            <a:spLocks noGrp="1"/>
          </p:cNvSpPr>
          <p:nvPr>
            <p:ph type="sldNum" sz="quarter" idx="5"/>
          </p:nvPr>
        </p:nvSpPr>
        <p:spPr/>
        <p:txBody>
          <a:bodyPr/>
          <a:lstStyle/>
          <a:p>
            <a:pPr>
              <a:defRPr/>
            </a:pPr>
            <a:fld id="{3553230D-E69B-4566-AB3A-99AAD012A72A}" type="slidenum">
              <a:rPr lang="en-US" smtClean="0"/>
              <a:pPr>
                <a:defRPr/>
              </a:pPr>
              <a:t>4</a:t>
            </a:fld>
            <a:endParaRPr lang="en-US"/>
          </a:p>
        </p:txBody>
      </p:sp>
    </p:spTree>
    <p:extLst>
      <p:ext uri="{BB962C8B-B14F-4D97-AF65-F5344CB8AC3E}">
        <p14:creationId xmlns:p14="http://schemas.microsoft.com/office/powerpoint/2010/main" val="52128275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lang="en-GB" i="1" dirty="0"/>
              <a:t>Quotitive</a:t>
            </a:r>
            <a:r>
              <a:rPr lang="en-GB" i="1" baseline="0" dirty="0"/>
              <a:t> (grouping) structure</a:t>
            </a:r>
            <a:endParaRPr lang="en-GB" i="1" dirty="0"/>
          </a:p>
        </p:txBody>
      </p:sp>
      <p:sp>
        <p:nvSpPr>
          <p:cNvPr id="4" name="Slide Number Placeholder 3"/>
          <p:cNvSpPr>
            <a:spLocks noGrp="1"/>
          </p:cNvSpPr>
          <p:nvPr>
            <p:ph type="sldNum" sz="quarter" idx="10"/>
          </p:nvPr>
        </p:nvSpPr>
        <p:spPr/>
        <p:txBody>
          <a:bodyPr/>
          <a:lstStyle/>
          <a:p>
            <a:pPr>
              <a:defRPr/>
            </a:pPr>
            <a:fld id="{3553230D-E69B-4566-AB3A-99AAD012A72A}" type="slidenum">
              <a:rPr lang="en-US" smtClean="0"/>
              <a:pPr>
                <a:defRPr/>
              </a:pPr>
              <a:t>5</a:t>
            </a:fld>
            <a:endParaRPr lang="en-US"/>
          </a:p>
        </p:txBody>
      </p:sp>
    </p:spTree>
    <p:extLst>
      <p:ext uri="{BB962C8B-B14F-4D97-AF65-F5344CB8AC3E}">
        <p14:creationId xmlns:p14="http://schemas.microsoft.com/office/powerpoint/2010/main" val="145081639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lang="en-GB" sz="1200" i="1" kern="1200" dirty="0">
                <a:solidFill>
                  <a:schemeClr val="tx1"/>
                </a:solidFill>
                <a:effectLst/>
                <a:latin typeface="+mn-lt"/>
                <a:ea typeface="+mn-ea"/>
                <a:cs typeface="+mn-cs"/>
              </a:rPr>
              <a:t>We can represent this as fifteen divided into groups of five.</a:t>
            </a:r>
            <a:endParaRPr lang="en-GB" sz="1200" kern="1200" dirty="0">
              <a:solidFill>
                <a:schemeClr val="tx1"/>
              </a:solidFill>
              <a:effectLst/>
              <a:latin typeface="+mn-lt"/>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lang="en-GB" i="1" dirty="0"/>
              <a:t>Quotitive</a:t>
            </a:r>
            <a:r>
              <a:rPr lang="en-GB" i="1" baseline="0" dirty="0"/>
              <a:t> (grouping) structure</a:t>
            </a:r>
            <a:endParaRPr lang="en-GB" i="1" dirty="0"/>
          </a:p>
          <a:p>
            <a:endParaRPr lang="en-GB" dirty="0"/>
          </a:p>
        </p:txBody>
      </p:sp>
      <p:sp>
        <p:nvSpPr>
          <p:cNvPr id="4" name="Slide Number Placeholder 3"/>
          <p:cNvSpPr>
            <a:spLocks noGrp="1"/>
          </p:cNvSpPr>
          <p:nvPr>
            <p:ph type="sldNum" sz="quarter" idx="10"/>
          </p:nvPr>
        </p:nvSpPr>
        <p:spPr/>
        <p:txBody>
          <a:bodyPr/>
          <a:lstStyle/>
          <a:p>
            <a:pPr>
              <a:defRPr/>
            </a:pPr>
            <a:fld id="{3553230D-E69B-4566-AB3A-99AAD012A72A}" type="slidenum">
              <a:rPr lang="en-US" smtClean="0"/>
              <a:pPr>
                <a:defRPr/>
              </a:pPr>
              <a:t>6</a:t>
            </a:fld>
            <a:endParaRPr lang="en-US"/>
          </a:p>
        </p:txBody>
      </p:sp>
    </p:spTree>
    <p:extLst>
      <p:ext uri="{BB962C8B-B14F-4D97-AF65-F5344CB8AC3E}">
        <p14:creationId xmlns:p14="http://schemas.microsoft.com/office/powerpoint/2010/main" val="132010409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sz="1200" i="1" dirty="0">
                <a:latin typeface="Myriad Pro" panose="020B0503030403020204" pitchFamily="34" charset="0"/>
              </a:rPr>
              <a:t>There are fourteen seeds. Two seeds are planted in each pot. </a:t>
            </a:r>
          </a:p>
          <a:p>
            <a:pPr marL="0" marR="0" lvl="0" indent="0" algn="l" defTabSz="914400" rtl="0" eaLnBrk="1" fontAlgn="base" latinLnBrk="0" hangingPunct="1">
              <a:lnSpc>
                <a:spcPct val="100000"/>
              </a:lnSpc>
              <a:spcBef>
                <a:spcPct val="30000"/>
              </a:spcBef>
              <a:spcAft>
                <a:spcPct val="0"/>
              </a:spcAft>
              <a:buClrTx/>
              <a:buSzTx/>
              <a:buFontTx/>
              <a:buNone/>
              <a:tabLst/>
              <a:defRPr/>
            </a:pPr>
            <a:r>
              <a:rPr lang="en-GB" sz="1200" i="1" dirty="0">
                <a:latin typeface="Myriad Pro" panose="020B0503030403020204" pitchFamily="34" charset="0"/>
              </a:rPr>
              <a:t>How many pots are needed?</a:t>
            </a:r>
            <a:br>
              <a:rPr lang="en-GB" sz="1200" i="1" dirty="0">
                <a:latin typeface="Myriad Pro" panose="020B0503030403020204" pitchFamily="34" charset="0"/>
              </a:rPr>
            </a:br>
            <a:r>
              <a:rPr lang="en-GB" i="1" dirty="0"/>
              <a:t>Quotitive</a:t>
            </a:r>
            <a:r>
              <a:rPr lang="en-GB" i="1" baseline="0" dirty="0"/>
              <a:t> (grouping) structure</a:t>
            </a:r>
            <a:endParaRPr lang="en-GB" sz="1200" i="1" dirty="0">
              <a:latin typeface="Myriad Pro" panose="020B0503030403020204" pitchFamily="34" charset="0"/>
            </a:endParaRPr>
          </a:p>
          <a:p>
            <a:endParaRPr lang="en-GB" i="1" dirty="0"/>
          </a:p>
        </p:txBody>
      </p:sp>
      <p:sp>
        <p:nvSpPr>
          <p:cNvPr id="4" name="Slide Number Placeholder 3"/>
          <p:cNvSpPr>
            <a:spLocks noGrp="1"/>
          </p:cNvSpPr>
          <p:nvPr>
            <p:ph type="sldNum" sz="quarter" idx="5"/>
          </p:nvPr>
        </p:nvSpPr>
        <p:spPr/>
        <p:txBody>
          <a:bodyPr/>
          <a:lstStyle/>
          <a:p>
            <a:pPr>
              <a:defRPr/>
            </a:pPr>
            <a:fld id="{3553230D-E69B-4566-AB3A-99AAD012A72A}" type="slidenum">
              <a:rPr lang="en-US" smtClean="0"/>
              <a:pPr>
                <a:defRPr/>
              </a:pPr>
              <a:t>7</a:t>
            </a:fld>
            <a:endParaRPr lang="en-US"/>
          </a:p>
        </p:txBody>
      </p:sp>
    </p:spTree>
    <p:extLst>
      <p:ext uri="{BB962C8B-B14F-4D97-AF65-F5344CB8AC3E}">
        <p14:creationId xmlns:p14="http://schemas.microsoft.com/office/powerpoint/2010/main" val="65716993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 farmer has forty eggs. She can fit ten eggs in a box. </a:t>
            </a:r>
          </a:p>
          <a:p>
            <a:r>
              <a:rPr lang="en-US" i="1" dirty="0"/>
              <a:t>How many boxes does she need?</a:t>
            </a:r>
          </a:p>
          <a:p>
            <a:pPr marL="0" marR="0" lvl="0" indent="0" algn="l" defTabSz="914400" rtl="0" eaLnBrk="1" fontAlgn="base" latinLnBrk="0" hangingPunct="1">
              <a:lnSpc>
                <a:spcPct val="100000"/>
              </a:lnSpc>
              <a:spcBef>
                <a:spcPct val="30000"/>
              </a:spcBef>
              <a:spcAft>
                <a:spcPct val="0"/>
              </a:spcAft>
              <a:buClrTx/>
              <a:buSzTx/>
              <a:buFontTx/>
              <a:buNone/>
              <a:tabLst/>
              <a:defRPr/>
            </a:pPr>
            <a:r>
              <a:rPr lang="en-GB" i="1" dirty="0"/>
              <a:t>Quotitive</a:t>
            </a:r>
            <a:r>
              <a:rPr lang="en-GB" i="1" baseline="0" dirty="0"/>
              <a:t> (grouping) structure</a:t>
            </a:r>
            <a:endParaRPr lang="en-GB" i="1" dirty="0"/>
          </a:p>
        </p:txBody>
      </p:sp>
      <p:sp>
        <p:nvSpPr>
          <p:cNvPr id="4" name="Slide Number Placeholder 3"/>
          <p:cNvSpPr>
            <a:spLocks noGrp="1"/>
          </p:cNvSpPr>
          <p:nvPr>
            <p:ph type="sldNum" sz="quarter" idx="5"/>
          </p:nvPr>
        </p:nvSpPr>
        <p:spPr/>
        <p:txBody>
          <a:bodyPr/>
          <a:lstStyle/>
          <a:p>
            <a:pPr>
              <a:defRPr/>
            </a:pPr>
            <a:fld id="{3553230D-E69B-4566-AB3A-99AAD012A72A}" type="slidenum">
              <a:rPr lang="en-US" smtClean="0"/>
              <a:pPr>
                <a:defRPr/>
              </a:pPr>
              <a:t>8</a:t>
            </a:fld>
            <a:endParaRPr lang="en-US"/>
          </a:p>
        </p:txBody>
      </p:sp>
    </p:spTree>
    <p:extLst>
      <p:ext uri="{BB962C8B-B14F-4D97-AF65-F5344CB8AC3E}">
        <p14:creationId xmlns:p14="http://schemas.microsoft.com/office/powerpoint/2010/main" val="288705909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sz="1200" i="1" dirty="0">
                <a:latin typeface="Myriad Pro" panose="020B0503030403020204" pitchFamily="34" charset="0"/>
                <a:ea typeface="Times New Roman" panose="02020603050405020304" pitchFamily="18" charset="0"/>
                <a:cs typeface="Times New Roman" panose="02020603050405020304" pitchFamily="18" charset="0"/>
              </a:rPr>
              <a:t>There are sixteen children. The children get into pairs. </a:t>
            </a:r>
          </a:p>
          <a:p>
            <a:pPr algn="l"/>
            <a:r>
              <a:rPr lang="en-GB" sz="1200" i="1" dirty="0">
                <a:latin typeface="Myriad Pro" panose="020B0503030403020204" pitchFamily="34" charset="0"/>
                <a:ea typeface="Times New Roman" panose="02020603050405020304" pitchFamily="18" charset="0"/>
                <a:cs typeface="Times New Roman" panose="02020603050405020304" pitchFamily="18" charset="0"/>
              </a:rPr>
              <a:t>How many pairs will there be?</a:t>
            </a:r>
          </a:p>
          <a:p>
            <a:pPr marL="0" marR="0" lvl="0" indent="0" algn="l" defTabSz="914400" rtl="0" eaLnBrk="1" fontAlgn="base" latinLnBrk="0" hangingPunct="1">
              <a:lnSpc>
                <a:spcPct val="100000"/>
              </a:lnSpc>
              <a:spcBef>
                <a:spcPct val="30000"/>
              </a:spcBef>
              <a:spcAft>
                <a:spcPct val="0"/>
              </a:spcAft>
              <a:buClrTx/>
              <a:buSzTx/>
              <a:buFontTx/>
              <a:buNone/>
              <a:tabLst/>
              <a:defRPr/>
            </a:pPr>
            <a:r>
              <a:rPr lang="en-GB" i="1" dirty="0" err="1"/>
              <a:t>Quotitive</a:t>
            </a:r>
            <a:r>
              <a:rPr lang="en-GB" i="1" baseline="0" dirty="0"/>
              <a:t> (grouping) structure</a:t>
            </a:r>
            <a:endParaRPr lang="en-GB" sz="1200" i="1" dirty="0">
              <a:latin typeface="Myriad Pro" panose="020B0503030403020204" pitchFamily="34" charset="0"/>
            </a:endParaRPr>
          </a:p>
          <a:p>
            <a:endParaRPr lang="en-GB" i="1" dirty="0"/>
          </a:p>
        </p:txBody>
      </p:sp>
      <p:sp>
        <p:nvSpPr>
          <p:cNvPr id="4" name="Slide Number Placeholder 3"/>
          <p:cNvSpPr>
            <a:spLocks noGrp="1"/>
          </p:cNvSpPr>
          <p:nvPr>
            <p:ph type="sldNum" sz="quarter" idx="5"/>
          </p:nvPr>
        </p:nvSpPr>
        <p:spPr/>
        <p:txBody>
          <a:bodyPr/>
          <a:lstStyle/>
          <a:p>
            <a:pPr>
              <a:defRPr/>
            </a:pPr>
            <a:fld id="{3553230D-E69B-4566-AB3A-99AAD012A72A}" type="slidenum">
              <a:rPr lang="en-US" smtClean="0"/>
              <a:pPr>
                <a:defRPr/>
              </a:pPr>
              <a:t>9</a:t>
            </a:fld>
            <a:endParaRPr lang="en-US"/>
          </a:p>
        </p:txBody>
      </p:sp>
    </p:spTree>
    <p:extLst>
      <p:ext uri="{BB962C8B-B14F-4D97-AF65-F5344CB8AC3E}">
        <p14:creationId xmlns:p14="http://schemas.microsoft.com/office/powerpoint/2010/main" val="262330295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lang="en-GB" sz="1200" i="1" dirty="0">
                <a:latin typeface="Myriad Pro" panose="020B0503030403020204" pitchFamily="34" charset="0"/>
                <a:ea typeface="Times New Roman" panose="02020603050405020304" pitchFamily="18" charset="0"/>
                <a:cs typeface="Arial" panose="020B0604020202020204" pitchFamily="34" charset="0"/>
              </a:rPr>
              <a:t>There are fifteen biscuits. </a:t>
            </a:r>
          </a:p>
          <a:p>
            <a:pPr marL="0" marR="0" lvl="0" indent="0" algn="l" defTabSz="914400" rtl="0" eaLnBrk="1" fontAlgn="base" latinLnBrk="0" hangingPunct="1">
              <a:lnSpc>
                <a:spcPct val="100000"/>
              </a:lnSpc>
              <a:spcBef>
                <a:spcPct val="30000"/>
              </a:spcBef>
              <a:spcAft>
                <a:spcPct val="0"/>
              </a:spcAft>
              <a:buClrTx/>
              <a:buSzTx/>
              <a:buFontTx/>
              <a:buNone/>
              <a:tabLst/>
              <a:defRPr/>
            </a:pPr>
            <a:r>
              <a:rPr lang="en-GB" sz="1200" i="1" dirty="0">
                <a:latin typeface="Myriad Pro" panose="020B0503030403020204" pitchFamily="34" charset="0"/>
                <a:ea typeface="Times New Roman" panose="02020603050405020304" pitchFamily="18" charset="0"/>
                <a:cs typeface="Arial" panose="020B0604020202020204" pitchFamily="34" charset="0"/>
              </a:rPr>
              <a:t>If I put them into bags of five, how many bags will I need?</a:t>
            </a:r>
          </a:p>
          <a:p>
            <a:pPr marL="0" marR="0" lvl="0" indent="0" algn="l" defTabSz="914400" rtl="0" eaLnBrk="1" fontAlgn="base" latinLnBrk="0" hangingPunct="1">
              <a:lnSpc>
                <a:spcPct val="100000"/>
              </a:lnSpc>
              <a:spcBef>
                <a:spcPct val="30000"/>
              </a:spcBef>
              <a:spcAft>
                <a:spcPct val="0"/>
              </a:spcAft>
              <a:buClrTx/>
              <a:buSzTx/>
              <a:buFontTx/>
              <a:buNone/>
              <a:tabLst/>
              <a:defRPr/>
            </a:pPr>
            <a:r>
              <a:rPr lang="en-GB" i="1" dirty="0"/>
              <a:t>Quotitive</a:t>
            </a:r>
            <a:r>
              <a:rPr lang="en-GB" i="1" baseline="0" dirty="0"/>
              <a:t> (grouping) structure</a:t>
            </a:r>
            <a:endParaRPr lang="en-GB" sz="1200" i="1" dirty="0">
              <a:latin typeface="Myriad Pro" panose="020B0503030403020204" pitchFamily="34" charset="0"/>
              <a:cs typeface="Arial" panose="020B0604020202020204" pitchFamily="34" charset="0"/>
            </a:endParaRPr>
          </a:p>
          <a:p>
            <a:endParaRPr lang="en-GB" i="1" dirty="0"/>
          </a:p>
        </p:txBody>
      </p:sp>
      <p:sp>
        <p:nvSpPr>
          <p:cNvPr id="4" name="Slide Number Placeholder 3"/>
          <p:cNvSpPr>
            <a:spLocks noGrp="1"/>
          </p:cNvSpPr>
          <p:nvPr>
            <p:ph type="sldNum" sz="quarter" idx="5"/>
          </p:nvPr>
        </p:nvSpPr>
        <p:spPr/>
        <p:txBody>
          <a:bodyPr/>
          <a:lstStyle/>
          <a:p>
            <a:pPr>
              <a:defRPr/>
            </a:pPr>
            <a:fld id="{3553230D-E69B-4566-AB3A-99AAD012A72A}" type="slidenum">
              <a:rPr lang="en-US" smtClean="0"/>
              <a:pPr>
                <a:defRPr/>
              </a:pPr>
              <a:t>10</a:t>
            </a:fld>
            <a:endParaRPr lang="en-US"/>
          </a:p>
        </p:txBody>
      </p:sp>
    </p:spTree>
    <p:extLst>
      <p:ext uri="{BB962C8B-B14F-4D97-AF65-F5344CB8AC3E}">
        <p14:creationId xmlns:p14="http://schemas.microsoft.com/office/powerpoint/2010/main" val="2819174430"/>
      </p:ext>
    </p:extLst>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hyperlink" Target="http://www.ncetm.org.uk/masterypd" TargetMode="External"/><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2" Type="http://schemas.openxmlformats.org/officeDocument/2006/relationships/hyperlink" Target="https://www.ncetm.org.uk/masterypd" TargetMode="External"/><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hyperlink" Target="https://www.ncetm.org.uk/masterypd" TargetMode="External"/><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hyperlink" Target="https://www.ncetm.org.uk/masterypd" TargetMode="External"/><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hyperlink" Target="https://www.ncetm.org.uk/masterypd" TargetMode="External"/><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5" name="Picture 6">
            <a:extLst>
              <a:ext uri="{FF2B5EF4-FFF2-40B4-BE49-F238E27FC236}">
                <a16:creationId xmlns:a16="http://schemas.microsoft.com/office/drawing/2014/main" id="{80C601FF-7BA8-487E-AC1A-189EB690B680}"/>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403350" y="2617788"/>
            <a:ext cx="7740650" cy="1622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4">
            <a:extLst>
              <a:ext uri="{FF2B5EF4-FFF2-40B4-BE49-F238E27FC236}">
                <a16:creationId xmlns:a16="http://schemas.microsoft.com/office/drawing/2014/main" id="{E88501E7-3EF9-477E-9610-C53CCD2102F1}"/>
              </a:ext>
            </a:extLst>
          </p:cNvPr>
          <p:cNvSpPr txBox="1">
            <a:spLocks noChangeArrowheads="1"/>
          </p:cNvSpPr>
          <p:nvPr userDrawn="1"/>
        </p:nvSpPr>
        <p:spPr bwMode="auto">
          <a:xfrm>
            <a:off x="1492250" y="4878388"/>
            <a:ext cx="7239000" cy="434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1pPr>
            <a:lvl2pPr marL="742950" indent="-28575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3pPr>
            <a:lvl4pPr marL="16002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4pPr>
            <a:lvl5pPr marL="20574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5pPr>
            <a:lvl6pPr marL="25146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6pPr>
            <a:lvl7pPr marL="29718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7pPr>
            <a:lvl8pPr marL="34290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8pPr>
            <a:lvl9pPr marL="38862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9pPr>
          </a:lstStyle>
          <a:p>
            <a:pPr>
              <a:spcBef>
                <a:spcPct val="0"/>
              </a:spcBef>
              <a:buClrTx/>
              <a:buFontTx/>
              <a:buNone/>
            </a:pPr>
            <a:r>
              <a:rPr lang="en-GB" altLang="en-US" sz="2400" b="1">
                <a:solidFill>
                  <a:srgbClr val="00628C"/>
                </a:solidFill>
                <a:latin typeface="Myriad Pro" panose="020B0503030403020204" pitchFamily="34" charset="0"/>
                <a:ea typeface="Myriad Pro" panose="020B0503030403020204" pitchFamily="34" charset="0"/>
                <a:cs typeface="Myriad Pro" panose="020B0503030403020204" pitchFamily="34" charset="0"/>
              </a:rPr>
              <a:t>Mastery Professional Development</a:t>
            </a:r>
          </a:p>
        </p:txBody>
      </p:sp>
      <p:pic>
        <p:nvPicPr>
          <p:cNvPr id="8" name="Picture 8">
            <a:extLst>
              <a:ext uri="{FF2B5EF4-FFF2-40B4-BE49-F238E27FC236}">
                <a16:creationId xmlns:a16="http://schemas.microsoft.com/office/drawing/2014/main" id="{0FE25B13-5C38-40FB-BA4B-F44231DFA279}"/>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220788" y="520700"/>
            <a:ext cx="2970212" cy="1144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9">
            <a:extLst>
              <a:ext uri="{FF2B5EF4-FFF2-40B4-BE49-F238E27FC236}">
                <a16:creationId xmlns:a16="http://schemas.microsoft.com/office/drawing/2014/main" id="{68B52C03-A046-4E88-B640-32880FE8EAAE}"/>
              </a:ext>
            </a:extLst>
          </p:cNvPr>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5651500" y="179388"/>
            <a:ext cx="3070225" cy="148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10">
            <a:extLst>
              <a:ext uri="{FF2B5EF4-FFF2-40B4-BE49-F238E27FC236}">
                <a16:creationId xmlns:a16="http://schemas.microsoft.com/office/drawing/2014/main" id="{989E5206-FDD3-4534-9B99-F94AEE1597AB}"/>
              </a:ext>
            </a:extLst>
          </p:cNvPr>
          <p:cNvPicPr>
            <a:picLocks noChangeAspect="1" noChangeArrowheads="1"/>
          </p:cNvPicPr>
          <p:nvPr userDrawn="1"/>
        </p:nvPicPr>
        <p:blipFill>
          <a:blip r:embed="rId5" cstate="print">
            <a:extLst>
              <a:ext uri="{28A0092B-C50C-407E-A947-70E740481C1C}">
                <a14:useLocalDpi xmlns:a14="http://schemas.microsoft.com/office/drawing/2010/main" val="0"/>
              </a:ext>
            </a:extLst>
          </a:blip>
          <a:srcRect/>
          <a:stretch>
            <a:fillRect/>
          </a:stretch>
        </p:blipFill>
        <p:spPr bwMode="auto">
          <a:xfrm>
            <a:off x="0" y="0"/>
            <a:ext cx="1066800" cy="6884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11">
            <a:extLst>
              <a:ext uri="{FF2B5EF4-FFF2-40B4-BE49-F238E27FC236}">
                <a16:creationId xmlns:a16="http://schemas.microsoft.com/office/drawing/2014/main" id="{613E9A86-6F45-4F8A-BC70-1DDEDEFC1C0A}"/>
              </a:ext>
            </a:extLst>
          </p:cNvPr>
          <p:cNvPicPr>
            <a:picLocks noChangeAspect="1" noChangeArrowheads="1"/>
          </p:cNvPicPr>
          <p:nvPr userDrawn="1"/>
        </p:nvPicPr>
        <p:blipFill>
          <a:blip r:embed="rId6">
            <a:extLst>
              <a:ext uri="{28A0092B-C50C-407E-A947-70E740481C1C}">
                <a14:useLocalDpi xmlns:a14="http://schemas.microsoft.com/office/drawing/2010/main" val="0"/>
              </a:ext>
            </a:extLst>
          </a:blip>
          <a:srcRect/>
          <a:stretch>
            <a:fillRect/>
          </a:stretch>
        </p:blipFill>
        <p:spPr bwMode="auto">
          <a:xfrm>
            <a:off x="1090613" y="2617788"/>
            <a:ext cx="312737" cy="1622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12">
            <a:extLst>
              <a:ext uri="{FF2B5EF4-FFF2-40B4-BE49-F238E27FC236}">
                <a16:creationId xmlns:a16="http://schemas.microsoft.com/office/drawing/2014/main" id="{CAE0F519-886A-48F5-BD2D-DB936B32D5A6}"/>
              </a:ext>
            </a:extLst>
          </p:cNvPr>
          <p:cNvPicPr>
            <a:picLocks noChangeAspect="1" noChangeArrowheads="1"/>
          </p:cNvPicPr>
          <p:nvPr userDrawn="1"/>
        </p:nvPicPr>
        <p:blipFill>
          <a:blip r:embed="rId7" cstate="print">
            <a:extLst>
              <a:ext uri="{28A0092B-C50C-407E-A947-70E740481C1C}">
                <a14:useLocalDpi xmlns:a14="http://schemas.microsoft.com/office/drawing/2010/main" val="0"/>
              </a:ext>
            </a:extLst>
          </a:blip>
          <a:srcRect/>
          <a:stretch>
            <a:fillRect/>
          </a:stretch>
        </p:blipFill>
        <p:spPr bwMode="auto">
          <a:xfrm>
            <a:off x="1403350" y="2935288"/>
            <a:ext cx="900113" cy="977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Rectangle 13">
            <a:extLst>
              <a:ext uri="{FF2B5EF4-FFF2-40B4-BE49-F238E27FC236}">
                <a16:creationId xmlns:a16="http://schemas.microsoft.com/office/drawing/2014/main" id="{CE0C34E4-8783-416D-BC52-62FB904235EC}"/>
              </a:ext>
            </a:extLst>
          </p:cNvPr>
          <p:cNvSpPr>
            <a:spLocks noChangeArrowheads="1"/>
          </p:cNvSpPr>
          <p:nvPr userDrawn="1"/>
        </p:nvSpPr>
        <p:spPr bwMode="auto">
          <a:xfrm>
            <a:off x="4191000" y="6073775"/>
            <a:ext cx="4572000" cy="784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1pPr>
            <a:lvl2pPr marL="742950" indent="-28575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3pPr>
            <a:lvl4pPr marL="16002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4pPr>
            <a:lvl5pPr marL="20574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5pPr>
            <a:lvl6pPr marL="25146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6pPr>
            <a:lvl7pPr marL="29718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7pPr>
            <a:lvl8pPr marL="34290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8pPr>
            <a:lvl9pPr marL="38862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9pPr>
          </a:lstStyle>
          <a:p>
            <a:pPr algn="r" eaLnBrk="1" hangingPunct="1">
              <a:buFontTx/>
              <a:buNone/>
            </a:pPr>
            <a:r>
              <a:rPr lang="en-US" altLang="en-US" sz="1500">
                <a:solidFill>
                  <a:srgbClr val="00628C"/>
                </a:solidFill>
                <a:latin typeface="Myriad Pro" panose="020B0503030403020204" pitchFamily="34" charset="0"/>
                <a:hlinkClick r:id="rId8"/>
              </a:rPr>
              <a:t>www.ncetm.org.uk/masterypd</a:t>
            </a:r>
            <a:br>
              <a:rPr lang="en-US" altLang="en-US" sz="1500">
                <a:solidFill>
                  <a:srgbClr val="00628C"/>
                </a:solidFill>
                <a:latin typeface="Myriad Pro" panose="020B0503030403020204" pitchFamily="34" charset="0"/>
              </a:rPr>
            </a:br>
            <a:r>
              <a:rPr lang="en-US" altLang="en-US" sz="1500">
                <a:solidFill>
                  <a:srgbClr val="00628C"/>
                </a:solidFill>
                <a:latin typeface="Myriad Pro" panose="020B0503030403020204" pitchFamily="34" charset="0"/>
              </a:rPr>
              <a:t>© Crown Copyright 2019</a:t>
            </a:r>
            <a:br>
              <a:rPr lang="en-US" altLang="en-US" sz="1500">
                <a:solidFill>
                  <a:srgbClr val="00628C"/>
                </a:solidFill>
                <a:latin typeface="Myriad Pro" panose="020B0503030403020204" pitchFamily="34" charset="0"/>
              </a:rPr>
            </a:br>
            <a:r>
              <a:rPr lang="en-US" altLang="en-US" sz="1500">
                <a:solidFill>
                  <a:srgbClr val="7F7F7F"/>
                </a:solidFill>
                <a:latin typeface="Myriad Pro" panose="020B0503030403020204" pitchFamily="34" charset="0"/>
              </a:rPr>
              <a:t>2019 pilot</a:t>
            </a:r>
            <a:endParaRPr lang="en-US" altLang="en-US" sz="1500">
              <a:solidFill>
                <a:srgbClr val="00628C"/>
              </a:solidFill>
              <a:latin typeface="Myriad Pro" panose="020B0503030403020204" pitchFamily="34" charset="0"/>
            </a:endParaRPr>
          </a:p>
        </p:txBody>
      </p:sp>
      <p:sp>
        <p:nvSpPr>
          <p:cNvPr id="44036" name="Rectangle 4"/>
          <p:cNvSpPr>
            <a:spLocks noGrp="1" noChangeArrowheads="1"/>
          </p:cNvSpPr>
          <p:nvPr>
            <p:ph type="ctrTitle"/>
          </p:nvPr>
        </p:nvSpPr>
        <p:spPr>
          <a:xfrm>
            <a:off x="2483768" y="2803101"/>
            <a:ext cx="6279232" cy="758825"/>
          </a:xfrm>
        </p:spPr>
        <p:txBody>
          <a:bodyPr anchor="ctr"/>
          <a:lstStyle>
            <a:lvl1pPr algn="r">
              <a:defRPr sz="2800" b="0" baseline="0">
                <a:solidFill>
                  <a:schemeClr val="tx1"/>
                </a:solidFill>
                <a:latin typeface="Myriad Pro" charset="0"/>
                <a:ea typeface="Myriad Pro" charset="0"/>
                <a:cs typeface="Myriad Pro" charset="0"/>
              </a:defRPr>
            </a:lvl1pPr>
          </a:lstStyle>
          <a:p>
            <a:pPr lvl="0"/>
            <a:r>
              <a:rPr lang="en-US" noProof="0"/>
              <a:t>Click to edit Master title style</a:t>
            </a:r>
            <a:endParaRPr lang="en-GB" noProof="0" dirty="0"/>
          </a:p>
        </p:txBody>
      </p:sp>
      <p:sp>
        <p:nvSpPr>
          <p:cNvPr id="44037" name="Rectangle 5"/>
          <p:cNvSpPr>
            <a:spLocks noGrp="1" noChangeArrowheads="1"/>
          </p:cNvSpPr>
          <p:nvPr>
            <p:ph type="subTitle" idx="1"/>
          </p:nvPr>
        </p:nvSpPr>
        <p:spPr>
          <a:xfrm>
            <a:off x="2483768" y="3746683"/>
            <a:ext cx="6279232" cy="355600"/>
          </a:xfrm>
        </p:spPr>
        <p:txBody>
          <a:bodyPr anchor="ctr"/>
          <a:lstStyle>
            <a:lvl1pPr marL="0" indent="0" algn="r">
              <a:defRPr sz="1800" baseline="0">
                <a:solidFill>
                  <a:schemeClr val="tx1"/>
                </a:solidFill>
                <a:latin typeface="Myriad Pro" charset="0"/>
                <a:ea typeface="Myriad Pro" charset="0"/>
                <a:cs typeface="Myriad Pro" charset="0"/>
              </a:defRPr>
            </a:lvl1pPr>
          </a:lstStyle>
          <a:p>
            <a:pPr lvl="0"/>
            <a:r>
              <a:rPr lang="en-US" noProof="0"/>
              <a:t>Click to edit Master subtitle style</a:t>
            </a:r>
            <a:endParaRPr lang="en-GB" noProof="0" dirty="0"/>
          </a:p>
        </p:txBody>
      </p:sp>
      <p:sp>
        <p:nvSpPr>
          <p:cNvPr id="7" name="Text Placeholder 6"/>
          <p:cNvSpPr>
            <a:spLocks noGrp="1"/>
          </p:cNvSpPr>
          <p:nvPr>
            <p:ph type="body" sz="quarter" idx="11"/>
          </p:nvPr>
        </p:nvSpPr>
        <p:spPr>
          <a:xfrm>
            <a:off x="1492297" y="5246952"/>
            <a:ext cx="5583460" cy="510635"/>
          </a:xfrm>
        </p:spPr>
        <p:txBody>
          <a:bodyPr/>
          <a:lstStyle>
            <a:lvl1pPr>
              <a:defRPr sz="2400" i="1">
                <a:solidFill>
                  <a:srgbClr val="00628C"/>
                </a:solidFill>
                <a:latin typeface="Myriad Pro" charset="0"/>
                <a:ea typeface="Myriad Pro" charset="0"/>
                <a:cs typeface="Myriad Pro" charset="0"/>
              </a:defRPr>
            </a:lvl1pPr>
          </a:lstStyle>
          <a:p>
            <a:pPr lvl="0"/>
            <a:r>
              <a:rPr lang="en-US"/>
              <a:t>Edit Master text styles</a:t>
            </a:r>
          </a:p>
        </p:txBody>
      </p:sp>
    </p:spTree>
    <p:extLst>
      <p:ext uri="{BB962C8B-B14F-4D97-AF65-F5344CB8AC3E}">
        <p14:creationId xmlns:p14="http://schemas.microsoft.com/office/powerpoint/2010/main" val="1140800793"/>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Instructions">
    <p:spTree>
      <p:nvGrpSpPr>
        <p:cNvPr id="1" name=""/>
        <p:cNvGrpSpPr/>
        <p:nvPr/>
      </p:nvGrpSpPr>
      <p:grpSpPr>
        <a:xfrm>
          <a:off x="0" y="0"/>
          <a:ext cx="0" cy="0"/>
          <a:chOff x="0" y="0"/>
          <a:chExt cx="0" cy="0"/>
        </a:xfrm>
      </p:grpSpPr>
      <p:sp>
        <p:nvSpPr>
          <p:cNvPr id="4" name="Rectangle 6">
            <a:extLst>
              <a:ext uri="{FF2B5EF4-FFF2-40B4-BE49-F238E27FC236}">
                <a16:creationId xmlns:a16="http://schemas.microsoft.com/office/drawing/2014/main" id="{3060DBF6-F349-4523-AC11-D8B00A796883}"/>
              </a:ext>
            </a:extLst>
          </p:cNvPr>
          <p:cNvSpPr>
            <a:spLocks noChangeArrowheads="1"/>
          </p:cNvSpPr>
          <p:nvPr userDrawn="1"/>
        </p:nvSpPr>
        <p:spPr bwMode="auto">
          <a:xfrm>
            <a:off x="6011863" y="6500813"/>
            <a:ext cx="2811462" cy="32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1pPr>
            <a:lvl2pPr marL="742950" indent="-28575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3pPr>
            <a:lvl4pPr marL="16002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4pPr>
            <a:lvl5pPr marL="20574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5pPr>
            <a:lvl6pPr marL="25146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6pPr>
            <a:lvl7pPr marL="29718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7pPr>
            <a:lvl8pPr marL="34290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8pPr>
            <a:lvl9pPr marL="38862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9pPr>
          </a:lstStyle>
          <a:p>
            <a:pPr algn="r" eaLnBrk="1" hangingPunct="1">
              <a:buFontTx/>
              <a:buNone/>
            </a:pPr>
            <a:r>
              <a:rPr lang="en-US" altLang="en-US" sz="1500">
                <a:solidFill>
                  <a:srgbClr val="00628C"/>
                </a:solidFill>
                <a:latin typeface="Myriad Pro" panose="020B0503030403020204" pitchFamily="34" charset="0"/>
              </a:rPr>
              <a:t>© Crown Copyright 2019 </a:t>
            </a:r>
          </a:p>
        </p:txBody>
      </p:sp>
      <p:sp>
        <p:nvSpPr>
          <p:cNvPr id="6" name="Rectangle 7">
            <a:extLst>
              <a:ext uri="{FF2B5EF4-FFF2-40B4-BE49-F238E27FC236}">
                <a16:creationId xmlns:a16="http://schemas.microsoft.com/office/drawing/2014/main" id="{A4F21B14-8E21-4F9F-ACE5-B70F91962DA7}"/>
              </a:ext>
            </a:extLst>
          </p:cNvPr>
          <p:cNvSpPr>
            <a:spLocks noChangeArrowheads="1"/>
          </p:cNvSpPr>
          <p:nvPr userDrawn="1"/>
        </p:nvSpPr>
        <p:spPr bwMode="auto">
          <a:xfrm>
            <a:off x="392113" y="6488113"/>
            <a:ext cx="2811462" cy="322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1pPr>
            <a:lvl2pPr marL="742950" indent="-28575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3pPr>
            <a:lvl4pPr marL="16002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4pPr>
            <a:lvl5pPr marL="20574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5pPr>
            <a:lvl6pPr marL="25146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6pPr>
            <a:lvl7pPr marL="29718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7pPr>
            <a:lvl8pPr marL="34290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8pPr>
            <a:lvl9pPr marL="38862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9pPr>
          </a:lstStyle>
          <a:p>
            <a:pPr eaLnBrk="1" hangingPunct="1">
              <a:buFontTx/>
              <a:buNone/>
            </a:pPr>
            <a:r>
              <a:rPr lang="en-US" altLang="en-US" sz="1500">
                <a:solidFill>
                  <a:srgbClr val="00628C"/>
                </a:solidFill>
                <a:latin typeface="Myriad Pro" panose="020B0503030403020204" pitchFamily="34" charset="0"/>
                <a:hlinkClick r:id="rId2"/>
              </a:rPr>
              <a:t>www.ncetm.org.uk/masterypd</a:t>
            </a:r>
            <a:r>
              <a:rPr lang="en-US" altLang="en-US" sz="1500">
                <a:solidFill>
                  <a:srgbClr val="00628C"/>
                </a:solidFill>
                <a:latin typeface="Myriad Pro" panose="020B0503030403020204" pitchFamily="34" charset="0"/>
              </a:rPr>
              <a:t> </a:t>
            </a:r>
          </a:p>
        </p:txBody>
      </p:sp>
      <p:sp>
        <p:nvSpPr>
          <p:cNvPr id="7" name="TextBox 8">
            <a:extLst>
              <a:ext uri="{FF2B5EF4-FFF2-40B4-BE49-F238E27FC236}">
                <a16:creationId xmlns:a16="http://schemas.microsoft.com/office/drawing/2014/main" id="{665E79B4-FC82-4585-81A4-073C7D013E3A}"/>
              </a:ext>
            </a:extLst>
          </p:cNvPr>
          <p:cNvSpPr txBox="1">
            <a:spLocks noChangeArrowheads="1"/>
          </p:cNvSpPr>
          <p:nvPr userDrawn="1"/>
        </p:nvSpPr>
        <p:spPr bwMode="auto">
          <a:xfrm>
            <a:off x="463550" y="836613"/>
            <a:ext cx="8216900" cy="3563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1pPr>
            <a:lvl2pPr marL="742950" indent="-28575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3pPr>
            <a:lvl4pPr marL="16002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4pPr>
            <a:lvl5pPr marL="20574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5pPr>
            <a:lvl6pPr marL="25146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6pPr>
            <a:lvl7pPr marL="29718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7pPr>
            <a:lvl8pPr marL="34290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8pPr>
            <a:lvl9pPr marL="38862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9pPr>
          </a:lstStyle>
          <a:p>
            <a:pPr eaLnBrk="1" hangingPunct="1">
              <a:buFont typeface="Arial" panose="020B0604020202020204" pitchFamily="34" charset="0"/>
              <a:buNone/>
            </a:pPr>
            <a:r>
              <a:rPr lang="en-GB" altLang="en-US" sz="2400">
                <a:latin typeface="Myriad Pro" panose="020B0503030403020204" pitchFamily="34" charset="0"/>
                <a:ea typeface="Myriad Pro" panose="020B0503030403020204" pitchFamily="34" charset="0"/>
                <a:cs typeface="Myriad Pro" panose="020B0503030403020204" pitchFamily="34" charset="0"/>
              </a:rPr>
              <a:t>The following slides contain the representations described in the teacher guide, and are intended to accompany the teacher guide. They do not represent complete lessons and should not be used as such. </a:t>
            </a:r>
          </a:p>
          <a:p>
            <a:pPr eaLnBrk="1" hangingPunct="1">
              <a:buFont typeface="Arial" panose="020B0604020202020204" pitchFamily="34" charset="0"/>
              <a:buNone/>
            </a:pPr>
            <a:endParaRPr lang="en-GB" altLang="en-US" sz="2400">
              <a:latin typeface="Myriad Pro" panose="020B0503030403020204" pitchFamily="34" charset="0"/>
              <a:ea typeface="Myriad Pro" panose="020B0503030403020204" pitchFamily="34" charset="0"/>
              <a:cs typeface="Myriad Pro" panose="020B0503030403020204" pitchFamily="34" charset="0"/>
            </a:endParaRPr>
          </a:p>
          <a:p>
            <a:pPr eaLnBrk="1" hangingPunct="1">
              <a:buFont typeface="Arial" panose="020B0604020202020204" pitchFamily="34" charset="0"/>
              <a:buNone/>
            </a:pPr>
            <a:r>
              <a:rPr lang="en-GB" altLang="en-US" sz="2400">
                <a:latin typeface="Myriad Pro" panose="020B0503030403020204" pitchFamily="34" charset="0"/>
                <a:ea typeface="Myriad Pro" panose="020B0503030403020204" pitchFamily="34" charset="0"/>
                <a:cs typeface="Myriad Pro" panose="020B0503030403020204" pitchFamily="34" charset="0"/>
              </a:rPr>
              <a:t>However, you may wish to use the slides in conjunction with the teacher guide to support the planning of lessons, in combination with other resources such as high-quality textbooks that follow a teaching-for-mastery approach. </a:t>
            </a:r>
          </a:p>
        </p:txBody>
      </p:sp>
      <p:sp>
        <p:nvSpPr>
          <p:cNvPr id="8" name="Rectangle 9">
            <a:extLst>
              <a:ext uri="{FF2B5EF4-FFF2-40B4-BE49-F238E27FC236}">
                <a16:creationId xmlns:a16="http://schemas.microsoft.com/office/drawing/2014/main" id="{786E3CF2-726C-43E8-A4D3-8FF5099B201D}"/>
              </a:ext>
            </a:extLst>
          </p:cNvPr>
          <p:cNvSpPr>
            <a:spLocks noChangeArrowheads="1"/>
          </p:cNvSpPr>
          <p:nvPr userDrawn="1"/>
        </p:nvSpPr>
        <p:spPr bwMode="auto">
          <a:xfrm>
            <a:off x="3165475" y="6488113"/>
            <a:ext cx="2813050" cy="322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1pPr>
            <a:lvl2pPr marL="742950" indent="-28575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3pPr>
            <a:lvl4pPr marL="16002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4pPr>
            <a:lvl5pPr marL="20574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5pPr>
            <a:lvl6pPr marL="25146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6pPr>
            <a:lvl7pPr marL="29718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7pPr>
            <a:lvl8pPr marL="34290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8pPr>
            <a:lvl9pPr marL="38862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9pPr>
          </a:lstStyle>
          <a:p>
            <a:pPr algn="ctr" eaLnBrk="1" hangingPunct="1">
              <a:buFontTx/>
              <a:buNone/>
            </a:pPr>
            <a:r>
              <a:rPr lang="en-US" altLang="en-US" sz="1500">
                <a:solidFill>
                  <a:srgbClr val="7F7F7F"/>
                </a:solidFill>
                <a:latin typeface="Myriad Pro" panose="020B0503030403020204" pitchFamily="34" charset="0"/>
              </a:rPr>
              <a:t>2019 pilot</a:t>
            </a:r>
          </a:p>
        </p:txBody>
      </p:sp>
      <p:sp>
        <p:nvSpPr>
          <p:cNvPr id="9" name="Text Placeholder 8"/>
          <p:cNvSpPr>
            <a:spLocks noGrp="1"/>
          </p:cNvSpPr>
          <p:nvPr>
            <p:ph type="body" sz="quarter" idx="11"/>
          </p:nvPr>
        </p:nvSpPr>
        <p:spPr>
          <a:xfrm>
            <a:off x="1" y="0"/>
            <a:ext cx="9144000" cy="630000"/>
          </a:xfrm>
          <a:solidFill>
            <a:srgbClr val="82CBDD"/>
          </a:solidFill>
        </p:spPr>
        <p:txBody>
          <a:bodyPr lIns="180000" rIns="180000" anchor="ctr"/>
          <a:lstStyle>
            <a:lvl1pPr algn="r">
              <a:defRPr sz="2800">
                <a:latin typeface="Myriad Pro" charset="0"/>
                <a:ea typeface="Myriad Pro" charset="0"/>
                <a:cs typeface="Myriad Pro" charset="0"/>
              </a:defRPr>
            </a:lvl1pPr>
          </a:lstStyle>
          <a:p>
            <a:pPr lvl="0"/>
            <a:r>
              <a:rPr lang="en-US"/>
              <a:t>Edit Master text styles</a:t>
            </a:r>
          </a:p>
        </p:txBody>
      </p:sp>
      <p:sp>
        <p:nvSpPr>
          <p:cNvPr id="5" name="Text Placeholder 4"/>
          <p:cNvSpPr>
            <a:spLocks noGrp="1"/>
          </p:cNvSpPr>
          <p:nvPr>
            <p:ph type="body" sz="quarter" idx="12"/>
          </p:nvPr>
        </p:nvSpPr>
        <p:spPr>
          <a:xfrm>
            <a:off x="463959" y="4797152"/>
            <a:ext cx="8216081" cy="1127125"/>
          </a:xfrm>
        </p:spPr>
        <p:txBody>
          <a:bodyPr/>
          <a:lstStyle>
            <a:lvl1pPr marL="0" indent="0">
              <a:buFont typeface="Arial" charset="0"/>
              <a:buNone/>
              <a:defRPr sz="2800" i="0" baseline="0"/>
            </a:lvl1pPr>
          </a:lstStyle>
          <a:p>
            <a:pPr lvl="0"/>
            <a:r>
              <a:rPr lang="en-US"/>
              <a:t>Edit Master text styles</a:t>
            </a:r>
          </a:p>
        </p:txBody>
      </p:sp>
    </p:spTree>
    <p:extLst>
      <p:ext uri="{BB962C8B-B14F-4D97-AF65-F5344CB8AC3E}">
        <p14:creationId xmlns:p14="http://schemas.microsoft.com/office/powerpoint/2010/main" val="33858877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lank Canvas">
    <p:spTree>
      <p:nvGrpSpPr>
        <p:cNvPr id="1" name=""/>
        <p:cNvGrpSpPr/>
        <p:nvPr/>
      </p:nvGrpSpPr>
      <p:grpSpPr>
        <a:xfrm>
          <a:off x="0" y="0"/>
          <a:ext cx="0" cy="0"/>
          <a:chOff x="0" y="0"/>
          <a:chExt cx="0" cy="0"/>
        </a:xfrm>
      </p:grpSpPr>
      <p:sp>
        <p:nvSpPr>
          <p:cNvPr id="3" name="Rectangle 6">
            <a:extLst>
              <a:ext uri="{FF2B5EF4-FFF2-40B4-BE49-F238E27FC236}">
                <a16:creationId xmlns:a16="http://schemas.microsoft.com/office/drawing/2014/main" id="{356F9E32-0B10-4623-B6B8-6F9D72B35CE2}"/>
              </a:ext>
            </a:extLst>
          </p:cNvPr>
          <p:cNvSpPr>
            <a:spLocks noChangeArrowheads="1"/>
          </p:cNvSpPr>
          <p:nvPr userDrawn="1"/>
        </p:nvSpPr>
        <p:spPr bwMode="auto">
          <a:xfrm>
            <a:off x="6011863" y="6500813"/>
            <a:ext cx="2811462" cy="32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1pPr>
            <a:lvl2pPr marL="742950" indent="-28575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3pPr>
            <a:lvl4pPr marL="16002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4pPr>
            <a:lvl5pPr marL="20574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5pPr>
            <a:lvl6pPr marL="25146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6pPr>
            <a:lvl7pPr marL="29718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7pPr>
            <a:lvl8pPr marL="34290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8pPr>
            <a:lvl9pPr marL="38862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9pPr>
          </a:lstStyle>
          <a:p>
            <a:pPr algn="r" eaLnBrk="1" hangingPunct="1">
              <a:buFontTx/>
              <a:buNone/>
            </a:pPr>
            <a:r>
              <a:rPr lang="en-US" altLang="en-US" sz="1500">
                <a:solidFill>
                  <a:srgbClr val="00628C"/>
                </a:solidFill>
                <a:latin typeface="Myriad Pro" panose="020B0503030403020204" pitchFamily="34" charset="0"/>
              </a:rPr>
              <a:t>© Crown Copyright 2019 </a:t>
            </a:r>
          </a:p>
        </p:txBody>
      </p:sp>
      <p:sp>
        <p:nvSpPr>
          <p:cNvPr id="4" name="Rectangle 7">
            <a:extLst>
              <a:ext uri="{FF2B5EF4-FFF2-40B4-BE49-F238E27FC236}">
                <a16:creationId xmlns:a16="http://schemas.microsoft.com/office/drawing/2014/main" id="{F1A950DC-237F-4015-A842-AA78A54413FC}"/>
              </a:ext>
            </a:extLst>
          </p:cNvPr>
          <p:cNvSpPr>
            <a:spLocks noChangeArrowheads="1"/>
          </p:cNvSpPr>
          <p:nvPr userDrawn="1"/>
        </p:nvSpPr>
        <p:spPr bwMode="auto">
          <a:xfrm>
            <a:off x="392113" y="6488113"/>
            <a:ext cx="2811462" cy="322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1pPr>
            <a:lvl2pPr marL="742950" indent="-28575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3pPr>
            <a:lvl4pPr marL="16002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4pPr>
            <a:lvl5pPr marL="20574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5pPr>
            <a:lvl6pPr marL="25146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6pPr>
            <a:lvl7pPr marL="29718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7pPr>
            <a:lvl8pPr marL="34290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8pPr>
            <a:lvl9pPr marL="38862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9pPr>
          </a:lstStyle>
          <a:p>
            <a:pPr eaLnBrk="1" hangingPunct="1">
              <a:buFontTx/>
              <a:buNone/>
            </a:pPr>
            <a:r>
              <a:rPr lang="en-US" altLang="en-US" sz="1500">
                <a:solidFill>
                  <a:srgbClr val="00628C"/>
                </a:solidFill>
                <a:latin typeface="Myriad Pro" panose="020B0503030403020204" pitchFamily="34" charset="0"/>
                <a:hlinkClick r:id="rId2"/>
              </a:rPr>
              <a:t>www.ncetm.org.uk/masterypd</a:t>
            </a:r>
            <a:r>
              <a:rPr lang="en-US" altLang="en-US" sz="1500">
                <a:solidFill>
                  <a:srgbClr val="00628C"/>
                </a:solidFill>
                <a:latin typeface="Myriad Pro" panose="020B0503030403020204" pitchFamily="34" charset="0"/>
              </a:rPr>
              <a:t> </a:t>
            </a:r>
          </a:p>
        </p:txBody>
      </p:sp>
      <p:sp>
        <p:nvSpPr>
          <p:cNvPr id="6" name="Rectangle 8">
            <a:extLst>
              <a:ext uri="{FF2B5EF4-FFF2-40B4-BE49-F238E27FC236}">
                <a16:creationId xmlns:a16="http://schemas.microsoft.com/office/drawing/2014/main" id="{E388FED4-2189-481A-A3AA-8A865B4E0C5D}"/>
              </a:ext>
            </a:extLst>
          </p:cNvPr>
          <p:cNvSpPr>
            <a:spLocks noChangeArrowheads="1"/>
          </p:cNvSpPr>
          <p:nvPr userDrawn="1"/>
        </p:nvSpPr>
        <p:spPr bwMode="auto">
          <a:xfrm>
            <a:off x="3165475" y="6488113"/>
            <a:ext cx="2813050" cy="322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1pPr>
            <a:lvl2pPr marL="742950" indent="-28575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3pPr>
            <a:lvl4pPr marL="16002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4pPr>
            <a:lvl5pPr marL="20574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5pPr>
            <a:lvl6pPr marL="25146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6pPr>
            <a:lvl7pPr marL="29718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7pPr>
            <a:lvl8pPr marL="34290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8pPr>
            <a:lvl9pPr marL="38862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9pPr>
          </a:lstStyle>
          <a:p>
            <a:pPr algn="ctr" eaLnBrk="1" hangingPunct="1">
              <a:buFontTx/>
              <a:buNone/>
            </a:pPr>
            <a:r>
              <a:rPr lang="en-US" altLang="en-US" sz="1500">
                <a:solidFill>
                  <a:srgbClr val="7F7F7F"/>
                </a:solidFill>
                <a:latin typeface="Myriad Pro" panose="020B0503030403020204" pitchFamily="34" charset="0"/>
              </a:rPr>
              <a:t>2019 pilot</a:t>
            </a:r>
          </a:p>
        </p:txBody>
      </p:sp>
      <p:sp>
        <p:nvSpPr>
          <p:cNvPr id="5" name="Text Placeholder 8"/>
          <p:cNvSpPr>
            <a:spLocks noGrp="1"/>
          </p:cNvSpPr>
          <p:nvPr>
            <p:ph type="body" sz="quarter" idx="11"/>
          </p:nvPr>
        </p:nvSpPr>
        <p:spPr>
          <a:xfrm>
            <a:off x="1" y="0"/>
            <a:ext cx="9144000" cy="630000"/>
          </a:xfrm>
          <a:solidFill>
            <a:srgbClr val="82CBDD"/>
          </a:solidFill>
        </p:spPr>
        <p:txBody>
          <a:bodyPr lIns="180000" rIns="180000" anchor="ctr"/>
          <a:lstStyle>
            <a:lvl1pPr algn="r" defTabSz="898525">
              <a:tabLst>
                <a:tab pos="3136900" algn="l"/>
              </a:tabLst>
              <a:defRPr sz="2800">
                <a:solidFill>
                  <a:schemeClr val="tx1"/>
                </a:solidFill>
                <a:latin typeface="Myriad Pro" charset="0"/>
                <a:ea typeface="Myriad Pro" charset="0"/>
                <a:cs typeface="Myriad Pro" charset="0"/>
              </a:defRPr>
            </a:lvl1pPr>
          </a:lstStyle>
          <a:p>
            <a:pPr lvl="0"/>
            <a:r>
              <a:rPr lang="en-US"/>
              <a:t>Edit Master text styles</a:t>
            </a:r>
          </a:p>
        </p:txBody>
      </p:sp>
    </p:spTree>
    <p:extLst>
      <p:ext uri="{BB962C8B-B14F-4D97-AF65-F5344CB8AC3E}">
        <p14:creationId xmlns:p14="http://schemas.microsoft.com/office/powerpoint/2010/main" val="9484908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ontent">
    <p:spTree>
      <p:nvGrpSpPr>
        <p:cNvPr id="1" name=""/>
        <p:cNvGrpSpPr/>
        <p:nvPr/>
      </p:nvGrpSpPr>
      <p:grpSpPr>
        <a:xfrm>
          <a:off x="0" y="0"/>
          <a:ext cx="0" cy="0"/>
          <a:chOff x="0" y="0"/>
          <a:chExt cx="0" cy="0"/>
        </a:xfrm>
      </p:grpSpPr>
      <p:sp>
        <p:nvSpPr>
          <p:cNvPr id="4" name="Rectangle 6">
            <a:extLst>
              <a:ext uri="{FF2B5EF4-FFF2-40B4-BE49-F238E27FC236}">
                <a16:creationId xmlns:a16="http://schemas.microsoft.com/office/drawing/2014/main" id="{E1AE5B3E-BB09-4F3E-B172-CB8E3E77A4FD}"/>
              </a:ext>
            </a:extLst>
          </p:cNvPr>
          <p:cNvSpPr>
            <a:spLocks noChangeArrowheads="1"/>
          </p:cNvSpPr>
          <p:nvPr userDrawn="1"/>
        </p:nvSpPr>
        <p:spPr bwMode="auto">
          <a:xfrm>
            <a:off x="6011863" y="6500813"/>
            <a:ext cx="2811462" cy="32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1pPr>
            <a:lvl2pPr marL="742950" indent="-28575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3pPr>
            <a:lvl4pPr marL="16002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4pPr>
            <a:lvl5pPr marL="20574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5pPr>
            <a:lvl6pPr marL="25146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6pPr>
            <a:lvl7pPr marL="29718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7pPr>
            <a:lvl8pPr marL="34290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8pPr>
            <a:lvl9pPr marL="38862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9pPr>
          </a:lstStyle>
          <a:p>
            <a:pPr algn="r" eaLnBrk="1" hangingPunct="1">
              <a:buFontTx/>
              <a:buNone/>
            </a:pPr>
            <a:r>
              <a:rPr lang="en-US" altLang="en-US" sz="1500">
                <a:solidFill>
                  <a:srgbClr val="00628C"/>
                </a:solidFill>
                <a:latin typeface="Myriad Pro" panose="020B0503030403020204" pitchFamily="34" charset="0"/>
              </a:rPr>
              <a:t>© Crown Copyright 2019 </a:t>
            </a:r>
          </a:p>
        </p:txBody>
      </p:sp>
      <p:sp>
        <p:nvSpPr>
          <p:cNvPr id="5" name="Rectangle 7">
            <a:extLst>
              <a:ext uri="{FF2B5EF4-FFF2-40B4-BE49-F238E27FC236}">
                <a16:creationId xmlns:a16="http://schemas.microsoft.com/office/drawing/2014/main" id="{99D7B64A-51EE-4A0D-A76F-8DD0648ECC17}"/>
              </a:ext>
            </a:extLst>
          </p:cNvPr>
          <p:cNvSpPr>
            <a:spLocks noChangeArrowheads="1"/>
          </p:cNvSpPr>
          <p:nvPr userDrawn="1"/>
        </p:nvSpPr>
        <p:spPr bwMode="auto">
          <a:xfrm>
            <a:off x="392113" y="6488113"/>
            <a:ext cx="2811462" cy="322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1pPr>
            <a:lvl2pPr marL="742950" indent="-28575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3pPr>
            <a:lvl4pPr marL="16002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4pPr>
            <a:lvl5pPr marL="20574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5pPr>
            <a:lvl6pPr marL="25146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6pPr>
            <a:lvl7pPr marL="29718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7pPr>
            <a:lvl8pPr marL="34290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8pPr>
            <a:lvl9pPr marL="38862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9pPr>
          </a:lstStyle>
          <a:p>
            <a:pPr eaLnBrk="1" hangingPunct="1">
              <a:buFontTx/>
              <a:buNone/>
            </a:pPr>
            <a:r>
              <a:rPr lang="en-US" altLang="en-US" sz="1500">
                <a:solidFill>
                  <a:srgbClr val="00628C"/>
                </a:solidFill>
                <a:latin typeface="Myriad Pro" panose="020B0503030403020204" pitchFamily="34" charset="0"/>
                <a:hlinkClick r:id="rId2"/>
              </a:rPr>
              <a:t>www.ncetm.org.uk/masterypd</a:t>
            </a:r>
            <a:r>
              <a:rPr lang="en-US" altLang="en-US" sz="1500">
                <a:solidFill>
                  <a:srgbClr val="00628C"/>
                </a:solidFill>
                <a:latin typeface="Myriad Pro" panose="020B0503030403020204" pitchFamily="34" charset="0"/>
              </a:rPr>
              <a:t> </a:t>
            </a:r>
          </a:p>
        </p:txBody>
      </p:sp>
      <p:sp>
        <p:nvSpPr>
          <p:cNvPr id="3" name="Content Placeholder 2"/>
          <p:cNvSpPr>
            <a:spLocks noGrp="1"/>
          </p:cNvSpPr>
          <p:nvPr>
            <p:ph idx="1"/>
          </p:nvPr>
        </p:nvSpPr>
        <p:spPr>
          <a:xfrm>
            <a:off x="467544" y="764704"/>
            <a:ext cx="8216081" cy="5544618"/>
          </a:xfrm>
        </p:spPr>
        <p:txBody>
          <a:bodyPr/>
          <a:lstStyle>
            <a:lvl1pPr marL="0" indent="0">
              <a:buFont typeface="Arial" charset="0"/>
              <a:buNone/>
              <a:defRPr sz="2800" baseline="0">
                <a:solidFill>
                  <a:schemeClr val="tx1"/>
                </a:solidFill>
                <a:latin typeface="Myriad Pro" charset="0"/>
                <a:ea typeface="Myriad Pro" charset="0"/>
                <a:cs typeface="Myriad Pro" charset="0"/>
              </a:defRPr>
            </a:lvl1pPr>
            <a:lvl2pPr marL="742950" indent="-285750">
              <a:buClr>
                <a:srgbClr val="82CBDD"/>
              </a:buClr>
              <a:buFont typeface="Arial" charset="0"/>
              <a:buChar char=""/>
              <a:defRPr sz="2400">
                <a:latin typeface="Myriad Pro" charset="0"/>
                <a:ea typeface="Myriad Pro" charset="0"/>
                <a:cs typeface="Myriad Pro" charset="0"/>
              </a:defRPr>
            </a:lvl2pPr>
            <a:lvl3pPr>
              <a:buClr>
                <a:srgbClr val="82CBDD"/>
              </a:buClr>
              <a:defRPr sz="2000">
                <a:latin typeface="Myriad Pro" charset="0"/>
                <a:ea typeface="Myriad Pro" charset="0"/>
                <a:cs typeface="Myriad Pro" charset="0"/>
              </a:defRPr>
            </a:lvl3pPr>
            <a:lvl4pPr>
              <a:buClr>
                <a:srgbClr val="82CBDD"/>
              </a:buClr>
              <a:defRPr sz="2000">
                <a:latin typeface="Myriad Pro" charset="0"/>
                <a:ea typeface="Myriad Pro" charset="0"/>
                <a:cs typeface="Myriad Pro" charset="0"/>
              </a:defRPr>
            </a:lvl4pPr>
            <a:lvl5pPr>
              <a:buClr>
                <a:srgbClr val="82CBDD"/>
              </a:buClr>
              <a:defRPr sz="2000">
                <a:latin typeface="Myriad Pro" charset="0"/>
                <a:ea typeface="Myriad Pro" charset="0"/>
                <a:cs typeface="Myriad Pro" charset="0"/>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9" name="Text Placeholder 8"/>
          <p:cNvSpPr>
            <a:spLocks noGrp="1"/>
          </p:cNvSpPr>
          <p:nvPr>
            <p:ph type="body" sz="quarter" idx="11"/>
          </p:nvPr>
        </p:nvSpPr>
        <p:spPr>
          <a:xfrm>
            <a:off x="0" y="0"/>
            <a:ext cx="9144000" cy="630000"/>
          </a:xfrm>
          <a:solidFill>
            <a:srgbClr val="82CBDD"/>
          </a:solidFill>
        </p:spPr>
        <p:txBody>
          <a:bodyPr lIns="180000" rIns="180000" anchor="ctr"/>
          <a:lstStyle>
            <a:lvl1pPr algn="r">
              <a:defRPr sz="2800">
                <a:latin typeface="Myriad Pro" charset="0"/>
                <a:ea typeface="Myriad Pro" charset="0"/>
                <a:cs typeface="Myriad Pro" charset="0"/>
              </a:defRPr>
            </a:lvl1pPr>
          </a:lstStyle>
          <a:p>
            <a:pPr lvl="0"/>
            <a:r>
              <a:rPr lang="en-US"/>
              <a:t>Click to edit Master text styles</a:t>
            </a:r>
          </a:p>
        </p:txBody>
      </p:sp>
    </p:spTree>
    <p:extLst>
      <p:ext uri="{BB962C8B-B14F-4D97-AF65-F5344CB8AC3E}">
        <p14:creationId xmlns:p14="http://schemas.microsoft.com/office/powerpoint/2010/main" val="28841190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eaching Point Slide">
    <p:spTree>
      <p:nvGrpSpPr>
        <p:cNvPr id="1" name=""/>
        <p:cNvGrpSpPr/>
        <p:nvPr/>
      </p:nvGrpSpPr>
      <p:grpSpPr>
        <a:xfrm>
          <a:off x="0" y="0"/>
          <a:ext cx="0" cy="0"/>
          <a:chOff x="0" y="0"/>
          <a:chExt cx="0" cy="0"/>
        </a:xfrm>
      </p:grpSpPr>
      <p:sp>
        <p:nvSpPr>
          <p:cNvPr id="5" name="Rectangle 6">
            <a:extLst>
              <a:ext uri="{FF2B5EF4-FFF2-40B4-BE49-F238E27FC236}">
                <a16:creationId xmlns:a16="http://schemas.microsoft.com/office/drawing/2014/main" id="{796E6DDF-FB8A-4142-9983-65E6A744DC2F}"/>
              </a:ext>
            </a:extLst>
          </p:cNvPr>
          <p:cNvSpPr>
            <a:spLocks noChangeArrowheads="1"/>
          </p:cNvSpPr>
          <p:nvPr userDrawn="1"/>
        </p:nvSpPr>
        <p:spPr bwMode="auto">
          <a:xfrm>
            <a:off x="6011863" y="6500813"/>
            <a:ext cx="2811462" cy="32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1pPr>
            <a:lvl2pPr marL="742950" indent="-28575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3pPr>
            <a:lvl4pPr marL="16002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4pPr>
            <a:lvl5pPr marL="20574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5pPr>
            <a:lvl6pPr marL="25146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6pPr>
            <a:lvl7pPr marL="29718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7pPr>
            <a:lvl8pPr marL="34290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8pPr>
            <a:lvl9pPr marL="38862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9pPr>
          </a:lstStyle>
          <a:p>
            <a:pPr algn="r" eaLnBrk="1" hangingPunct="1">
              <a:buFontTx/>
              <a:buNone/>
            </a:pPr>
            <a:r>
              <a:rPr lang="en-US" altLang="en-US" sz="1500">
                <a:solidFill>
                  <a:srgbClr val="00628C"/>
                </a:solidFill>
                <a:latin typeface="Myriad Pro" panose="020B0503030403020204" pitchFamily="34" charset="0"/>
              </a:rPr>
              <a:t>© Crown Copyright 2019 </a:t>
            </a:r>
          </a:p>
        </p:txBody>
      </p:sp>
      <p:sp>
        <p:nvSpPr>
          <p:cNvPr id="7" name="Rectangle 7">
            <a:extLst>
              <a:ext uri="{FF2B5EF4-FFF2-40B4-BE49-F238E27FC236}">
                <a16:creationId xmlns:a16="http://schemas.microsoft.com/office/drawing/2014/main" id="{7D9871E7-901C-476D-BF4B-2FF39901AF15}"/>
              </a:ext>
            </a:extLst>
          </p:cNvPr>
          <p:cNvSpPr>
            <a:spLocks noChangeArrowheads="1"/>
          </p:cNvSpPr>
          <p:nvPr userDrawn="1"/>
        </p:nvSpPr>
        <p:spPr bwMode="auto">
          <a:xfrm>
            <a:off x="392113" y="6488113"/>
            <a:ext cx="2811462" cy="322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1pPr>
            <a:lvl2pPr marL="742950" indent="-28575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3pPr>
            <a:lvl4pPr marL="16002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4pPr>
            <a:lvl5pPr marL="20574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5pPr>
            <a:lvl6pPr marL="25146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6pPr>
            <a:lvl7pPr marL="29718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7pPr>
            <a:lvl8pPr marL="34290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8pPr>
            <a:lvl9pPr marL="38862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9pPr>
          </a:lstStyle>
          <a:p>
            <a:pPr eaLnBrk="1" hangingPunct="1">
              <a:buFontTx/>
              <a:buNone/>
            </a:pPr>
            <a:r>
              <a:rPr lang="en-US" altLang="en-US" sz="1500">
                <a:solidFill>
                  <a:srgbClr val="00628C"/>
                </a:solidFill>
                <a:latin typeface="Myriad Pro" panose="020B0503030403020204" pitchFamily="34" charset="0"/>
                <a:hlinkClick r:id="rId2"/>
              </a:rPr>
              <a:t>www.ncetm.org.uk/masterypd</a:t>
            </a:r>
            <a:r>
              <a:rPr lang="en-US" altLang="en-US" sz="1500">
                <a:solidFill>
                  <a:srgbClr val="00628C"/>
                </a:solidFill>
                <a:latin typeface="Myriad Pro" panose="020B0503030403020204" pitchFamily="34" charset="0"/>
              </a:rPr>
              <a:t> </a:t>
            </a:r>
          </a:p>
        </p:txBody>
      </p:sp>
      <p:sp>
        <p:nvSpPr>
          <p:cNvPr id="3" name="Content Placeholder 2"/>
          <p:cNvSpPr>
            <a:spLocks noGrp="1"/>
          </p:cNvSpPr>
          <p:nvPr>
            <p:ph idx="1"/>
          </p:nvPr>
        </p:nvSpPr>
        <p:spPr>
          <a:xfrm>
            <a:off x="467544" y="1181498"/>
            <a:ext cx="8216081" cy="5127824"/>
          </a:xfrm>
        </p:spPr>
        <p:txBody>
          <a:bodyPr/>
          <a:lstStyle>
            <a:lvl1pPr marL="0" indent="0">
              <a:defRPr sz="2400" baseline="0">
                <a:solidFill>
                  <a:schemeClr val="tx1"/>
                </a:solidFill>
                <a:latin typeface="Myriad Pro" charset="0"/>
                <a:ea typeface="Myriad Pro" charset="0"/>
                <a:cs typeface="Myriad Pro" charset="0"/>
              </a:defRPr>
            </a:lvl1pPr>
            <a:lvl2pPr marL="742950" indent="-285750">
              <a:buClr>
                <a:srgbClr val="82CBDD"/>
              </a:buClr>
              <a:buFont typeface="Arial" charset="0"/>
              <a:buChar char=""/>
              <a:defRPr sz="2000">
                <a:latin typeface="Myriad Pro" charset="0"/>
                <a:ea typeface="Myriad Pro" charset="0"/>
                <a:cs typeface="Myriad Pro" charset="0"/>
              </a:defRPr>
            </a:lvl2pPr>
            <a:lvl3pPr>
              <a:buClr>
                <a:srgbClr val="82CBDD"/>
              </a:buClr>
              <a:defRPr sz="1800">
                <a:latin typeface="Myriad Pro" charset="0"/>
                <a:ea typeface="Myriad Pro" charset="0"/>
                <a:cs typeface="Myriad Pro" charset="0"/>
              </a:defRPr>
            </a:lvl3pPr>
            <a:lvl4pPr>
              <a:buClr>
                <a:srgbClr val="82CBDD"/>
              </a:buClr>
              <a:defRPr sz="1800">
                <a:latin typeface="Myriad Pro" charset="0"/>
                <a:ea typeface="Myriad Pro" charset="0"/>
                <a:cs typeface="Myriad Pro" charset="0"/>
              </a:defRPr>
            </a:lvl4pPr>
            <a:lvl5pPr>
              <a:buClr>
                <a:srgbClr val="82CBDD"/>
              </a:buClr>
              <a:defRPr sz="1800">
                <a:latin typeface="Myriad Pro" charset="0"/>
                <a:ea typeface="Myriad Pro" charset="0"/>
                <a:cs typeface="Myriad Pro" charset="0"/>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6" name="Text Placeholder 5"/>
          <p:cNvSpPr>
            <a:spLocks noGrp="1"/>
          </p:cNvSpPr>
          <p:nvPr>
            <p:ph type="body" sz="quarter" idx="10"/>
          </p:nvPr>
        </p:nvSpPr>
        <p:spPr>
          <a:xfrm>
            <a:off x="463958" y="764704"/>
            <a:ext cx="8219667" cy="416793"/>
          </a:xfrm>
        </p:spPr>
        <p:txBody>
          <a:bodyPr anchor="ctr"/>
          <a:lstStyle>
            <a:lvl1pPr>
              <a:defRPr sz="2400" b="1" i="0">
                <a:solidFill>
                  <a:srgbClr val="00628C"/>
                </a:solidFill>
                <a:latin typeface="Myriad Pro Semibold" charset="0"/>
                <a:ea typeface="Myriad Pro Semibold" charset="0"/>
                <a:cs typeface="Myriad Pro Semibold" charset="0"/>
              </a:defRPr>
            </a:lvl1pPr>
          </a:lstStyle>
          <a:p>
            <a:pPr lvl="0"/>
            <a:r>
              <a:rPr lang="en-US"/>
              <a:t>Click to edit Master text styles</a:t>
            </a:r>
          </a:p>
        </p:txBody>
      </p:sp>
      <p:sp>
        <p:nvSpPr>
          <p:cNvPr id="9" name="Text Placeholder 8"/>
          <p:cNvSpPr>
            <a:spLocks noGrp="1"/>
          </p:cNvSpPr>
          <p:nvPr>
            <p:ph type="body" sz="quarter" idx="11"/>
          </p:nvPr>
        </p:nvSpPr>
        <p:spPr>
          <a:xfrm>
            <a:off x="1" y="0"/>
            <a:ext cx="9144000" cy="630000"/>
          </a:xfrm>
          <a:solidFill>
            <a:srgbClr val="82CBDD"/>
          </a:solidFill>
        </p:spPr>
        <p:txBody>
          <a:bodyPr lIns="180000" rIns="180000" anchor="ctr"/>
          <a:lstStyle>
            <a:lvl1pPr algn="r">
              <a:defRPr sz="2800">
                <a:latin typeface="Myriad Pro" charset="0"/>
                <a:ea typeface="Myriad Pro" charset="0"/>
                <a:cs typeface="Myriad Pro" charset="0"/>
              </a:defRPr>
            </a:lvl1pPr>
          </a:lstStyle>
          <a:p>
            <a:pPr lvl="0"/>
            <a:r>
              <a:rPr lang="en-US"/>
              <a:t>Click to edit Master text styles</a:t>
            </a:r>
          </a:p>
        </p:txBody>
      </p:sp>
    </p:spTree>
    <p:extLst>
      <p:ext uri="{BB962C8B-B14F-4D97-AF65-F5344CB8AC3E}">
        <p14:creationId xmlns:p14="http://schemas.microsoft.com/office/powerpoint/2010/main" val="30727827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46229558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Rectangle 4">
            <a:extLst>
              <a:ext uri="{FF2B5EF4-FFF2-40B4-BE49-F238E27FC236}">
                <a16:creationId xmlns:a16="http://schemas.microsoft.com/office/drawing/2014/main" id="{75CF8619-A1C6-41A4-9838-EF1EFBDF35B7}"/>
              </a:ext>
            </a:extLst>
          </p:cNvPr>
          <p:cNvSpPr>
            <a:spLocks noGrp="1" noChangeArrowheads="1"/>
          </p:cNvSpPr>
          <p:nvPr>
            <p:ph type="title"/>
          </p:nvPr>
        </p:nvSpPr>
        <p:spPr bwMode="auto">
          <a:xfrm>
            <a:off x="762000" y="301625"/>
            <a:ext cx="7924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pPr lvl="0"/>
            <a:r>
              <a:rPr lang="en-US" altLang="en-US"/>
              <a:t>Click to edit Master title style</a:t>
            </a:r>
            <a:endParaRPr lang="en-GB" altLang="en-US"/>
          </a:p>
        </p:txBody>
      </p:sp>
      <p:sp>
        <p:nvSpPr>
          <p:cNvPr id="1027" name="Rectangle 5">
            <a:extLst>
              <a:ext uri="{FF2B5EF4-FFF2-40B4-BE49-F238E27FC236}">
                <a16:creationId xmlns:a16="http://schemas.microsoft.com/office/drawing/2014/main" id="{200A6B4F-33AF-4C52-873D-9E3B69750352}"/>
              </a:ext>
            </a:extLst>
          </p:cNvPr>
          <p:cNvSpPr>
            <a:spLocks noGrp="1" noChangeArrowheads="1"/>
          </p:cNvSpPr>
          <p:nvPr>
            <p:ph type="body" idx="1"/>
          </p:nvPr>
        </p:nvSpPr>
        <p:spPr bwMode="auto">
          <a:xfrm>
            <a:off x="762000" y="1827213"/>
            <a:ext cx="7921625"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altLang="en-US"/>
              <a:t>Click to edit Master text styles</a:t>
            </a:r>
          </a:p>
          <a:p>
            <a:pPr lvl="1"/>
            <a:r>
              <a:rPr lang="en-GB" altLang="en-US"/>
              <a:t>Second level</a:t>
            </a:r>
          </a:p>
          <a:p>
            <a:pPr lvl="2"/>
            <a:r>
              <a:rPr lang="en-GB" altLang="en-US"/>
              <a:t>Third level</a:t>
            </a:r>
          </a:p>
        </p:txBody>
      </p:sp>
      <p:sp>
        <p:nvSpPr>
          <p:cNvPr id="43014" name="Rectangle 6">
            <a:extLst>
              <a:ext uri="{FF2B5EF4-FFF2-40B4-BE49-F238E27FC236}">
                <a16:creationId xmlns:a16="http://schemas.microsoft.com/office/drawing/2014/main" id="{25145E3E-86D5-4F02-B7D5-A6DD771677B9}"/>
              </a:ext>
            </a:extLst>
          </p:cNvPr>
          <p:cNvSpPr>
            <a:spLocks noGrp="1" noChangeArrowheads="1"/>
          </p:cNvSpPr>
          <p:nvPr>
            <p:ph type="dt" sz="half" idx="2"/>
          </p:nvPr>
        </p:nvSpPr>
        <p:spPr bwMode="auto">
          <a:xfrm>
            <a:off x="457200" y="6248400"/>
            <a:ext cx="2133600" cy="457200"/>
          </a:xfrm>
          <a:prstGeom prst="rect">
            <a:avLst/>
          </a:prstGeom>
          <a:noFill/>
          <a:ln>
            <a:noFill/>
          </a:ln>
          <a:effectLst/>
        </p:spPr>
        <p:txBody>
          <a:bodyPr vert="horz" wrap="square" lIns="91440" tIns="45720" rIns="91440" bIns="45720" numCol="1" anchor="b" anchorCtr="0" compatLnSpc="1">
            <a:prstTxWarp prst="textNoShape">
              <a:avLst/>
            </a:prstTxWarp>
          </a:bodyPr>
          <a:lstStyle>
            <a:lvl1pPr eaLnBrk="1" hangingPunct="1">
              <a:spcBef>
                <a:spcPct val="0"/>
              </a:spcBef>
              <a:buClrTx/>
              <a:buFontTx/>
              <a:buNone/>
              <a:defRPr sz="1200" dirty="0">
                <a:latin typeface="Arial" charset="0"/>
              </a:defRPr>
            </a:lvl1pPr>
          </a:lstStyle>
          <a:p>
            <a:pPr>
              <a:defRPr/>
            </a:pPr>
            <a:endParaRPr lang="en-GB"/>
          </a:p>
        </p:txBody>
      </p:sp>
      <p:sp>
        <p:nvSpPr>
          <p:cNvPr id="43015" name="Rectangle 7">
            <a:extLst>
              <a:ext uri="{FF2B5EF4-FFF2-40B4-BE49-F238E27FC236}">
                <a16:creationId xmlns:a16="http://schemas.microsoft.com/office/drawing/2014/main" id="{CC31C507-6976-446C-AC2D-8C51A421D01E}"/>
              </a:ext>
            </a:extLst>
          </p:cNvPr>
          <p:cNvSpPr>
            <a:spLocks noGrp="1" noChangeArrowheads="1"/>
          </p:cNvSpPr>
          <p:nvPr>
            <p:ph type="ftr" sz="quarter" idx="3"/>
          </p:nvPr>
        </p:nvSpPr>
        <p:spPr bwMode="auto">
          <a:xfrm>
            <a:off x="3124200" y="6248400"/>
            <a:ext cx="2895600" cy="457200"/>
          </a:xfrm>
          <a:prstGeom prst="rect">
            <a:avLst/>
          </a:prstGeom>
          <a:noFill/>
          <a:ln>
            <a:noFill/>
          </a:ln>
          <a:effectLst/>
        </p:spPr>
        <p:txBody>
          <a:bodyPr vert="horz" wrap="square" lIns="91440" tIns="45720" rIns="91440" bIns="45720" numCol="1" anchor="b" anchorCtr="0" compatLnSpc="1">
            <a:prstTxWarp prst="textNoShape">
              <a:avLst/>
            </a:prstTxWarp>
          </a:bodyPr>
          <a:lstStyle>
            <a:lvl1pPr algn="ctr" eaLnBrk="1" hangingPunct="1">
              <a:spcBef>
                <a:spcPct val="0"/>
              </a:spcBef>
              <a:buClrTx/>
              <a:buFontTx/>
              <a:buNone/>
              <a:defRPr sz="1200">
                <a:latin typeface="Arial" charset="0"/>
              </a:defRPr>
            </a:lvl1pPr>
          </a:lstStyle>
          <a:p>
            <a:pPr>
              <a:defRPr/>
            </a:pPr>
            <a:endParaRPr lang="en-GB"/>
          </a:p>
        </p:txBody>
      </p:sp>
      <p:sp>
        <p:nvSpPr>
          <p:cNvPr id="43016" name="Rectangle 8">
            <a:extLst>
              <a:ext uri="{FF2B5EF4-FFF2-40B4-BE49-F238E27FC236}">
                <a16:creationId xmlns:a16="http://schemas.microsoft.com/office/drawing/2014/main" id="{41D76710-66AF-45FA-861B-17681A4C76E3}"/>
              </a:ext>
            </a:extLst>
          </p:cNvPr>
          <p:cNvSpPr>
            <a:spLocks noGrp="1" noChangeArrowheads="1"/>
          </p:cNvSpPr>
          <p:nvPr>
            <p:ph type="sldNum" sz="quarter" idx="4"/>
          </p:nvPr>
        </p:nvSpPr>
        <p:spPr bwMode="auto">
          <a:xfrm>
            <a:off x="6553200" y="6248400"/>
            <a:ext cx="2133600" cy="457200"/>
          </a:xfrm>
          <a:prstGeom prst="rect">
            <a:avLst/>
          </a:prstGeom>
          <a:noFill/>
          <a:ln>
            <a:noFill/>
          </a:ln>
          <a:effectLst/>
        </p:spPr>
        <p:txBody>
          <a:bodyPr vert="horz" wrap="square" lIns="91440" tIns="45720" rIns="91440" bIns="45720" numCol="1" anchor="b" anchorCtr="0" compatLnSpc="1">
            <a:prstTxWarp prst="textNoShape">
              <a:avLst/>
            </a:prstTxWarp>
          </a:bodyPr>
          <a:lstStyle>
            <a:lvl1pPr algn="r" eaLnBrk="1" hangingPunct="1">
              <a:spcBef>
                <a:spcPct val="0"/>
              </a:spcBef>
              <a:buClrTx/>
              <a:buFontTx/>
              <a:buNone/>
              <a:defRPr sz="1200">
                <a:latin typeface="Arial" charset="0"/>
              </a:defRPr>
            </a:lvl1pPr>
          </a:lstStyle>
          <a:p>
            <a:pPr>
              <a:defRPr/>
            </a:pPr>
            <a:fld id="{6A4D5EAA-6122-4923-8519-E5BF6179E77C}" type="slidenum">
              <a:rPr lang="en-GB" altLang="x-none"/>
              <a:pPr>
                <a:defRPr/>
              </a:pPr>
              <a:t>‹#›</a:t>
            </a:fld>
            <a:endParaRPr lang="en-GB" altLang="x-none"/>
          </a:p>
        </p:txBody>
      </p:sp>
    </p:spTree>
  </p:cSld>
  <p:clrMap bg1="lt1" tx1="dk1" bg2="lt2" tx2="dk2" accent1="accent1" accent2="accent2" accent3="accent3" accent4="accent4" accent5="accent5" accent6="accent6" hlink="hlink" folHlink="folHlink"/>
  <p:sldLayoutIdLst>
    <p:sldLayoutId id="2147483968" r:id="rId1"/>
    <p:sldLayoutId id="2147483969" r:id="rId2"/>
    <p:sldLayoutId id="2147483970" r:id="rId3"/>
    <p:sldLayoutId id="2147483971" r:id="rId4"/>
    <p:sldLayoutId id="2147483972" r:id="rId5"/>
    <p:sldLayoutId id="2147483973" r:id="rId6"/>
  </p:sldLayoutIdLst>
  <p:txStyles>
    <p:titleStyle>
      <a:lvl1pPr algn="l" rtl="0" fontAlgn="base">
        <a:spcBef>
          <a:spcPct val="0"/>
        </a:spcBef>
        <a:spcAft>
          <a:spcPct val="0"/>
        </a:spcAft>
        <a:defRPr sz="2800" b="1">
          <a:solidFill>
            <a:srgbClr val="00628C"/>
          </a:solidFill>
          <a:latin typeface="Myriad Pro Semibold" charset="0"/>
          <a:ea typeface="Myriad Pro Semibold" charset="0"/>
          <a:cs typeface="Myriad Pro Semibold" charset="0"/>
        </a:defRPr>
      </a:lvl1pPr>
      <a:lvl2pPr algn="l" rtl="0" fontAlgn="base">
        <a:spcBef>
          <a:spcPct val="0"/>
        </a:spcBef>
        <a:spcAft>
          <a:spcPct val="0"/>
        </a:spcAft>
        <a:defRPr sz="2800" b="1">
          <a:solidFill>
            <a:srgbClr val="00628C"/>
          </a:solidFill>
          <a:latin typeface="Myriad Pro Semibold"/>
          <a:ea typeface="Myriad Pro Semibold"/>
          <a:cs typeface="Myriad Pro Semibold"/>
        </a:defRPr>
      </a:lvl2pPr>
      <a:lvl3pPr algn="l" rtl="0" fontAlgn="base">
        <a:spcBef>
          <a:spcPct val="0"/>
        </a:spcBef>
        <a:spcAft>
          <a:spcPct val="0"/>
        </a:spcAft>
        <a:defRPr sz="2800" b="1">
          <a:solidFill>
            <a:srgbClr val="00628C"/>
          </a:solidFill>
          <a:latin typeface="Myriad Pro Semibold"/>
          <a:ea typeface="Myriad Pro Semibold"/>
          <a:cs typeface="Myriad Pro Semibold"/>
        </a:defRPr>
      </a:lvl3pPr>
      <a:lvl4pPr algn="l" rtl="0" fontAlgn="base">
        <a:spcBef>
          <a:spcPct val="0"/>
        </a:spcBef>
        <a:spcAft>
          <a:spcPct val="0"/>
        </a:spcAft>
        <a:defRPr sz="2800" b="1">
          <a:solidFill>
            <a:srgbClr val="00628C"/>
          </a:solidFill>
          <a:latin typeface="Myriad Pro Semibold"/>
          <a:ea typeface="Myriad Pro Semibold"/>
          <a:cs typeface="Myriad Pro Semibold"/>
        </a:defRPr>
      </a:lvl4pPr>
      <a:lvl5pPr algn="l" rtl="0" fontAlgn="base">
        <a:spcBef>
          <a:spcPct val="0"/>
        </a:spcBef>
        <a:spcAft>
          <a:spcPct val="0"/>
        </a:spcAft>
        <a:defRPr sz="2800" b="1">
          <a:solidFill>
            <a:srgbClr val="00628C"/>
          </a:solidFill>
          <a:latin typeface="Myriad Pro Semibold"/>
          <a:ea typeface="Myriad Pro Semibold"/>
          <a:cs typeface="Myriad Pro Semibold"/>
        </a:defRPr>
      </a:lvl5pPr>
      <a:lvl6pPr marL="457200" algn="l" rtl="0" eaLnBrk="1" fontAlgn="base" hangingPunct="1">
        <a:spcBef>
          <a:spcPct val="0"/>
        </a:spcBef>
        <a:spcAft>
          <a:spcPct val="0"/>
        </a:spcAft>
        <a:defRPr sz="3600" b="1">
          <a:solidFill>
            <a:srgbClr val="00628C"/>
          </a:solidFill>
          <a:latin typeface="Arial" charset="0"/>
        </a:defRPr>
      </a:lvl6pPr>
      <a:lvl7pPr marL="914400" algn="l" rtl="0" eaLnBrk="1" fontAlgn="base" hangingPunct="1">
        <a:spcBef>
          <a:spcPct val="0"/>
        </a:spcBef>
        <a:spcAft>
          <a:spcPct val="0"/>
        </a:spcAft>
        <a:defRPr sz="3600" b="1">
          <a:solidFill>
            <a:srgbClr val="00628C"/>
          </a:solidFill>
          <a:latin typeface="Arial" charset="0"/>
        </a:defRPr>
      </a:lvl7pPr>
      <a:lvl8pPr marL="1371600" algn="l" rtl="0" eaLnBrk="1" fontAlgn="base" hangingPunct="1">
        <a:spcBef>
          <a:spcPct val="0"/>
        </a:spcBef>
        <a:spcAft>
          <a:spcPct val="0"/>
        </a:spcAft>
        <a:defRPr sz="3600" b="1">
          <a:solidFill>
            <a:srgbClr val="00628C"/>
          </a:solidFill>
          <a:latin typeface="Arial" charset="0"/>
        </a:defRPr>
      </a:lvl8pPr>
      <a:lvl9pPr marL="1828800" algn="l" rtl="0" eaLnBrk="1" fontAlgn="base" hangingPunct="1">
        <a:spcBef>
          <a:spcPct val="0"/>
        </a:spcBef>
        <a:spcAft>
          <a:spcPct val="0"/>
        </a:spcAft>
        <a:defRPr sz="3600" b="1">
          <a:solidFill>
            <a:srgbClr val="00628C"/>
          </a:solidFill>
          <a:latin typeface="Arial" charset="0"/>
        </a:defRPr>
      </a:lvl9pPr>
    </p:titleStyle>
    <p:bodyStyle>
      <a:lvl1pPr marL="342900" indent="-342900" algn="l" rtl="0" fontAlgn="base">
        <a:spcBef>
          <a:spcPct val="20000"/>
        </a:spcBef>
        <a:spcAft>
          <a:spcPct val="0"/>
        </a:spcAft>
        <a:buClr>
          <a:schemeClr val="tx2"/>
        </a:buClr>
        <a:buFont typeface="Arial" panose="020B0604020202020204" pitchFamily="34" charset="0"/>
        <a:defRPr sz="2800">
          <a:solidFill>
            <a:schemeClr val="tx1"/>
          </a:solidFill>
          <a:latin typeface="Myriad Pro" charset="0"/>
          <a:ea typeface="Myriad Pro" charset="0"/>
          <a:cs typeface="Myriad Pro" charset="0"/>
        </a:defRPr>
      </a:lvl1pPr>
      <a:lvl2pPr marL="742950" indent="-285750" algn="l" rtl="0" fontAlgn="base">
        <a:spcBef>
          <a:spcPct val="20000"/>
        </a:spcBef>
        <a:spcAft>
          <a:spcPct val="0"/>
        </a:spcAft>
        <a:buClr>
          <a:srgbClr val="82CBDD"/>
        </a:buClr>
        <a:buFont typeface="Arial" panose="020B0604020202020204" pitchFamily="34" charset="0"/>
        <a:buChar char="●"/>
        <a:defRPr sz="2400">
          <a:solidFill>
            <a:schemeClr val="tx1"/>
          </a:solidFill>
          <a:latin typeface="Myriad Pro" charset="0"/>
          <a:ea typeface="Myriad Pro" charset="0"/>
          <a:cs typeface="Myriad Pro" charset="0"/>
        </a:defRPr>
      </a:lvl2pPr>
      <a:lvl3pPr marL="1143000" indent="-228600" algn="l" rtl="0" fontAlgn="base">
        <a:spcBef>
          <a:spcPct val="20000"/>
        </a:spcBef>
        <a:spcAft>
          <a:spcPct val="0"/>
        </a:spcAft>
        <a:buClr>
          <a:srgbClr val="00628C"/>
        </a:buClr>
        <a:buFont typeface="Arial" panose="020B0604020202020204" pitchFamily="34" charset="0"/>
        <a:buChar char="–"/>
        <a:defRPr sz="2000">
          <a:solidFill>
            <a:schemeClr val="tx1"/>
          </a:solidFill>
          <a:latin typeface="Myriad Pro" charset="0"/>
          <a:ea typeface="Myriad Pro" charset="0"/>
          <a:cs typeface="Myriad Pro" charset="0"/>
        </a:defRPr>
      </a:lvl3pPr>
      <a:lvl4pPr marL="1600200" indent="-228600" algn="l" rtl="0" fontAlgn="base">
        <a:spcBef>
          <a:spcPct val="20000"/>
        </a:spcBef>
        <a:spcAft>
          <a:spcPct val="0"/>
        </a:spcAft>
        <a:buClr>
          <a:schemeClr val="accent2"/>
        </a:buClr>
        <a:buFont typeface="Arial" panose="020B0604020202020204" pitchFamily="34" charset="0"/>
        <a:buChar char="●"/>
        <a:defRPr sz="1900">
          <a:solidFill>
            <a:schemeClr val="tx1"/>
          </a:solidFill>
          <a:latin typeface="+mn-lt"/>
          <a:ea typeface="Myriad Pro" panose="020B0503030403020204" pitchFamily="34" charset="0"/>
          <a:cs typeface="Myriad Pro" panose="020B0503030403020204" pitchFamily="34" charset="0"/>
        </a:defRPr>
      </a:lvl4pPr>
      <a:lvl5pPr marL="2057400" indent="-228600" algn="l" rtl="0" fontAlgn="base">
        <a:spcBef>
          <a:spcPct val="20000"/>
        </a:spcBef>
        <a:spcAft>
          <a:spcPct val="0"/>
        </a:spcAft>
        <a:buClr>
          <a:schemeClr val="tx2"/>
        </a:buClr>
        <a:buFont typeface="Arial" panose="020B0604020202020204" pitchFamily="34" charset="0"/>
        <a:buChar char="●"/>
        <a:defRPr sz="1900">
          <a:solidFill>
            <a:schemeClr val="tx1"/>
          </a:solidFill>
          <a:latin typeface="+mn-lt"/>
          <a:ea typeface="Myriad Pro" panose="020B0503030403020204" pitchFamily="34" charset="0"/>
          <a:cs typeface="Myriad Pro" panose="020B0503030403020204" pitchFamily="34" charset="0"/>
        </a:defRPr>
      </a:lvl5pPr>
      <a:lvl6pPr marL="2514600" indent="-228600" algn="l" rtl="0" eaLnBrk="1" fontAlgn="base" hangingPunct="1">
        <a:spcBef>
          <a:spcPct val="20000"/>
        </a:spcBef>
        <a:spcAft>
          <a:spcPct val="0"/>
        </a:spcAft>
        <a:buClr>
          <a:schemeClr val="tx2"/>
        </a:buClr>
        <a:buFont typeface="Arial" charset="0"/>
        <a:buChar char="●"/>
        <a:defRPr sz="1900">
          <a:solidFill>
            <a:schemeClr val="tx1"/>
          </a:solidFill>
          <a:latin typeface="+mn-lt"/>
        </a:defRPr>
      </a:lvl6pPr>
      <a:lvl7pPr marL="2971800" indent="-228600" algn="l" rtl="0" eaLnBrk="1" fontAlgn="base" hangingPunct="1">
        <a:spcBef>
          <a:spcPct val="20000"/>
        </a:spcBef>
        <a:spcAft>
          <a:spcPct val="0"/>
        </a:spcAft>
        <a:buClr>
          <a:schemeClr val="tx2"/>
        </a:buClr>
        <a:buFont typeface="Arial" charset="0"/>
        <a:buChar char="●"/>
        <a:defRPr sz="1900">
          <a:solidFill>
            <a:schemeClr val="tx1"/>
          </a:solidFill>
          <a:latin typeface="+mn-lt"/>
        </a:defRPr>
      </a:lvl7pPr>
      <a:lvl8pPr marL="3429000" indent="-228600" algn="l" rtl="0" eaLnBrk="1" fontAlgn="base" hangingPunct="1">
        <a:spcBef>
          <a:spcPct val="20000"/>
        </a:spcBef>
        <a:spcAft>
          <a:spcPct val="0"/>
        </a:spcAft>
        <a:buClr>
          <a:schemeClr val="tx2"/>
        </a:buClr>
        <a:buFont typeface="Arial" charset="0"/>
        <a:buChar char="●"/>
        <a:defRPr sz="1900">
          <a:solidFill>
            <a:schemeClr val="tx1"/>
          </a:solidFill>
          <a:latin typeface="+mn-lt"/>
        </a:defRPr>
      </a:lvl8pPr>
      <a:lvl9pPr marL="3886200" indent="-228600" algn="l" rtl="0" eaLnBrk="1" fontAlgn="base" hangingPunct="1">
        <a:spcBef>
          <a:spcPct val="20000"/>
        </a:spcBef>
        <a:spcAft>
          <a:spcPct val="0"/>
        </a:spcAft>
        <a:buClr>
          <a:schemeClr val="tx2"/>
        </a:buClr>
        <a:buFont typeface="Arial" charset="0"/>
        <a:buChar char="●"/>
        <a:defRPr sz="19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6.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xml"/><Relationship Id="rId1" Type="http://schemas.openxmlformats.org/officeDocument/2006/relationships/slideLayout" Target="../slideLayouts/slideLayout3.xml"/><Relationship Id="rId5" Type="http://schemas.openxmlformats.org/officeDocument/2006/relationships/image" Target="../media/image16.png"/><Relationship Id="rId4" Type="http://schemas.openxmlformats.org/officeDocument/2006/relationships/image" Target="../media/image15.png"/></Relationships>
</file>

<file path=ppt/slides/_rels/slide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xml"/><Relationship Id="rId1" Type="http://schemas.openxmlformats.org/officeDocument/2006/relationships/slideLayout" Target="../slideLayouts/slideLayout3.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s>
</file>

<file path=ppt/slides/_rels/slide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20.png"/></Relationships>
</file>

<file path=ppt/slides/_rels/slide7.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image" Target="../media/image21.png"/><Relationship Id="rId7" Type="http://schemas.openxmlformats.org/officeDocument/2006/relationships/image" Target="../media/image25.png"/><Relationship Id="rId2" Type="http://schemas.openxmlformats.org/officeDocument/2006/relationships/notesSlide" Target="../notesSlides/notesSlide5.xml"/><Relationship Id="rId1" Type="http://schemas.openxmlformats.org/officeDocument/2006/relationships/slideLayout" Target="../slideLayouts/slideLayout3.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png"/><Relationship Id="rId9" Type="http://schemas.openxmlformats.org/officeDocument/2006/relationships/image" Target="../media/image27.png"/></Relationships>
</file>

<file path=ppt/slides/_rels/slide8.xml.rels><?xml version="1.0" encoding="UTF-8" standalone="yes"?>
<Relationships xmlns="http://schemas.openxmlformats.org/package/2006/relationships"><Relationship Id="rId8" Type="http://schemas.openxmlformats.org/officeDocument/2006/relationships/image" Target="../media/image33.png"/><Relationship Id="rId3" Type="http://schemas.openxmlformats.org/officeDocument/2006/relationships/image" Target="../media/image28.png"/><Relationship Id="rId7" Type="http://schemas.openxmlformats.org/officeDocument/2006/relationships/image" Target="../media/image32.png"/><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image" Target="../media/image31.png"/><Relationship Id="rId11" Type="http://schemas.openxmlformats.org/officeDocument/2006/relationships/image" Target="../media/image36.png"/><Relationship Id="rId5" Type="http://schemas.openxmlformats.org/officeDocument/2006/relationships/image" Target="../media/image30.png"/><Relationship Id="rId10" Type="http://schemas.openxmlformats.org/officeDocument/2006/relationships/image" Target="../media/image35.png"/><Relationship Id="rId4" Type="http://schemas.openxmlformats.org/officeDocument/2006/relationships/image" Target="../media/image29.png"/><Relationship Id="rId9" Type="http://schemas.openxmlformats.org/officeDocument/2006/relationships/image" Target="../media/image34.png"/></Relationships>
</file>

<file path=ppt/slides/_rels/slide9.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8.xml"/><Relationship Id="rId1" Type="http://schemas.openxmlformats.org/officeDocument/2006/relationships/slideLayout" Target="../slideLayouts/slideLayout3.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s>
</file>

<file path=ppt/slides/_rels/slide11.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260770" y="1296998"/>
            <a:ext cx="6724939" cy="5149221"/>
          </a:xfrm>
          <a:prstGeom prst="rect">
            <a:avLst/>
          </a:prstGeom>
        </p:spPr>
      </p:pic>
      <p:pic>
        <p:nvPicPr>
          <p:cNvPr id="5" name="Picture 4" descr="A clock that is on a white surface&#10;&#10;Description automatically generated">
            <a:extLst>
              <a:ext uri="{FF2B5EF4-FFF2-40B4-BE49-F238E27FC236}">
                <a16:creationId xmlns:a16="http://schemas.microsoft.com/office/drawing/2014/main" id="{186AE61F-A7FB-DF4C-9C1E-4BD058E0A955}"/>
              </a:ext>
            </a:extLst>
          </p:cNvPr>
          <p:cNvPicPr>
            <a:picLocks noChangeAspect="1"/>
          </p:cNvPicPr>
          <p:nvPr/>
        </p:nvPicPr>
        <p:blipFill>
          <a:blip r:embed="rId3"/>
          <a:stretch>
            <a:fillRect/>
          </a:stretch>
        </p:blipFill>
        <p:spPr>
          <a:xfrm>
            <a:off x="6975635" y="1014855"/>
            <a:ext cx="1907224" cy="1907224"/>
          </a:xfrm>
          <a:prstGeom prst="rect">
            <a:avLst/>
          </a:prstGeom>
        </p:spPr>
      </p:pic>
      <p:pic>
        <p:nvPicPr>
          <p:cNvPr id="2"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927627" y="3243297"/>
            <a:ext cx="726021" cy="1240781"/>
          </a:xfrm>
          <a:prstGeom prst="rect">
            <a:avLst/>
          </a:prstGeom>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577492" y="3243297"/>
            <a:ext cx="726021" cy="1240781"/>
          </a:xfrm>
          <a:prstGeom prst="rect">
            <a:avLst/>
          </a:prstGeom>
        </p:spPr>
      </p:pic>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22880" y="3243296"/>
            <a:ext cx="726021" cy="1240781"/>
          </a:xfrm>
          <a:prstGeom prst="rect">
            <a:avLst/>
          </a:prstGeom>
        </p:spPr>
      </p:pic>
      <p:pic>
        <p:nvPicPr>
          <p:cNvPr id="8" name="Pictur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868269" y="3243295"/>
            <a:ext cx="726021" cy="1240781"/>
          </a:xfrm>
          <a:prstGeom prst="rect">
            <a:avLst/>
          </a:prstGeom>
        </p:spPr>
      </p:pic>
      <p:cxnSp>
        <p:nvCxnSpPr>
          <p:cNvPr id="11" name="Straight Connector 10"/>
          <p:cNvCxnSpPr/>
          <p:nvPr/>
        </p:nvCxnSpPr>
        <p:spPr>
          <a:xfrm>
            <a:off x="5578146" y="4944466"/>
            <a:ext cx="396453" cy="0"/>
          </a:xfrm>
          <a:prstGeom prst="line">
            <a:avLst/>
          </a:prstGeom>
          <a:ln w="28575"/>
        </p:spPr>
        <p:style>
          <a:lnRef idx="1">
            <a:schemeClr val="dk1"/>
          </a:lnRef>
          <a:fillRef idx="0">
            <a:schemeClr val="dk1"/>
          </a:fillRef>
          <a:effectRef idx="0">
            <a:schemeClr val="dk1"/>
          </a:effectRef>
          <a:fontRef idx="minor">
            <a:schemeClr val="tx1"/>
          </a:fontRef>
        </p:style>
      </p:cxnSp>
      <p:cxnSp>
        <p:nvCxnSpPr>
          <p:cNvPr id="13" name="Straight Connector 12"/>
          <p:cNvCxnSpPr/>
          <p:nvPr/>
        </p:nvCxnSpPr>
        <p:spPr>
          <a:xfrm>
            <a:off x="6262568" y="4931678"/>
            <a:ext cx="396453" cy="0"/>
          </a:xfrm>
          <a:prstGeom prst="line">
            <a:avLst/>
          </a:prstGeom>
          <a:ln w="28575"/>
        </p:spPr>
        <p:style>
          <a:lnRef idx="1">
            <a:schemeClr val="dk1"/>
          </a:lnRef>
          <a:fillRef idx="0">
            <a:schemeClr val="dk1"/>
          </a:fillRef>
          <a:effectRef idx="0">
            <a:schemeClr val="dk1"/>
          </a:effectRef>
          <a:fontRef idx="minor">
            <a:schemeClr val="tx1"/>
          </a:fontRef>
        </p:style>
      </p:cxnSp>
      <p:cxnSp>
        <p:nvCxnSpPr>
          <p:cNvPr id="19" name="Straight Arrow Connector 18"/>
          <p:cNvCxnSpPr/>
          <p:nvPr/>
        </p:nvCxnSpPr>
        <p:spPr>
          <a:xfrm flipV="1">
            <a:off x="7929063" y="1389185"/>
            <a:ext cx="0" cy="567596"/>
          </a:xfrm>
          <a:prstGeom prst="straightConnector1">
            <a:avLst/>
          </a:prstGeom>
          <a:ln w="25400">
            <a:tailEnd type="triangle"/>
          </a:ln>
        </p:spPr>
        <p:style>
          <a:lnRef idx="1">
            <a:schemeClr val="dk1"/>
          </a:lnRef>
          <a:fillRef idx="0">
            <a:schemeClr val="dk1"/>
          </a:fillRef>
          <a:effectRef idx="0">
            <a:schemeClr val="dk1"/>
          </a:effectRef>
          <a:fontRef idx="minor">
            <a:schemeClr val="tx1"/>
          </a:fontRef>
        </p:style>
      </p:cxnSp>
      <p:cxnSp>
        <p:nvCxnSpPr>
          <p:cNvPr id="20" name="Straight Arrow Connector 19"/>
          <p:cNvCxnSpPr/>
          <p:nvPr/>
        </p:nvCxnSpPr>
        <p:spPr>
          <a:xfrm flipH="1">
            <a:off x="7724442" y="1956780"/>
            <a:ext cx="214323" cy="391566"/>
          </a:xfrm>
          <a:prstGeom prst="straightConnector1">
            <a:avLst/>
          </a:prstGeom>
          <a:ln w="25400">
            <a:tailEnd type="triangle"/>
          </a:ln>
        </p:spPr>
        <p:style>
          <a:lnRef idx="1">
            <a:schemeClr val="dk1"/>
          </a:lnRef>
          <a:fillRef idx="0">
            <a:schemeClr val="dk1"/>
          </a:fillRef>
          <a:effectRef idx="0">
            <a:schemeClr val="dk1"/>
          </a:effectRef>
          <a:fontRef idx="minor">
            <a:schemeClr val="tx1"/>
          </a:fontRef>
        </p:style>
      </p:cxnSp>
      <p:pic>
        <p:nvPicPr>
          <p:cNvPr id="10" name="Picture 9"/>
          <p:cNvPicPr>
            <a:picLocks noChangeAspect="1"/>
          </p:cNvPicPr>
          <p:nvPr/>
        </p:nvPicPr>
        <p:blipFill>
          <a:blip r:embed="rId5"/>
          <a:stretch>
            <a:fillRect/>
          </a:stretch>
        </p:blipFill>
        <p:spPr>
          <a:xfrm>
            <a:off x="3730723" y="1300095"/>
            <a:ext cx="669680" cy="793487"/>
          </a:xfrm>
          <a:prstGeom prst="rect">
            <a:avLst/>
          </a:prstGeom>
        </p:spPr>
      </p:pic>
      <p:pic>
        <p:nvPicPr>
          <p:cNvPr id="18" name="Picture 17"/>
          <p:cNvPicPr>
            <a:picLocks noChangeAspect="1"/>
          </p:cNvPicPr>
          <p:nvPr/>
        </p:nvPicPr>
        <p:blipFill>
          <a:blip r:embed="rId6"/>
          <a:stretch>
            <a:fillRect/>
          </a:stretch>
        </p:blipFill>
        <p:spPr>
          <a:xfrm>
            <a:off x="5430448" y="3572372"/>
            <a:ext cx="1924627" cy="793487"/>
          </a:xfrm>
          <a:prstGeom prst="rect">
            <a:avLst/>
          </a:prstGeom>
        </p:spPr>
      </p:pic>
      <p:pic>
        <p:nvPicPr>
          <p:cNvPr id="21" name="Picture 20"/>
          <p:cNvPicPr>
            <a:picLocks noChangeAspect="1"/>
          </p:cNvPicPr>
          <p:nvPr/>
        </p:nvPicPr>
        <p:blipFill>
          <a:blip r:embed="rId7"/>
          <a:stretch>
            <a:fillRect/>
          </a:stretch>
        </p:blipFill>
        <p:spPr>
          <a:xfrm>
            <a:off x="5453473" y="4427407"/>
            <a:ext cx="1457539" cy="804742"/>
          </a:xfrm>
          <a:prstGeom prst="rect">
            <a:avLst/>
          </a:prstGeom>
        </p:spPr>
      </p:pic>
      <p:pic>
        <p:nvPicPr>
          <p:cNvPr id="22" name="Picture 21"/>
          <p:cNvPicPr>
            <a:picLocks noChangeAspect="1"/>
          </p:cNvPicPr>
          <p:nvPr/>
        </p:nvPicPr>
        <p:blipFill>
          <a:blip r:embed="rId8"/>
          <a:stretch>
            <a:fillRect/>
          </a:stretch>
        </p:blipFill>
        <p:spPr>
          <a:xfrm>
            <a:off x="5106863" y="5349828"/>
            <a:ext cx="647170" cy="793487"/>
          </a:xfrm>
          <a:prstGeom prst="rect">
            <a:avLst/>
          </a:prstGeom>
        </p:spPr>
      </p:pic>
    </p:spTree>
    <p:extLst>
      <p:ext uri="{BB962C8B-B14F-4D97-AF65-F5344CB8AC3E}">
        <p14:creationId xmlns:p14="http://schemas.microsoft.com/office/powerpoint/2010/main" val="15834428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fade">
                                      <p:cBhvr>
                                        <p:cTn id="12" dur="500"/>
                                        <p:tgtEl>
                                          <p:spTgt spid="1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1"/>
                                        </p:tgtEl>
                                        <p:attrNameLst>
                                          <p:attrName>style.visibility</p:attrName>
                                        </p:attrNameLst>
                                      </p:cBhvr>
                                      <p:to>
                                        <p:strVal val="visible"/>
                                      </p:to>
                                    </p:set>
                                    <p:animEffect transition="in" filter="fade">
                                      <p:cBhvr>
                                        <p:cTn id="17" dur="500"/>
                                        <p:tgtEl>
                                          <p:spTgt spid="21"/>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22"/>
                                        </p:tgtEl>
                                        <p:attrNameLst>
                                          <p:attrName>style.visibility</p:attrName>
                                        </p:attrNameLst>
                                      </p:cBhvr>
                                      <p:to>
                                        <p:strVal val="visible"/>
                                      </p:to>
                                    </p:set>
                                    <p:animEffect transition="in" filter="fade">
                                      <p:cBhvr>
                                        <p:cTn id="22"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98D814CC-B064-C44A-B1EF-25138246D545}"/>
              </a:ext>
            </a:extLst>
          </p:cNvPr>
          <p:cNvSpPr>
            <a:spLocks noGrp="1"/>
          </p:cNvSpPr>
          <p:nvPr>
            <p:ph type="body" sz="quarter" idx="11"/>
          </p:nvPr>
        </p:nvSpPr>
        <p:spPr>
          <a:xfrm>
            <a:off x="1" y="0"/>
            <a:ext cx="9144000" cy="1484784"/>
          </a:xfrm>
        </p:spPr>
        <p:txBody>
          <a:bodyPr/>
          <a:lstStyle/>
          <a:p>
            <a:pPr algn="l"/>
            <a:r>
              <a:rPr lang="en-US" dirty="0"/>
              <a:t>7.6.21</a:t>
            </a:r>
          </a:p>
          <a:p>
            <a:pPr algn="l"/>
            <a:r>
              <a:rPr lang="en-US" dirty="0"/>
              <a:t>LO: To use the division symbol</a:t>
            </a:r>
          </a:p>
        </p:txBody>
      </p:sp>
    </p:spTree>
    <p:extLst>
      <p:ext uri="{BB962C8B-B14F-4D97-AF65-F5344CB8AC3E}">
        <p14:creationId xmlns:p14="http://schemas.microsoft.com/office/powerpoint/2010/main" val="108171580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C763B16E-B9A7-4547-AE44-76AD96F2CD9C}"/>
              </a:ext>
            </a:extLst>
          </p:cNvPr>
          <p:cNvSpPr>
            <a:spLocks noGrp="1"/>
          </p:cNvSpPr>
          <p:nvPr>
            <p:ph type="body" sz="quarter" idx="11"/>
          </p:nvPr>
        </p:nvSpPr>
        <p:spPr/>
        <p:txBody>
          <a:bodyPr/>
          <a:lstStyle/>
          <a:p>
            <a:r>
              <a:rPr lang="en-GB" altLang="en-US" dirty="0">
                <a:latin typeface="Myriad Pro" panose="020B0503030403020204" pitchFamily="34" charset="0"/>
                <a:ea typeface="Myriad Pro" panose="020B0503030403020204" pitchFamily="34" charset="0"/>
                <a:cs typeface="Myriad Pro" panose="020B0503030403020204" pitchFamily="34" charset="0"/>
              </a:rPr>
              <a:t>2.6 </a:t>
            </a:r>
            <a:r>
              <a:rPr lang="en-GB" dirty="0" err="1"/>
              <a:t>Quotitive</a:t>
            </a:r>
            <a:r>
              <a:rPr lang="en-GB" dirty="0"/>
              <a:t> and partitive division   </a:t>
            </a:r>
            <a:r>
              <a:rPr lang="en-US" altLang="en-US" dirty="0">
                <a:solidFill>
                  <a:srgbClr val="00628C"/>
                </a:solidFill>
                <a:latin typeface="Myriad Pro" panose="020B0503030403020204" pitchFamily="34" charset="0"/>
                <a:ea typeface="Myriad Pro" panose="020B0503030403020204" pitchFamily="34" charset="0"/>
                <a:cs typeface="Myriad Pro" panose="020B0503030403020204" pitchFamily="34" charset="0"/>
              </a:rPr>
              <a:t>Step 2:1</a:t>
            </a:r>
          </a:p>
        </p:txBody>
      </p:sp>
      <p:pic>
        <p:nvPicPr>
          <p:cNvPr id="6" name="Picture 5">
            <a:extLst>
              <a:ext uri="{FF2B5EF4-FFF2-40B4-BE49-F238E27FC236}">
                <a16:creationId xmlns:a16="http://schemas.microsoft.com/office/drawing/2014/main" id="{83413365-6FA1-4E4D-A953-2122C2148531}"/>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1619672" y="4643004"/>
            <a:ext cx="720080" cy="658204"/>
          </a:xfrm>
          <a:prstGeom prst="rect">
            <a:avLst/>
          </a:prstGeom>
        </p:spPr>
      </p:pic>
      <p:pic>
        <p:nvPicPr>
          <p:cNvPr id="9" name="Picture 8">
            <a:extLst>
              <a:ext uri="{FF2B5EF4-FFF2-40B4-BE49-F238E27FC236}">
                <a16:creationId xmlns:a16="http://schemas.microsoft.com/office/drawing/2014/main" id="{64650FA5-37C7-4731-966A-A2C529611F4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62054" y="1539815"/>
            <a:ext cx="606858" cy="931070"/>
          </a:xfrm>
          <a:prstGeom prst="rect">
            <a:avLst/>
          </a:prstGeom>
        </p:spPr>
      </p:pic>
      <p:pic>
        <p:nvPicPr>
          <p:cNvPr id="10" name="Picture 9">
            <a:extLst>
              <a:ext uri="{FF2B5EF4-FFF2-40B4-BE49-F238E27FC236}">
                <a16:creationId xmlns:a16="http://schemas.microsoft.com/office/drawing/2014/main" id="{C9C51F19-39F0-4206-86B0-2E460110291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049631" y="1548127"/>
            <a:ext cx="606858" cy="931070"/>
          </a:xfrm>
          <a:prstGeom prst="rect">
            <a:avLst/>
          </a:prstGeom>
        </p:spPr>
      </p:pic>
      <p:sp>
        <p:nvSpPr>
          <p:cNvPr id="24" name="Oval 23">
            <a:extLst>
              <a:ext uri="{FF2B5EF4-FFF2-40B4-BE49-F238E27FC236}">
                <a16:creationId xmlns:a16="http://schemas.microsoft.com/office/drawing/2014/main" id="{AFD57386-A53C-45EF-8624-BD7B8E8FD539}"/>
              </a:ext>
            </a:extLst>
          </p:cNvPr>
          <p:cNvSpPr/>
          <p:nvPr/>
        </p:nvSpPr>
        <p:spPr bwMode="auto">
          <a:xfrm>
            <a:off x="1187624" y="2819040"/>
            <a:ext cx="1627479" cy="1627479"/>
          </a:xfrm>
          <a:prstGeom prst="ellipse">
            <a:avLst/>
          </a:prstGeom>
          <a:noFill/>
          <a:ln w="15875"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pic>
        <p:nvPicPr>
          <p:cNvPr id="28" name="Picture 27">
            <a:extLst>
              <a:ext uri="{FF2B5EF4-FFF2-40B4-BE49-F238E27FC236}">
                <a16:creationId xmlns:a16="http://schemas.microsoft.com/office/drawing/2014/main" id="{EFE65C79-A662-48D1-B2C3-AE8E7FABF614}"/>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3441532" y="4643004"/>
            <a:ext cx="720080" cy="658204"/>
          </a:xfrm>
          <a:prstGeom prst="rect">
            <a:avLst/>
          </a:prstGeom>
        </p:spPr>
      </p:pic>
      <p:pic>
        <p:nvPicPr>
          <p:cNvPr id="29" name="Picture 28">
            <a:extLst>
              <a:ext uri="{FF2B5EF4-FFF2-40B4-BE49-F238E27FC236}">
                <a16:creationId xmlns:a16="http://schemas.microsoft.com/office/drawing/2014/main" id="{B895B62E-CBEC-4898-9050-621D08846AF5}"/>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5263392" y="4643004"/>
            <a:ext cx="720080" cy="658204"/>
          </a:xfrm>
          <a:prstGeom prst="rect">
            <a:avLst/>
          </a:prstGeom>
        </p:spPr>
      </p:pic>
      <p:pic>
        <p:nvPicPr>
          <p:cNvPr id="30" name="Picture 29">
            <a:extLst>
              <a:ext uri="{FF2B5EF4-FFF2-40B4-BE49-F238E27FC236}">
                <a16:creationId xmlns:a16="http://schemas.microsoft.com/office/drawing/2014/main" id="{A361DF59-1ED0-4B32-B30F-A95DD7F6CCF7}"/>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7085251" y="4643004"/>
            <a:ext cx="720080" cy="658204"/>
          </a:xfrm>
          <a:prstGeom prst="rect">
            <a:avLst/>
          </a:prstGeom>
        </p:spPr>
      </p:pic>
      <p:pic>
        <p:nvPicPr>
          <p:cNvPr id="31" name="Picture 30">
            <a:extLst>
              <a:ext uri="{FF2B5EF4-FFF2-40B4-BE49-F238E27FC236}">
                <a16:creationId xmlns:a16="http://schemas.microsoft.com/office/drawing/2014/main" id="{34EBD2E2-4197-403C-B46C-13F81E0368A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41605" y="1523512"/>
            <a:ext cx="606858" cy="931070"/>
          </a:xfrm>
          <a:prstGeom prst="rect">
            <a:avLst/>
          </a:prstGeom>
        </p:spPr>
      </p:pic>
      <p:pic>
        <p:nvPicPr>
          <p:cNvPr id="32" name="Picture 31">
            <a:extLst>
              <a:ext uri="{FF2B5EF4-FFF2-40B4-BE49-F238E27FC236}">
                <a16:creationId xmlns:a16="http://schemas.microsoft.com/office/drawing/2014/main" id="{EAED004E-7766-4E89-8B95-FB3F2B5080E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829182" y="1531824"/>
            <a:ext cx="606858" cy="931070"/>
          </a:xfrm>
          <a:prstGeom prst="rect">
            <a:avLst/>
          </a:prstGeom>
        </p:spPr>
      </p:pic>
      <p:sp>
        <p:nvSpPr>
          <p:cNvPr id="33" name="Oval 32">
            <a:extLst>
              <a:ext uri="{FF2B5EF4-FFF2-40B4-BE49-F238E27FC236}">
                <a16:creationId xmlns:a16="http://schemas.microsoft.com/office/drawing/2014/main" id="{54448CD9-6CBA-45ED-A1A8-96DCE614111B}"/>
              </a:ext>
            </a:extLst>
          </p:cNvPr>
          <p:cNvSpPr/>
          <p:nvPr/>
        </p:nvSpPr>
        <p:spPr bwMode="auto">
          <a:xfrm>
            <a:off x="2967175" y="2802737"/>
            <a:ext cx="1627479" cy="1627479"/>
          </a:xfrm>
          <a:prstGeom prst="ellipse">
            <a:avLst/>
          </a:prstGeom>
          <a:noFill/>
          <a:ln w="15875"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pic>
        <p:nvPicPr>
          <p:cNvPr id="34" name="Picture 33">
            <a:extLst>
              <a:ext uri="{FF2B5EF4-FFF2-40B4-BE49-F238E27FC236}">
                <a16:creationId xmlns:a16="http://schemas.microsoft.com/office/drawing/2014/main" id="{7983E26E-BAE3-4017-86E1-1796E2A08CE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56229" y="1491480"/>
            <a:ext cx="606858" cy="931070"/>
          </a:xfrm>
          <a:prstGeom prst="rect">
            <a:avLst/>
          </a:prstGeom>
        </p:spPr>
      </p:pic>
      <p:pic>
        <p:nvPicPr>
          <p:cNvPr id="35" name="Picture 34">
            <a:extLst>
              <a:ext uri="{FF2B5EF4-FFF2-40B4-BE49-F238E27FC236}">
                <a16:creationId xmlns:a16="http://schemas.microsoft.com/office/drawing/2014/main" id="{6210A65E-2218-469A-92C7-4C8EE36E148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643806" y="1499792"/>
            <a:ext cx="606858" cy="931070"/>
          </a:xfrm>
          <a:prstGeom prst="rect">
            <a:avLst/>
          </a:prstGeom>
        </p:spPr>
      </p:pic>
      <p:sp>
        <p:nvSpPr>
          <p:cNvPr id="36" name="Oval 35">
            <a:extLst>
              <a:ext uri="{FF2B5EF4-FFF2-40B4-BE49-F238E27FC236}">
                <a16:creationId xmlns:a16="http://schemas.microsoft.com/office/drawing/2014/main" id="{A5BBC00B-0829-4AA3-A3B3-4857168047FE}"/>
              </a:ext>
            </a:extLst>
          </p:cNvPr>
          <p:cNvSpPr/>
          <p:nvPr/>
        </p:nvSpPr>
        <p:spPr bwMode="auto">
          <a:xfrm>
            <a:off x="4781799" y="2770705"/>
            <a:ext cx="1627479" cy="1627479"/>
          </a:xfrm>
          <a:prstGeom prst="ellipse">
            <a:avLst/>
          </a:prstGeom>
          <a:noFill/>
          <a:ln w="15875"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pic>
        <p:nvPicPr>
          <p:cNvPr id="37" name="Picture 36">
            <a:extLst>
              <a:ext uri="{FF2B5EF4-FFF2-40B4-BE49-F238E27FC236}">
                <a16:creationId xmlns:a16="http://schemas.microsoft.com/office/drawing/2014/main" id="{78486377-681D-4417-9D43-317832FFAF2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557714" y="1539815"/>
            <a:ext cx="606858" cy="931070"/>
          </a:xfrm>
          <a:prstGeom prst="rect">
            <a:avLst/>
          </a:prstGeom>
        </p:spPr>
      </p:pic>
      <p:pic>
        <p:nvPicPr>
          <p:cNvPr id="38" name="Picture 37">
            <a:extLst>
              <a:ext uri="{FF2B5EF4-FFF2-40B4-BE49-F238E27FC236}">
                <a16:creationId xmlns:a16="http://schemas.microsoft.com/office/drawing/2014/main" id="{055F033E-0502-4A41-BCA5-F828CC91519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445291" y="1548127"/>
            <a:ext cx="606858" cy="931070"/>
          </a:xfrm>
          <a:prstGeom prst="rect">
            <a:avLst/>
          </a:prstGeom>
        </p:spPr>
      </p:pic>
      <p:sp>
        <p:nvSpPr>
          <p:cNvPr id="39" name="Oval 38">
            <a:extLst>
              <a:ext uri="{FF2B5EF4-FFF2-40B4-BE49-F238E27FC236}">
                <a16:creationId xmlns:a16="http://schemas.microsoft.com/office/drawing/2014/main" id="{7DA68CC1-C69A-4121-B20A-8A0817DF3C6C}"/>
              </a:ext>
            </a:extLst>
          </p:cNvPr>
          <p:cNvSpPr/>
          <p:nvPr/>
        </p:nvSpPr>
        <p:spPr bwMode="auto">
          <a:xfrm>
            <a:off x="6583284" y="2819040"/>
            <a:ext cx="1627479" cy="1627479"/>
          </a:xfrm>
          <a:prstGeom prst="ellipse">
            <a:avLst/>
          </a:prstGeom>
          <a:noFill/>
          <a:ln w="15875"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40" name="Rectangle 39">
            <a:extLst>
              <a:ext uri="{FF2B5EF4-FFF2-40B4-BE49-F238E27FC236}">
                <a16:creationId xmlns:a16="http://schemas.microsoft.com/office/drawing/2014/main" id="{ADCDF79D-22E7-453D-9C6B-A4C35BBDFF37}"/>
              </a:ext>
            </a:extLst>
          </p:cNvPr>
          <p:cNvSpPr/>
          <p:nvPr/>
        </p:nvSpPr>
        <p:spPr>
          <a:xfrm>
            <a:off x="1503902" y="5415607"/>
            <a:ext cx="6226127" cy="461665"/>
          </a:xfrm>
          <a:prstGeom prst="rect">
            <a:avLst/>
          </a:prstGeom>
        </p:spPr>
        <p:txBody>
          <a:bodyPr wrap="none">
            <a:spAutoFit/>
          </a:bodyPr>
          <a:lstStyle/>
          <a:p>
            <a:pPr algn="ctr"/>
            <a:r>
              <a:rPr lang="en-GB" sz="2400" dirty="0">
                <a:latin typeface="Myriad Pro" panose="020B0503030403020204" pitchFamily="34" charset="0"/>
              </a:rPr>
              <a:t>8 is divided into groups of 2. There are 4 groups.</a:t>
            </a:r>
          </a:p>
        </p:txBody>
      </p:sp>
      <p:sp>
        <p:nvSpPr>
          <p:cNvPr id="41" name="Rectangle 40">
            <a:extLst>
              <a:ext uri="{FF2B5EF4-FFF2-40B4-BE49-F238E27FC236}">
                <a16:creationId xmlns:a16="http://schemas.microsoft.com/office/drawing/2014/main" id="{52824F11-58E2-437F-9CF2-B624F6850570}"/>
              </a:ext>
            </a:extLst>
          </p:cNvPr>
          <p:cNvSpPr/>
          <p:nvPr/>
        </p:nvSpPr>
        <p:spPr>
          <a:xfrm>
            <a:off x="1016718" y="5775647"/>
            <a:ext cx="7200497" cy="461665"/>
          </a:xfrm>
          <a:prstGeom prst="rect">
            <a:avLst/>
          </a:prstGeom>
        </p:spPr>
        <p:txBody>
          <a:bodyPr wrap="square">
            <a:spAutoFit/>
          </a:bodyPr>
          <a:lstStyle/>
          <a:p>
            <a:pPr algn="ctr"/>
            <a:r>
              <a:rPr lang="en-GB" sz="2400" dirty="0">
                <a:latin typeface="Myriad Pro" panose="020B0503030403020204" pitchFamily="34" charset="0"/>
              </a:rPr>
              <a:t>There are 4 groups of 2 in 8.</a:t>
            </a:r>
          </a:p>
        </p:txBody>
      </p:sp>
      <p:pic>
        <p:nvPicPr>
          <p:cNvPr id="4" name="Picture 3">
            <a:extLst>
              <a:ext uri="{FF2B5EF4-FFF2-40B4-BE49-F238E27FC236}">
                <a16:creationId xmlns:a16="http://schemas.microsoft.com/office/drawing/2014/main" id="{A5D2B8F0-6C14-40DB-8CA7-1D525601461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377878" y="3127513"/>
            <a:ext cx="1246970" cy="931070"/>
          </a:xfrm>
          <a:prstGeom prst="rect">
            <a:avLst/>
          </a:prstGeom>
        </p:spPr>
      </p:pic>
      <p:pic>
        <p:nvPicPr>
          <p:cNvPr id="23" name="Picture 22">
            <a:extLst>
              <a:ext uri="{FF2B5EF4-FFF2-40B4-BE49-F238E27FC236}">
                <a16:creationId xmlns:a16="http://schemas.microsoft.com/office/drawing/2014/main" id="{07A6FC55-E93E-408D-9441-E63EC9DF7D7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157429" y="3127513"/>
            <a:ext cx="1246970" cy="931070"/>
          </a:xfrm>
          <a:prstGeom prst="rect">
            <a:avLst/>
          </a:prstGeom>
        </p:spPr>
      </p:pic>
      <p:pic>
        <p:nvPicPr>
          <p:cNvPr id="25" name="Picture 24">
            <a:extLst>
              <a:ext uri="{FF2B5EF4-FFF2-40B4-BE49-F238E27FC236}">
                <a16:creationId xmlns:a16="http://schemas.microsoft.com/office/drawing/2014/main" id="{58CB936C-CCD1-4A78-89D5-10E116442F7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972053" y="3127513"/>
            <a:ext cx="1246970" cy="931070"/>
          </a:xfrm>
          <a:prstGeom prst="rect">
            <a:avLst/>
          </a:prstGeom>
        </p:spPr>
      </p:pic>
      <p:pic>
        <p:nvPicPr>
          <p:cNvPr id="26" name="Picture 25">
            <a:extLst>
              <a:ext uri="{FF2B5EF4-FFF2-40B4-BE49-F238E27FC236}">
                <a16:creationId xmlns:a16="http://schemas.microsoft.com/office/drawing/2014/main" id="{7B5FBFDB-A68F-4541-A2C5-EAFE70D498F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773538" y="3127513"/>
            <a:ext cx="1246970" cy="931070"/>
          </a:xfrm>
          <a:prstGeom prst="rect">
            <a:avLst/>
          </a:prstGeom>
        </p:spPr>
      </p:pic>
      <p:sp>
        <p:nvSpPr>
          <p:cNvPr id="27" name="Rectangle 26">
            <a:extLst>
              <a:ext uri="{FF2B5EF4-FFF2-40B4-BE49-F238E27FC236}">
                <a16:creationId xmlns:a16="http://schemas.microsoft.com/office/drawing/2014/main" id="{6DBAE742-D94E-49EE-8185-9D5A4516525E}"/>
              </a:ext>
            </a:extLst>
          </p:cNvPr>
          <p:cNvSpPr/>
          <p:nvPr/>
        </p:nvSpPr>
        <p:spPr>
          <a:xfrm>
            <a:off x="2943494" y="817855"/>
            <a:ext cx="3384324" cy="461665"/>
          </a:xfrm>
          <a:prstGeom prst="rect">
            <a:avLst/>
          </a:prstGeom>
        </p:spPr>
        <p:txBody>
          <a:bodyPr wrap="none">
            <a:spAutoFit/>
          </a:bodyPr>
          <a:lstStyle/>
          <a:p>
            <a:pPr algn="ctr"/>
            <a:r>
              <a:rPr lang="en-US" sz="2400" dirty="0">
                <a:latin typeface="Myriad Pro" panose="020B0503030403020204" pitchFamily="34" charset="0"/>
              </a:rPr>
              <a:t>8 socks, how many pairs?</a:t>
            </a:r>
            <a:endParaRPr lang="en-GB" sz="2400" dirty="0">
              <a:latin typeface="Myriad Pro" panose="020B0503030403020204" pitchFamily="34" charset="0"/>
            </a:endParaRPr>
          </a:p>
        </p:txBody>
      </p:sp>
    </p:spTree>
    <p:extLst>
      <p:ext uri="{BB962C8B-B14F-4D97-AF65-F5344CB8AC3E}">
        <p14:creationId xmlns:p14="http://schemas.microsoft.com/office/powerpoint/2010/main" val="21160070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path" presetSubtype="0" accel="50000" decel="50000" fill="hold" nodeType="clickEffect">
                                  <p:stCondLst>
                                    <p:cond delay="0"/>
                                  </p:stCondLst>
                                  <p:childTnLst>
                                    <p:animMotion origin="layout" path="M -3.05556E-6 -1.11111E-6 L 0.01111 -1.11111E-6 C 0.01632 -1.11111E-6 0.0224 0.06505 0.0224 0.11829 L 0.0224 0.23727 " pathEditMode="relative" rAng="0" ptsTypes="AAAA">
                                      <p:cBhvr>
                                        <p:cTn id="6" dur="2000" fill="hold"/>
                                        <p:tgtEl>
                                          <p:spTgt spid="9"/>
                                        </p:tgtEl>
                                        <p:attrNameLst>
                                          <p:attrName>ppt_x</p:attrName>
                                          <p:attrName>ppt_y</p:attrName>
                                        </p:attrNameLst>
                                      </p:cBhvr>
                                      <p:rCtr x="1111" y="11852"/>
                                    </p:animMotion>
                                  </p:childTnLst>
                                </p:cTn>
                              </p:par>
                              <p:par>
                                <p:cTn id="7" presetID="50" presetClass="path" presetSubtype="0" accel="50000" decel="50000" fill="hold" nodeType="withEffect">
                                  <p:stCondLst>
                                    <p:cond delay="0"/>
                                  </p:stCondLst>
                                  <p:childTnLst>
                                    <p:animMotion origin="layout" path="M 0.00104 1.48148E-6 L -0.00712 1.48148E-6 C -0.01094 1.48148E-6 -0.01441 0.06504 -0.01441 0.11805 L -0.01441 0.23657 " pathEditMode="relative" rAng="0" ptsTypes="AAAA">
                                      <p:cBhvr>
                                        <p:cTn id="8" dur="2000" fill="hold"/>
                                        <p:tgtEl>
                                          <p:spTgt spid="10"/>
                                        </p:tgtEl>
                                        <p:attrNameLst>
                                          <p:attrName>ppt_x</p:attrName>
                                          <p:attrName>ppt_y</p:attrName>
                                        </p:attrNameLst>
                                      </p:cBhvr>
                                      <p:rCtr x="-781" y="11829"/>
                                    </p:animMotion>
                                  </p:childTnLst>
                                </p:cTn>
                              </p:par>
                            </p:childTnLst>
                          </p:cTn>
                        </p:par>
                        <p:par>
                          <p:cTn id="9" fill="hold">
                            <p:stCondLst>
                              <p:cond delay="2000"/>
                            </p:stCondLst>
                            <p:childTnLst>
                              <p:par>
                                <p:cTn id="10" presetID="10" presetClass="exit" presetSubtype="0" fill="hold" nodeType="afterEffect">
                                  <p:stCondLst>
                                    <p:cond delay="250"/>
                                  </p:stCondLst>
                                  <p:childTnLst>
                                    <p:animEffect transition="out" filter="fade">
                                      <p:cBhvr>
                                        <p:cTn id="11" dur="500"/>
                                        <p:tgtEl>
                                          <p:spTgt spid="9"/>
                                        </p:tgtEl>
                                      </p:cBhvr>
                                    </p:animEffect>
                                    <p:set>
                                      <p:cBhvr>
                                        <p:cTn id="12" dur="1" fill="hold">
                                          <p:stCondLst>
                                            <p:cond delay="499"/>
                                          </p:stCondLst>
                                        </p:cTn>
                                        <p:tgtEl>
                                          <p:spTgt spid="9"/>
                                        </p:tgtEl>
                                        <p:attrNameLst>
                                          <p:attrName>style.visibility</p:attrName>
                                        </p:attrNameLst>
                                      </p:cBhvr>
                                      <p:to>
                                        <p:strVal val="hidden"/>
                                      </p:to>
                                    </p:set>
                                  </p:childTnLst>
                                </p:cTn>
                              </p:par>
                              <p:par>
                                <p:cTn id="13" presetID="10" presetClass="exit" presetSubtype="0" fill="hold" nodeType="withEffect">
                                  <p:stCondLst>
                                    <p:cond delay="250"/>
                                  </p:stCondLst>
                                  <p:childTnLst>
                                    <p:animEffect transition="out" filter="fade">
                                      <p:cBhvr>
                                        <p:cTn id="14" dur="500"/>
                                        <p:tgtEl>
                                          <p:spTgt spid="10"/>
                                        </p:tgtEl>
                                      </p:cBhvr>
                                    </p:animEffect>
                                    <p:set>
                                      <p:cBhvr>
                                        <p:cTn id="15" dur="1" fill="hold">
                                          <p:stCondLst>
                                            <p:cond delay="499"/>
                                          </p:stCondLst>
                                        </p:cTn>
                                        <p:tgtEl>
                                          <p:spTgt spid="10"/>
                                        </p:tgtEl>
                                        <p:attrNameLst>
                                          <p:attrName>style.visibility</p:attrName>
                                        </p:attrNameLst>
                                      </p:cBhvr>
                                      <p:to>
                                        <p:strVal val="hidden"/>
                                      </p:to>
                                    </p:set>
                                  </p:childTnLst>
                                </p:cTn>
                              </p:par>
                              <p:par>
                                <p:cTn id="16" presetID="10" presetClass="entr" presetSubtype="0" fill="hold" nodeType="withEffect">
                                  <p:stCondLst>
                                    <p:cond delay="25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500"/>
                                        <p:tgtEl>
                                          <p:spTgt spid="4"/>
                                        </p:tgtEl>
                                      </p:cBhvr>
                                    </p:animEffect>
                                  </p:childTnLst>
                                </p:cTn>
                              </p:par>
                            </p:childTnLst>
                          </p:cTn>
                        </p:par>
                        <p:par>
                          <p:cTn id="19" fill="hold">
                            <p:stCondLst>
                              <p:cond delay="2750"/>
                            </p:stCondLst>
                            <p:childTnLst>
                              <p:par>
                                <p:cTn id="20" presetID="10" presetClass="entr" presetSubtype="0" fill="hold" grpId="0" nodeType="afterEffect">
                                  <p:stCondLst>
                                    <p:cond delay="250"/>
                                  </p:stCondLst>
                                  <p:childTnLst>
                                    <p:set>
                                      <p:cBhvr>
                                        <p:cTn id="21" dur="1" fill="hold">
                                          <p:stCondLst>
                                            <p:cond delay="0"/>
                                          </p:stCondLst>
                                        </p:cTn>
                                        <p:tgtEl>
                                          <p:spTgt spid="24"/>
                                        </p:tgtEl>
                                        <p:attrNameLst>
                                          <p:attrName>style.visibility</p:attrName>
                                        </p:attrNameLst>
                                      </p:cBhvr>
                                      <p:to>
                                        <p:strVal val="visible"/>
                                      </p:to>
                                    </p:set>
                                    <p:animEffect transition="in" filter="fade">
                                      <p:cBhvr>
                                        <p:cTn id="22" dur="500"/>
                                        <p:tgtEl>
                                          <p:spTgt spid="24"/>
                                        </p:tgtEl>
                                      </p:cBhvr>
                                    </p:animEffect>
                                  </p:childTnLst>
                                </p:cTn>
                              </p:par>
                            </p:childTnLst>
                          </p:cTn>
                        </p:par>
                        <p:par>
                          <p:cTn id="23" fill="hold">
                            <p:stCondLst>
                              <p:cond delay="3500"/>
                            </p:stCondLst>
                            <p:childTnLst>
                              <p:par>
                                <p:cTn id="24" presetID="10" presetClass="entr" presetSubtype="0" fill="hold" nodeType="afterEffect">
                                  <p:stCondLst>
                                    <p:cond delay="250"/>
                                  </p:stCondLst>
                                  <p:childTnLst>
                                    <p:set>
                                      <p:cBhvr>
                                        <p:cTn id="25" dur="1" fill="hold">
                                          <p:stCondLst>
                                            <p:cond delay="0"/>
                                          </p:stCondLst>
                                        </p:cTn>
                                        <p:tgtEl>
                                          <p:spTgt spid="6"/>
                                        </p:tgtEl>
                                        <p:attrNameLst>
                                          <p:attrName>style.visibility</p:attrName>
                                        </p:attrNameLst>
                                      </p:cBhvr>
                                      <p:to>
                                        <p:strVal val="visible"/>
                                      </p:to>
                                    </p:set>
                                    <p:animEffect transition="in" filter="fade">
                                      <p:cBhvr>
                                        <p:cTn id="26" dur="500"/>
                                        <p:tgtEl>
                                          <p:spTgt spid="6"/>
                                        </p:tgtEl>
                                      </p:cBhvr>
                                    </p:animEffect>
                                  </p:childTnLst>
                                </p:cTn>
                              </p:par>
                            </p:childTnLst>
                          </p:cTn>
                        </p:par>
                      </p:childTnLst>
                    </p:cTn>
                  </p:par>
                  <p:par>
                    <p:cTn id="27" fill="hold">
                      <p:stCondLst>
                        <p:cond delay="indefinite"/>
                      </p:stCondLst>
                      <p:childTnLst>
                        <p:par>
                          <p:cTn id="28" fill="hold">
                            <p:stCondLst>
                              <p:cond delay="0"/>
                            </p:stCondLst>
                            <p:childTnLst>
                              <p:par>
                                <p:cTn id="29" presetID="50" presetClass="path" presetSubtype="0" accel="50000" decel="50000" fill="hold" nodeType="clickEffect">
                                  <p:stCondLst>
                                    <p:cond delay="0"/>
                                  </p:stCondLst>
                                  <p:childTnLst>
                                    <p:animMotion origin="layout" path="M -1.11111E-6 3.7037E-6 L 0.01111 3.7037E-6 C 0.01632 3.7037E-6 0.0224 0.06504 0.0224 0.11828 L 0.0224 0.23726 " pathEditMode="relative" rAng="0" ptsTypes="AAAA">
                                      <p:cBhvr>
                                        <p:cTn id="30" dur="2000" fill="hold"/>
                                        <p:tgtEl>
                                          <p:spTgt spid="31"/>
                                        </p:tgtEl>
                                        <p:attrNameLst>
                                          <p:attrName>ppt_x</p:attrName>
                                          <p:attrName>ppt_y</p:attrName>
                                        </p:attrNameLst>
                                      </p:cBhvr>
                                      <p:rCtr x="1111" y="11852"/>
                                    </p:animMotion>
                                  </p:childTnLst>
                                </p:cTn>
                              </p:par>
                              <p:par>
                                <p:cTn id="31" presetID="50" presetClass="path" presetSubtype="0" accel="50000" decel="50000" fill="hold" nodeType="withEffect">
                                  <p:stCondLst>
                                    <p:cond delay="0"/>
                                  </p:stCondLst>
                                  <p:childTnLst>
                                    <p:animMotion origin="layout" path="M 0.00104 -3.7037E-6 L -0.00712 -3.7037E-6 C -0.01094 -3.7037E-6 -0.01441 0.06505 -0.01441 0.11806 L -0.01441 0.23658 " pathEditMode="relative" rAng="0" ptsTypes="AAAA">
                                      <p:cBhvr>
                                        <p:cTn id="32" dur="2000" fill="hold"/>
                                        <p:tgtEl>
                                          <p:spTgt spid="32"/>
                                        </p:tgtEl>
                                        <p:attrNameLst>
                                          <p:attrName>ppt_x</p:attrName>
                                          <p:attrName>ppt_y</p:attrName>
                                        </p:attrNameLst>
                                      </p:cBhvr>
                                      <p:rCtr x="-781" y="11829"/>
                                    </p:animMotion>
                                  </p:childTnLst>
                                </p:cTn>
                              </p:par>
                            </p:childTnLst>
                          </p:cTn>
                        </p:par>
                        <p:par>
                          <p:cTn id="33" fill="hold">
                            <p:stCondLst>
                              <p:cond delay="2000"/>
                            </p:stCondLst>
                            <p:childTnLst>
                              <p:par>
                                <p:cTn id="34" presetID="10" presetClass="exit" presetSubtype="0" fill="hold" nodeType="afterEffect">
                                  <p:stCondLst>
                                    <p:cond delay="250"/>
                                  </p:stCondLst>
                                  <p:childTnLst>
                                    <p:animEffect transition="out" filter="fade">
                                      <p:cBhvr>
                                        <p:cTn id="35" dur="500"/>
                                        <p:tgtEl>
                                          <p:spTgt spid="31"/>
                                        </p:tgtEl>
                                      </p:cBhvr>
                                    </p:animEffect>
                                    <p:set>
                                      <p:cBhvr>
                                        <p:cTn id="36" dur="1" fill="hold">
                                          <p:stCondLst>
                                            <p:cond delay="499"/>
                                          </p:stCondLst>
                                        </p:cTn>
                                        <p:tgtEl>
                                          <p:spTgt spid="31"/>
                                        </p:tgtEl>
                                        <p:attrNameLst>
                                          <p:attrName>style.visibility</p:attrName>
                                        </p:attrNameLst>
                                      </p:cBhvr>
                                      <p:to>
                                        <p:strVal val="hidden"/>
                                      </p:to>
                                    </p:set>
                                  </p:childTnLst>
                                </p:cTn>
                              </p:par>
                              <p:par>
                                <p:cTn id="37" presetID="10" presetClass="exit" presetSubtype="0" fill="hold" nodeType="withEffect">
                                  <p:stCondLst>
                                    <p:cond delay="250"/>
                                  </p:stCondLst>
                                  <p:childTnLst>
                                    <p:animEffect transition="out" filter="fade">
                                      <p:cBhvr>
                                        <p:cTn id="38" dur="500"/>
                                        <p:tgtEl>
                                          <p:spTgt spid="32"/>
                                        </p:tgtEl>
                                      </p:cBhvr>
                                    </p:animEffect>
                                    <p:set>
                                      <p:cBhvr>
                                        <p:cTn id="39" dur="1" fill="hold">
                                          <p:stCondLst>
                                            <p:cond delay="499"/>
                                          </p:stCondLst>
                                        </p:cTn>
                                        <p:tgtEl>
                                          <p:spTgt spid="32"/>
                                        </p:tgtEl>
                                        <p:attrNameLst>
                                          <p:attrName>style.visibility</p:attrName>
                                        </p:attrNameLst>
                                      </p:cBhvr>
                                      <p:to>
                                        <p:strVal val="hidden"/>
                                      </p:to>
                                    </p:set>
                                  </p:childTnLst>
                                </p:cTn>
                              </p:par>
                              <p:par>
                                <p:cTn id="40" presetID="10" presetClass="entr" presetSubtype="0" fill="hold" nodeType="withEffect">
                                  <p:stCondLst>
                                    <p:cond delay="250"/>
                                  </p:stCondLst>
                                  <p:childTnLst>
                                    <p:set>
                                      <p:cBhvr>
                                        <p:cTn id="41" dur="1" fill="hold">
                                          <p:stCondLst>
                                            <p:cond delay="0"/>
                                          </p:stCondLst>
                                        </p:cTn>
                                        <p:tgtEl>
                                          <p:spTgt spid="23"/>
                                        </p:tgtEl>
                                        <p:attrNameLst>
                                          <p:attrName>style.visibility</p:attrName>
                                        </p:attrNameLst>
                                      </p:cBhvr>
                                      <p:to>
                                        <p:strVal val="visible"/>
                                      </p:to>
                                    </p:set>
                                    <p:animEffect transition="in" filter="fade">
                                      <p:cBhvr>
                                        <p:cTn id="42" dur="500"/>
                                        <p:tgtEl>
                                          <p:spTgt spid="23"/>
                                        </p:tgtEl>
                                      </p:cBhvr>
                                    </p:animEffect>
                                  </p:childTnLst>
                                </p:cTn>
                              </p:par>
                            </p:childTnLst>
                          </p:cTn>
                        </p:par>
                        <p:par>
                          <p:cTn id="43" fill="hold">
                            <p:stCondLst>
                              <p:cond delay="2750"/>
                            </p:stCondLst>
                            <p:childTnLst>
                              <p:par>
                                <p:cTn id="44" presetID="10" presetClass="entr" presetSubtype="0" fill="hold" grpId="0" nodeType="afterEffect">
                                  <p:stCondLst>
                                    <p:cond delay="250"/>
                                  </p:stCondLst>
                                  <p:childTnLst>
                                    <p:set>
                                      <p:cBhvr>
                                        <p:cTn id="45" dur="1" fill="hold">
                                          <p:stCondLst>
                                            <p:cond delay="0"/>
                                          </p:stCondLst>
                                        </p:cTn>
                                        <p:tgtEl>
                                          <p:spTgt spid="33"/>
                                        </p:tgtEl>
                                        <p:attrNameLst>
                                          <p:attrName>style.visibility</p:attrName>
                                        </p:attrNameLst>
                                      </p:cBhvr>
                                      <p:to>
                                        <p:strVal val="visible"/>
                                      </p:to>
                                    </p:set>
                                    <p:animEffect transition="in" filter="fade">
                                      <p:cBhvr>
                                        <p:cTn id="46" dur="500"/>
                                        <p:tgtEl>
                                          <p:spTgt spid="33"/>
                                        </p:tgtEl>
                                      </p:cBhvr>
                                    </p:animEffect>
                                  </p:childTnLst>
                                </p:cTn>
                              </p:par>
                            </p:childTnLst>
                          </p:cTn>
                        </p:par>
                        <p:par>
                          <p:cTn id="47" fill="hold">
                            <p:stCondLst>
                              <p:cond delay="3500"/>
                            </p:stCondLst>
                            <p:childTnLst>
                              <p:par>
                                <p:cTn id="48" presetID="10" presetClass="entr" presetSubtype="0" fill="hold" nodeType="afterEffect">
                                  <p:stCondLst>
                                    <p:cond delay="0"/>
                                  </p:stCondLst>
                                  <p:childTnLst>
                                    <p:set>
                                      <p:cBhvr>
                                        <p:cTn id="49" dur="1" fill="hold">
                                          <p:stCondLst>
                                            <p:cond delay="0"/>
                                          </p:stCondLst>
                                        </p:cTn>
                                        <p:tgtEl>
                                          <p:spTgt spid="28"/>
                                        </p:tgtEl>
                                        <p:attrNameLst>
                                          <p:attrName>style.visibility</p:attrName>
                                        </p:attrNameLst>
                                      </p:cBhvr>
                                      <p:to>
                                        <p:strVal val="visible"/>
                                      </p:to>
                                    </p:set>
                                    <p:animEffect transition="in" filter="fade">
                                      <p:cBhvr>
                                        <p:cTn id="50" dur="500"/>
                                        <p:tgtEl>
                                          <p:spTgt spid="28"/>
                                        </p:tgtEl>
                                      </p:cBhvr>
                                    </p:animEffect>
                                  </p:childTnLst>
                                </p:cTn>
                              </p:par>
                            </p:childTnLst>
                          </p:cTn>
                        </p:par>
                      </p:childTnLst>
                    </p:cTn>
                  </p:par>
                  <p:par>
                    <p:cTn id="51" fill="hold">
                      <p:stCondLst>
                        <p:cond delay="indefinite"/>
                      </p:stCondLst>
                      <p:childTnLst>
                        <p:par>
                          <p:cTn id="52" fill="hold">
                            <p:stCondLst>
                              <p:cond delay="0"/>
                            </p:stCondLst>
                            <p:childTnLst>
                              <p:par>
                                <p:cTn id="53" presetID="50" presetClass="path" presetSubtype="0" accel="50000" decel="50000" fill="hold" nodeType="clickEffect">
                                  <p:stCondLst>
                                    <p:cond delay="0"/>
                                  </p:stCondLst>
                                  <p:childTnLst>
                                    <p:animMotion origin="layout" path="M 1.38889E-6 3.33333E-6 L 0.01111 3.33333E-6 C 0.01632 3.33333E-6 0.02239 0.06504 0.02239 0.11828 L 0.02239 0.23727 " pathEditMode="relative" rAng="0" ptsTypes="AAAA">
                                      <p:cBhvr>
                                        <p:cTn id="54" dur="2000" fill="hold"/>
                                        <p:tgtEl>
                                          <p:spTgt spid="34"/>
                                        </p:tgtEl>
                                        <p:attrNameLst>
                                          <p:attrName>ppt_x</p:attrName>
                                          <p:attrName>ppt_y</p:attrName>
                                        </p:attrNameLst>
                                      </p:cBhvr>
                                      <p:rCtr x="1111" y="11852"/>
                                    </p:animMotion>
                                  </p:childTnLst>
                                </p:cTn>
                              </p:par>
                              <p:par>
                                <p:cTn id="55" presetID="50" presetClass="path" presetSubtype="0" accel="50000" decel="50000" fill="hold" nodeType="withEffect">
                                  <p:stCondLst>
                                    <p:cond delay="0"/>
                                  </p:stCondLst>
                                  <p:childTnLst>
                                    <p:animMotion origin="layout" path="M 0.00104 -4.07407E-6 L -0.00712 -4.07407E-6 C -0.01094 -4.07407E-6 -0.01441 0.06505 -0.01441 0.11806 L -0.01441 0.23658 " pathEditMode="relative" rAng="0" ptsTypes="AAAA">
                                      <p:cBhvr>
                                        <p:cTn id="56" dur="2000" fill="hold"/>
                                        <p:tgtEl>
                                          <p:spTgt spid="35"/>
                                        </p:tgtEl>
                                        <p:attrNameLst>
                                          <p:attrName>ppt_x</p:attrName>
                                          <p:attrName>ppt_y</p:attrName>
                                        </p:attrNameLst>
                                      </p:cBhvr>
                                      <p:rCtr x="-781" y="11829"/>
                                    </p:animMotion>
                                  </p:childTnLst>
                                </p:cTn>
                              </p:par>
                            </p:childTnLst>
                          </p:cTn>
                        </p:par>
                        <p:par>
                          <p:cTn id="57" fill="hold">
                            <p:stCondLst>
                              <p:cond delay="2000"/>
                            </p:stCondLst>
                            <p:childTnLst>
                              <p:par>
                                <p:cTn id="58" presetID="10" presetClass="exit" presetSubtype="0" fill="hold" nodeType="afterEffect">
                                  <p:stCondLst>
                                    <p:cond delay="250"/>
                                  </p:stCondLst>
                                  <p:childTnLst>
                                    <p:animEffect transition="out" filter="fade">
                                      <p:cBhvr>
                                        <p:cTn id="59" dur="500"/>
                                        <p:tgtEl>
                                          <p:spTgt spid="34"/>
                                        </p:tgtEl>
                                      </p:cBhvr>
                                    </p:animEffect>
                                    <p:set>
                                      <p:cBhvr>
                                        <p:cTn id="60" dur="1" fill="hold">
                                          <p:stCondLst>
                                            <p:cond delay="499"/>
                                          </p:stCondLst>
                                        </p:cTn>
                                        <p:tgtEl>
                                          <p:spTgt spid="34"/>
                                        </p:tgtEl>
                                        <p:attrNameLst>
                                          <p:attrName>style.visibility</p:attrName>
                                        </p:attrNameLst>
                                      </p:cBhvr>
                                      <p:to>
                                        <p:strVal val="hidden"/>
                                      </p:to>
                                    </p:set>
                                  </p:childTnLst>
                                </p:cTn>
                              </p:par>
                              <p:par>
                                <p:cTn id="61" presetID="10" presetClass="exit" presetSubtype="0" fill="hold" nodeType="withEffect">
                                  <p:stCondLst>
                                    <p:cond delay="250"/>
                                  </p:stCondLst>
                                  <p:childTnLst>
                                    <p:animEffect transition="out" filter="fade">
                                      <p:cBhvr>
                                        <p:cTn id="62" dur="500"/>
                                        <p:tgtEl>
                                          <p:spTgt spid="35"/>
                                        </p:tgtEl>
                                      </p:cBhvr>
                                    </p:animEffect>
                                    <p:set>
                                      <p:cBhvr>
                                        <p:cTn id="63" dur="1" fill="hold">
                                          <p:stCondLst>
                                            <p:cond delay="499"/>
                                          </p:stCondLst>
                                        </p:cTn>
                                        <p:tgtEl>
                                          <p:spTgt spid="35"/>
                                        </p:tgtEl>
                                        <p:attrNameLst>
                                          <p:attrName>style.visibility</p:attrName>
                                        </p:attrNameLst>
                                      </p:cBhvr>
                                      <p:to>
                                        <p:strVal val="hidden"/>
                                      </p:to>
                                    </p:set>
                                  </p:childTnLst>
                                </p:cTn>
                              </p:par>
                              <p:par>
                                <p:cTn id="64" presetID="10" presetClass="entr" presetSubtype="0" fill="hold" nodeType="withEffect">
                                  <p:stCondLst>
                                    <p:cond delay="250"/>
                                  </p:stCondLst>
                                  <p:childTnLst>
                                    <p:set>
                                      <p:cBhvr>
                                        <p:cTn id="65" dur="1" fill="hold">
                                          <p:stCondLst>
                                            <p:cond delay="0"/>
                                          </p:stCondLst>
                                        </p:cTn>
                                        <p:tgtEl>
                                          <p:spTgt spid="25"/>
                                        </p:tgtEl>
                                        <p:attrNameLst>
                                          <p:attrName>style.visibility</p:attrName>
                                        </p:attrNameLst>
                                      </p:cBhvr>
                                      <p:to>
                                        <p:strVal val="visible"/>
                                      </p:to>
                                    </p:set>
                                    <p:animEffect transition="in" filter="fade">
                                      <p:cBhvr>
                                        <p:cTn id="66" dur="500"/>
                                        <p:tgtEl>
                                          <p:spTgt spid="25"/>
                                        </p:tgtEl>
                                      </p:cBhvr>
                                    </p:animEffect>
                                  </p:childTnLst>
                                </p:cTn>
                              </p:par>
                            </p:childTnLst>
                          </p:cTn>
                        </p:par>
                        <p:par>
                          <p:cTn id="67" fill="hold">
                            <p:stCondLst>
                              <p:cond delay="2750"/>
                            </p:stCondLst>
                            <p:childTnLst>
                              <p:par>
                                <p:cTn id="68" presetID="10" presetClass="entr" presetSubtype="0" fill="hold" grpId="0" nodeType="afterEffect">
                                  <p:stCondLst>
                                    <p:cond delay="250"/>
                                  </p:stCondLst>
                                  <p:childTnLst>
                                    <p:set>
                                      <p:cBhvr>
                                        <p:cTn id="69" dur="1" fill="hold">
                                          <p:stCondLst>
                                            <p:cond delay="0"/>
                                          </p:stCondLst>
                                        </p:cTn>
                                        <p:tgtEl>
                                          <p:spTgt spid="36"/>
                                        </p:tgtEl>
                                        <p:attrNameLst>
                                          <p:attrName>style.visibility</p:attrName>
                                        </p:attrNameLst>
                                      </p:cBhvr>
                                      <p:to>
                                        <p:strVal val="visible"/>
                                      </p:to>
                                    </p:set>
                                    <p:animEffect transition="in" filter="fade">
                                      <p:cBhvr>
                                        <p:cTn id="70" dur="500"/>
                                        <p:tgtEl>
                                          <p:spTgt spid="36"/>
                                        </p:tgtEl>
                                      </p:cBhvr>
                                    </p:animEffect>
                                  </p:childTnLst>
                                </p:cTn>
                              </p:par>
                            </p:childTnLst>
                          </p:cTn>
                        </p:par>
                        <p:par>
                          <p:cTn id="71" fill="hold">
                            <p:stCondLst>
                              <p:cond delay="3500"/>
                            </p:stCondLst>
                            <p:childTnLst>
                              <p:par>
                                <p:cTn id="72" presetID="10" presetClass="entr" presetSubtype="0" fill="hold" nodeType="afterEffect">
                                  <p:stCondLst>
                                    <p:cond delay="0"/>
                                  </p:stCondLst>
                                  <p:childTnLst>
                                    <p:set>
                                      <p:cBhvr>
                                        <p:cTn id="73" dur="1" fill="hold">
                                          <p:stCondLst>
                                            <p:cond delay="0"/>
                                          </p:stCondLst>
                                        </p:cTn>
                                        <p:tgtEl>
                                          <p:spTgt spid="29"/>
                                        </p:tgtEl>
                                        <p:attrNameLst>
                                          <p:attrName>style.visibility</p:attrName>
                                        </p:attrNameLst>
                                      </p:cBhvr>
                                      <p:to>
                                        <p:strVal val="visible"/>
                                      </p:to>
                                    </p:set>
                                    <p:animEffect transition="in" filter="fade">
                                      <p:cBhvr>
                                        <p:cTn id="74" dur="500"/>
                                        <p:tgtEl>
                                          <p:spTgt spid="29"/>
                                        </p:tgtEl>
                                      </p:cBhvr>
                                    </p:animEffect>
                                  </p:childTnLst>
                                </p:cTn>
                              </p:par>
                            </p:childTnLst>
                          </p:cTn>
                        </p:par>
                      </p:childTnLst>
                    </p:cTn>
                  </p:par>
                  <p:par>
                    <p:cTn id="75" fill="hold">
                      <p:stCondLst>
                        <p:cond delay="indefinite"/>
                      </p:stCondLst>
                      <p:childTnLst>
                        <p:par>
                          <p:cTn id="76" fill="hold">
                            <p:stCondLst>
                              <p:cond delay="0"/>
                            </p:stCondLst>
                            <p:childTnLst>
                              <p:par>
                                <p:cTn id="77" presetID="50" presetClass="path" presetSubtype="0" accel="50000" decel="50000" fill="hold" nodeType="clickEffect">
                                  <p:stCondLst>
                                    <p:cond delay="0"/>
                                  </p:stCondLst>
                                  <p:childTnLst>
                                    <p:animMotion origin="layout" path="M 2.77778E-6 -1.11111E-6 L 0.01111 -1.11111E-6 C 0.01632 -1.11111E-6 0.02239 0.06505 0.02239 0.11829 L 0.02239 0.23727 " pathEditMode="relative" rAng="0" ptsTypes="AAAA">
                                      <p:cBhvr>
                                        <p:cTn id="78" dur="2000" fill="hold"/>
                                        <p:tgtEl>
                                          <p:spTgt spid="37"/>
                                        </p:tgtEl>
                                        <p:attrNameLst>
                                          <p:attrName>ppt_x</p:attrName>
                                          <p:attrName>ppt_y</p:attrName>
                                        </p:attrNameLst>
                                      </p:cBhvr>
                                      <p:rCtr x="1111" y="11852"/>
                                    </p:animMotion>
                                  </p:childTnLst>
                                </p:cTn>
                              </p:par>
                              <p:par>
                                <p:cTn id="79" presetID="50" presetClass="path" presetSubtype="0" accel="50000" decel="50000" fill="hold" nodeType="withEffect">
                                  <p:stCondLst>
                                    <p:cond delay="0"/>
                                  </p:stCondLst>
                                  <p:childTnLst>
                                    <p:animMotion origin="layout" path="M 0.00104 1.48148E-6 L -0.00712 1.48148E-6 C -0.01094 1.48148E-6 -0.01441 0.06504 -0.01441 0.11805 L -0.01441 0.23657 " pathEditMode="relative" rAng="0" ptsTypes="AAAA">
                                      <p:cBhvr>
                                        <p:cTn id="80" dur="2000" fill="hold"/>
                                        <p:tgtEl>
                                          <p:spTgt spid="38"/>
                                        </p:tgtEl>
                                        <p:attrNameLst>
                                          <p:attrName>ppt_x</p:attrName>
                                          <p:attrName>ppt_y</p:attrName>
                                        </p:attrNameLst>
                                      </p:cBhvr>
                                      <p:rCtr x="-781" y="11829"/>
                                    </p:animMotion>
                                  </p:childTnLst>
                                </p:cTn>
                              </p:par>
                            </p:childTnLst>
                          </p:cTn>
                        </p:par>
                        <p:par>
                          <p:cTn id="81" fill="hold">
                            <p:stCondLst>
                              <p:cond delay="2000"/>
                            </p:stCondLst>
                            <p:childTnLst>
                              <p:par>
                                <p:cTn id="82" presetID="10" presetClass="exit" presetSubtype="0" fill="hold" nodeType="afterEffect">
                                  <p:stCondLst>
                                    <p:cond delay="250"/>
                                  </p:stCondLst>
                                  <p:childTnLst>
                                    <p:animEffect transition="out" filter="fade">
                                      <p:cBhvr>
                                        <p:cTn id="83" dur="500"/>
                                        <p:tgtEl>
                                          <p:spTgt spid="37"/>
                                        </p:tgtEl>
                                      </p:cBhvr>
                                    </p:animEffect>
                                    <p:set>
                                      <p:cBhvr>
                                        <p:cTn id="84" dur="1" fill="hold">
                                          <p:stCondLst>
                                            <p:cond delay="499"/>
                                          </p:stCondLst>
                                        </p:cTn>
                                        <p:tgtEl>
                                          <p:spTgt spid="37"/>
                                        </p:tgtEl>
                                        <p:attrNameLst>
                                          <p:attrName>style.visibility</p:attrName>
                                        </p:attrNameLst>
                                      </p:cBhvr>
                                      <p:to>
                                        <p:strVal val="hidden"/>
                                      </p:to>
                                    </p:set>
                                  </p:childTnLst>
                                </p:cTn>
                              </p:par>
                              <p:par>
                                <p:cTn id="85" presetID="10" presetClass="exit" presetSubtype="0" fill="hold" nodeType="withEffect">
                                  <p:stCondLst>
                                    <p:cond delay="250"/>
                                  </p:stCondLst>
                                  <p:childTnLst>
                                    <p:animEffect transition="out" filter="fade">
                                      <p:cBhvr>
                                        <p:cTn id="86" dur="500"/>
                                        <p:tgtEl>
                                          <p:spTgt spid="38"/>
                                        </p:tgtEl>
                                      </p:cBhvr>
                                    </p:animEffect>
                                    <p:set>
                                      <p:cBhvr>
                                        <p:cTn id="87" dur="1" fill="hold">
                                          <p:stCondLst>
                                            <p:cond delay="499"/>
                                          </p:stCondLst>
                                        </p:cTn>
                                        <p:tgtEl>
                                          <p:spTgt spid="38"/>
                                        </p:tgtEl>
                                        <p:attrNameLst>
                                          <p:attrName>style.visibility</p:attrName>
                                        </p:attrNameLst>
                                      </p:cBhvr>
                                      <p:to>
                                        <p:strVal val="hidden"/>
                                      </p:to>
                                    </p:set>
                                  </p:childTnLst>
                                </p:cTn>
                              </p:par>
                              <p:par>
                                <p:cTn id="88" presetID="10" presetClass="entr" presetSubtype="0" fill="hold" nodeType="withEffect">
                                  <p:stCondLst>
                                    <p:cond delay="250"/>
                                  </p:stCondLst>
                                  <p:childTnLst>
                                    <p:set>
                                      <p:cBhvr>
                                        <p:cTn id="89" dur="1" fill="hold">
                                          <p:stCondLst>
                                            <p:cond delay="0"/>
                                          </p:stCondLst>
                                        </p:cTn>
                                        <p:tgtEl>
                                          <p:spTgt spid="26"/>
                                        </p:tgtEl>
                                        <p:attrNameLst>
                                          <p:attrName>style.visibility</p:attrName>
                                        </p:attrNameLst>
                                      </p:cBhvr>
                                      <p:to>
                                        <p:strVal val="visible"/>
                                      </p:to>
                                    </p:set>
                                    <p:animEffect transition="in" filter="fade">
                                      <p:cBhvr>
                                        <p:cTn id="90" dur="500"/>
                                        <p:tgtEl>
                                          <p:spTgt spid="26"/>
                                        </p:tgtEl>
                                      </p:cBhvr>
                                    </p:animEffect>
                                  </p:childTnLst>
                                </p:cTn>
                              </p:par>
                            </p:childTnLst>
                          </p:cTn>
                        </p:par>
                        <p:par>
                          <p:cTn id="91" fill="hold">
                            <p:stCondLst>
                              <p:cond delay="2750"/>
                            </p:stCondLst>
                            <p:childTnLst>
                              <p:par>
                                <p:cTn id="92" presetID="10" presetClass="entr" presetSubtype="0" fill="hold" grpId="0" nodeType="afterEffect">
                                  <p:stCondLst>
                                    <p:cond delay="250"/>
                                  </p:stCondLst>
                                  <p:childTnLst>
                                    <p:set>
                                      <p:cBhvr>
                                        <p:cTn id="93" dur="1" fill="hold">
                                          <p:stCondLst>
                                            <p:cond delay="0"/>
                                          </p:stCondLst>
                                        </p:cTn>
                                        <p:tgtEl>
                                          <p:spTgt spid="39"/>
                                        </p:tgtEl>
                                        <p:attrNameLst>
                                          <p:attrName>style.visibility</p:attrName>
                                        </p:attrNameLst>
                                      </p:cBhvr>
                                      <p:to>
                                        <p:strVal val="visible"/>
                                      </p:to>
                                    </p:set>
                                    <p:animEffect transition="in" filter="fade">
                                      <p:cBhvr>
                                        <p:cTn id="94" dur="500"/>
                                        <p:tgtEl>
                                          <p:spTgt spid="39"/>
                                        </p:tgtEl>
                                      </p:cBhvr>
                                    </p:animEffect>
                                  </p:childTnLst>
                                </p:cTn>
                              </p:par>
                            </p:childTnLst>
                          </p:cTn>
                        </p:par>
                        <p:par>
                          <p:cTn id="95" fill="hold">
                            <p:stCondLst>
                              <p:cond delay="3500"/>
                            </p:stCondLst>
                            <p:childTnLst>
                              <p:par>
                                <p:cTn id="96" presetID="10" presetClass="entr" presetSubtype="0" fill="hold" nodeType="afterEffect">
                                  <p:stCondLst>
                                    <p:cond delay="0"/>
                                  </p:stCondLst>
                                  <p:childTnLst>
                                    <p:set>
                                      <p:cBhvr>
                                        <p:cTn id="97" dur="1" fill="hold">
                                          <p:stCondLst>
                                            <p:cond delay="0"/>
                                          </p:stCondLst>
                                        </p:cTn>
                                        <p:tgtEl>
                                          <p:spTgt spid="30"/>
                                        </p:tgtEl>
                                        <p:attrNameLst>
                                          <p:attrName>style.visibility</p:attrName>
                                        </p:attrNameLst>
                                      </p:cBhvr>
                                      <p:to>
                                        <p:strVal val="visible"/>
                                      </p:to>
                                    </p:set>
                                    <p:animEffect transition="in" filter="fade">
                                      <p:cBhvr>
                                        <p:cTn id="98" dur="500"/>
                                        <p:tgtEl>
                                          <p:spTgt spid="30"/>
                                        </p:tgtEl>
                                      </p:cBhvr>
                                    </p:animEffect>
                                  </p:childTnLst>
                                </p:cTn>
                              </p:par>
                            </p:childTnLst>
                          </p:cTn>
                        </p:par>
                      </p:childTnLst>
                    </p:cTn>
                  </p:par>
                  <p:par>
                    <p:cTn id="99" fill="hold">
                      <p:stCondLst>
                        <p:cond delay="indefinite"/>
                      </p:stCondLst>
                      <p:childTnLst>
                        <p:par>
                          <p:cTn id="100" fill="hold">
                            <p:stCondLst>
                              <p:cond delay="0"/>
                            </p:stCondLst>
                            <p:childTnLst>
                              <p:par>
                                <p:cTn id="101" presetID="10" presetClass="entr" presetSubtype="0" fill="hold" grpId="0" nodeType="clickEffect">
                                  <p:stCondLst>
                                    <p:cond delay="0"/>
                                  </p:stCondLst>
                                  <p:childTnLst>
                                    <p:set>
                                      <p:cBhvr>
                                        <p:cTn id="102" dur="1" fill="hold">
                                          <p:stCondLst>
                                            <p:cond delay="0"/>
                                          </p:stCondLst>
                                        </p:cTn>
                                        <p:tgtEl>
                                          <p:spTgt spid="40"/>
                                        </p:tgtEl>
                                        <p:attrNameLst>
                                          <p:attrName>style.visibility</p:attrName>
                                        </p:attrNameLst>
                                      </p:cBhvr>
                                      <p:to>
                                        <p:strVal val="visible"/>
                                      </p:to>
                                    </p:set>
                                    <p:animEffect transition="in" filter="fade">
                                      <p:cBhvr>
                                        <p:cTn id="103" dur="500"/>
                                        <p:tgtEl>
                                          <p:spTgt spid="40"/>
                                        </p:tgtEl>
                                      </p:cBhvr>
                                    </p:animEffect>
                                  </p:childTnLst>
                                </p:cTn>
                              </p:par>
                            </p:childTnLst>
                          </p:cTn>
                        </p:par>
                      </p:childTnLst>
                    </p:cTn>
                  </p:par>
                  <p:par>
                    <p:cTn id="104" fill="hold">
                      <p:stCondLst>
                        <p:cond delay="indefinite"/>
                      </p:stCondLst>
                      <p:childTnLst>
                        <p:par>
                          <p:cTn id="105" fill="hold">
                            <p:stCondLst>
                              <p:cond delay="0"/>
                            </p:stCondLst>
                            <p:childTnLst>
                              <p:par>
                                <p:cTn id="106" presetID="10" presetClass="entr" presetSubtype="0" fill="hold" grpId="0" nodeType="clickEffect">
                                  <p:stCondLst>
                                    <p:cond delay="0"/>
                                  </p:stCondLst>
                                  <p:childTnLst>
                                    <p:set>
                                      <p:cBhvr>
                                        <p:cTn id="107" dur="1" fill="hold">
                                          <p:stCondLst>
                                            <p:cond delay="0"/>
                                          </p:stCondLst>
                                        </p:cTn>
                                        <p:tgtEl>
                                          <p:spTgt spid="41"/>
                                        </p:tgtEl>
                                        <p:attrNameLst>
                                          <p:attrName>style.visibility</p:attrName>
                                        </p:attrNameLst>
                                      </p:cBhvr>
                                      <p:to>
                                        <p:strVal val="visible"/>
                                      </p:to>
                                    </p:set>
                                    <p:animEffect transition="in" filter="fade">
                                      <p:cBhvr>
                                        <p:cTn id="108"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33" grpId="0" animBg="1"/>
      <p:bldP spid="36" grpId="0" animBg="1"/>
      <p:bldP spid="39" grpId="0" animBg="1"/>
      <p:bldP spid="40" grpId="0"/>
      <p:bldP spid="41"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Picture 31">
            <a:extLst>
              <a:ext uri="{FF2B5EF4-FFF2-40B4-BE49-F238E27FC236}">
                <a16:creationId xmlns:a16="http://schemas.microsoft.com/office/drawing/2014/main" id="{7B8A97EA-D218-435B-B0C3-AF5138911505}"/>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3571496" y="4941168"/>
            <a:ext cx="2118567" cy="830998"/>
          </a:xfrm>
          <a:prstGeom prst="rect">
            <a:avLst/>
          </a:prstGeom>
        </p:spPr>
      </p:pic>
      <p:sp>
        <p:nvSpPr>
          <p:cNvPr id="2" name="Text Placeholder 1">
            <a:extLst>
              <a:ext uri="{FF2B5EF4-FFF2-40B4-BE49-F238E27FC236}">
                <a16:creationId xmlns:a16="http://schemas.microsoft.com/office/drawing/2014/main" id="{98890FD0-82F9-4313-A41A-CE2C6603CCE3}"/>
              </a:ext>
            </a:extLst>
          </p:cNvPr>
          <p:cNvSpPr>
            <a:spLocks noGrp="1"/>
          </p:cNvSpPr>
          <p:nvPr>
            <p:ph type="body" sz="quarter" idx="11"/>
          </p:nvPr>
        </p:nvSpPr>
        <p:spPr/>
        <p:txBody>
          <a:bodyPr/>
          <a:lstStyle/>
          <a:p>
            <a:r>
              <a:rPr lang="en-GB" altLang="en-US" dirty="0">
                <a:latin typeface="Myriad Pro" panose="020B0503030403020204" pitchFamily="34" charset="0"/>
                <a:ea typeface="Myriad Pro" panose="020B0503030403020204" pitchFamily="34" charset="0"/>
                <a:cs typeface="Myriad Pro" panose="020B0503030403020204" pitchFamily="34" charset="0"/>
              </a:rPr>
              <a:t>2.6 </a:t>
            </a:r>
            <a:r>
              <a:rPr lang="en-GB" dirty="0" err="1"/>
              <a:t>Quotitive</a:t>
            </a:r>
            <a:r>
              <a:rPr lang="en-GB" dirty="0"/>
              <a:t> and partitive division   </a:t>
            </a:r>
            <a:r>
              <a:rPr lang="en-US" altLang="en-US" dirty="0">
                <a:solidFill>
                  <a:srgbClr val="00628C"/>
                </a:solidFill>
                <a:latin typeface="Myriad Pro" panose="020B0503030403020204" pitchFamily="34" charset="0"/>
                <a:ea typeface="Myriad Pro" panose="020B0503030403020204" pitchFamily="34" charset="0"/>
                <a:cs typeface="Myriad Pro" panose="020B0503030403020204" pitchFamily="34" charset="0"/>
              </a:rPr>
              <a:t>Step 2:2</a:t>
            </a:r>
          </a:p>
        </p:txBody>
      </p:sp>
      <p:sp>
        <p:nvSpPr>
          <p:cNvPr id="3" name="Rectangle 2">
            <a:extLst>
              <a:ext uri="{FF2B5EF4-FFF2-40B4-BE49-F238E27FC236}">
                <a16:creationId xmlns:a16="http://schemas.microsoft.com/office/drawing/2014/main" id="{9A7B966A-F439-492E-9597-38F1FFC0E0F1}"/>
              </a:ext>
            </a:extLst>
          </p:cNvPr>
          <p:cNvSpPr/>
          <p:nvPr/>
        </p:nvSpPr>
        <p:spPr>
          <a:xfrm>
            <a:off x="1964427" y="764704"/>
            <a:ext cx="5215146" cy="461665"/>
          </a:xfrm>
          <a:prstGeom prst="rect">
            <a:avLst/>
          </a:prstGeom>
        </p:spPr>
        <p:txBody>
          <a:bodyPr wrap="none">
            <a:spAutoFit/>
          </a:bodyPr>
          <a:lstStyle/>
          <a:p>
            <a:pPr algn="ctr"/>
            <a:r>
              <a:rPr lang="en-US" sz="2400" dirty="0">
                <a:latin typeface="Myriad Pro" panose="020B0503030403020204" pitchFamily="34" charset="0"/>
              </a:rPr>
              <a:t>15 biscuits, 5 in a bag. How many bags?</a:t>
            </a:r>
            <a:endParaRPr lang="en-GB" sz="2400" dirty="0">
              <a:latin typeface="Myriad Pro" panose="020B0503030403020204" pitchFamily="34" charset="0"/>
              <a:cs typeface="Arial" panose="020B0604020202020204" pitchFamily="34" charset="0"/>
            </a:endParaRPr>
          </a:p>
        </p:txBody>
      </p:sp>
      <p:pic>
        <p:nvPicPr>
          <p:cNvPr id="9" name="Picture 8">
            <a:extLst>
              <a:ext uri="{FF2B5EF4-FFF2-40B4-BE49-F238E27FC236}">
                <a16:creationId xmlns:a16="http://schemas.microsoft.com/office/drawing/2014/main" id="{AFAE50D0-6D33-4973-B5EE-B4AC6B50D84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342150" y="2654937"/>
            <a:ext cx="640110" cy="648424"/>
          </a:xfrm>
          <a:prstGeom prst="rect">
            <a:avLst/>
          </a:prstGeom>
        </p:spPr>
      </p:pic>
      <p:pic>
        <p:nvPicPr>
          <p:cNvPr id="10" name="Picture 9">
            <a:extLst>
              <a:ext uri="{FF2B5EF4-FFF2-40B4-BE49-F238E27FC236}">
                <a16:creationId xmlns:a16="http://schemas.microsoft.com/office/drawing/2014/main" id="{DF0330D0-3381-4D98-842A-4DC3AC37B90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28552" y="2725088"/>
            <a:ext cx="640110" cy="648424"/>
          </a:xfrm>
          <a:prstGeom prst="rect">
            <a:avLst/>
          </a:prstGeom>
        </p:spPr>
      </p:pic>
      <p:pic>
        <p:nvPicPr>
          <p:cNvPr id="11" name="Picture 10">
            <a:extLst>
              <a:ext uri="{FF2B5EF4-FFF2-40B4-BE49-F238E27FC236}">
                <a16:creationId xmlns:a16="http://schemas.microsoft.com/office/drawing/2014/main" id="{9E1F7FEE-0BDA-4A74-BB99-7B42A0069FB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51981" y="3399786"/>
            <a:ext cx="640110" cy="648424"/>
          </a:xfrm>
          <a:prstGeom prst="rect">
            <a:avLst/>
          </a:prstGeom>
        </p:spPr>
      </p:pic>
      <p:pic>
        <p:nvPicPr>
          <p:cNvPr id="12" name="Picture 11">
            <a:extLst>
              <a:ext uri="{FF2B5EF4-FFF2-40B4-BE49-F238E27FC236}">
                <a16:creationId xmlns:a16="http://schemas.microsoft.com/office/drawing/2014/main" id="{432F2F4F-AF52-438E-85A0-7160E125CB6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578771" y="3671693"/>
            <a:ext cx="640110" cy="648424"/>
          </a:xfrm>
          <a:prstGeom prst="rect">
            <a:avLst/>
          </a:prstGeom>
        </p:spPr>
      </p:pic>
      <p:pic>
        <p:nvPicPr>
          <p:cNvPr id="13" name="Picture 12">
            <a:extLst>
              <a:ext uri="{FF2B5EF4-FFF2-40B4-BE49-F238E27FC236}">
                <a16:creationId xmlns:a16="http://schemas.microsoft.com/office/drawing/2014/main" id="{E7085762-189D-4237-AC1D-998A88D585A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189698" y="3120509"/>
            <a:ext cx="640110" cy="648424"/>
          </a:xfrm>
          <a:prstGeom prst="rect">
            <a:avLst/>
          </a:prstGeom>
        </p:spPr>
      </p:pic>
      <p:pic>
        <p:nvPicPr>
          <p:cNvPr id="14" name="Picture 13">
            <a:extLst>
              <a:ext uri="{FF2B5EF4-FFF2-40B4-BE49-F238E27FC236}">
                <a16:creationId xmlns:a16="http://schemas.microsoft.com/office/drawing/2014/main" id="{8707F44B-BE60-42EB-AFE4-581617A5F99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059832" y="2426194"/>
            <a:ext cx="640110" cy="648424"/>
          </a:xfrm>
          <a:prstGeom prst="rect">
            <a:avLst/>
          </a:prstGeom>
        </p:spPr>
      </p:pic>
      <p:pic>
        <p:nvPicPr>
          <p:cNvPr id="15" name="Picture 14">
            <a:extLst>
              <a:ext uri="{FF2B5EF4-FFF2-40B4-BE49-F238E27FC236}">
                <a16:creationId xmlns:a16="http://schemas.microsoft.com/office/drawing/2014/main" id="{0059E4BC-DB18-4817-8F62-47811E9C772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758832" y="3812844"/>
            <a:ext cx="640110" cy="648424"/>
          </a:xfrm>
          <a:prstGeom prst="rect">
            <a:avLst/>
          </a:prstGeom>
        </p:spPr>
      </p:pic>
      <p:pic>
        <p:nvPicPr>
          <p:cNvPr id="16" name="Picture 15">
            <a:extLst>
              <a:ext uri="{FF2B5EF4-FFF2-40B4-BE49-F238E27FC236}">
                <a16:creationId xmlns:a16="http://schemas.microsoft.com/office/drawing/2014/main" id="{486FB72F-46CE-4DEB-B008-6FE21C25452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067944" y="2570210"/>
            <a:ext cx="640110" cy="648424"/>
          </a:xfrm>
          <a:prstGeom prst="rect">
            <a:avLst/>
          </a:prstGeom>
        </p:spPr>
      </p:pic>
      <p:pic>
        <p:nvPicPr>
          <p:cNvPr id="17" name="Picture 16">
            <a:extLst>
              <a:ext uri="{FF2B5EF4-FFF2-40B4-BE49-F238E27FC236}">
                <a16:creationId xmlns:a16="http://schemas.microsoft.com/office/drawing/2014/main" id="{2C777382-4A3D-4615-B89B-66FE8F31E81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698527" y="2977507"/>
            <a:ext cx="640110" cy="648424"/>
          </a:xfrm>
          <a:prstGeom prst="rect">
            <a:avLst/>
          </a:prstGeom>
        </p:spPr>
      </p:pic>
      <p:pic>
        <p:nvPicPr>
          <p:cNvPr id="18" name="Picture 17">
            <a:extLst>
              <a:ext uri="{FF2B5EF4-FFF2-40B4-BE49-F238E27FC236}">
                <a16:creationId xmlns:a16="http://schemas.microsoft.com/office/drawing/2014/main" id="{50712063-6B59-4844-8896-837AFE085F5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896853" y="3752658"/>
            <a:ext cx="640110" cy="648424"/>
          </a:xfrm>
          <a:prstGeom prst="rect">
            <a:avLst/>
          </a:prstGeom>
        </p:spPr>
      </p:pic>
      <p:pic>
        <p:nvPicPr>
          <p:cNvPr id="19" name="Picture 18">
            <a:extLst>
              <a:ext uri="{FF2B5EF4-FFF2-40B4-BE49-F238E27FC236}">
                <a16:creationId xmlns:a16="http://schemas.microsoft.com/office/drawing/2014/main" id="{6ABD94FF-00B6-47B7-B74E-BCA7C560993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556736" y="3399786"/>
            <a:ext cx="640110" cy="648424"/>
          </a:xfrm>
          <a:prstGeom prst="rect">
            <a:avLst/>
          </a:prstGeom>
        </p:spPr>
      </p:pic>
      <p:pic>
        <p:nvPicPr>
          <p:cNvPr id="20" name="Picture 19">
            <a:extLst>
              <a:ext uri="{FF2B5EF4-FFF2-40B4-BE49-F238E27FC236}">
                <a16:creationId xmlns:a16="http://schemas.microsoft.com/office/drawing/2014/main" id="{84B1F0B1-FCA1-4662-A8AE-81C41083559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724546" y="2415776"/>
            <a:ext cx="640110" cy="648424"/>
          </a:xfrm>
          <a:prstGeom prst="rect">
            <a:avLst/>
          </a:prstGeom>
        </p:spPr>
      </p:pic>
      <p:pic>
        <p:nvPicPr>
          <p:cNvPr id="21" name="Picture 20">
            <a:extLst>
              <a:ext uri="{FF2B5EF4-FFF2-40B4-BE49-F238E27FC236}">
                <a16:creationId xmlns:a16="http://schemas.microsoft.com/office/drawing/2014/main" id="{EAE7DA0D-3659-495F-8360-F7E594F95CB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517828" y="2984557"/>
            <a:ext cx="640110" cy="648424"/>
          </a:xfrm>
          <a:prstGeom prst="rect">
            <a:avLst/>
          </a:prstGeom>
        </p:spPr>
      </p:pic>
      <p:pic>
        <p:nvPicPr>
          <p:cNvPr id="22" name="Picture 21">
            <a:extLst>
              <a:ext uri="{FF2B5EF4-FFF2-40B4-BE49-F238E27FC236}">
                <a16:creationId xmlns:a16="http://schemas.microsoft.com/office/drawing/2014/main" id="{C757FB34-A754-4B7F-8C0B-3D3C7EDD717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372768" y="2884753"/>
            <a:ext cx="640110" cy="648424"/>
          </a:xfrm>
          <a:prstGeom prst="rect">
            <a:avLst/>
          </a:prstGeom>
        </p:spPr>
      </p:pic>
      <p:pic>
        <p:nvPicPr>
          <p:cNvPr id="23" name="Picture 22">
            <a:extLst>
              <a:ext uri="{FF2B5EF4-FFF2-40B4-BE49-F238E27FC236}">
                <a16:creationId xmlns:a16="http://schemas.microsoft.com/office/drawing/2014/main" id="{D23B5CF3-C365-431E-A577-537B9EC6271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997284" y="3705868"/>
            <a:ext cx="640110" cy="648424"/>
          </a:xfrm>
          <a:prstGeom prst="rect">
            <a:avLst/>
          </a:prstGeom>
        </p:spPr>
      </p:pic>
      <p:pic>
        <p:nvPicPr>
          <p:cNvPr id="25" name="Picture 24">
            <a:extLst>
              <a:ext uri="{FF2B5EF4-FFF2-40B4-BE49-F238E27FC236}">
                <a16:creationId xmlns:a16="http://schemas.microsoft.com/office/drawing/2014/main" id="{7C06C312-8127-4EA4-B82C-28491402159D}"/>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a:stretch/>
        </p:blipFill>
        <p:spPr>
          <a:xfrm>
            <a:off x="1162115" y="3129811"/>
            <a:ext cx="2118567" cy="1807619"/>
          </a:xfrm>
          <a:prstGeom prst="rect">
            <a:avLst/>
          </a:prstGeom>
        </p:spPr>
      </p:pic>
      <p:pic>
        <p:nvPicPr>
          <p:cNvPr id="27" name="Picture 26">
            <a:extLst>
              <a:ext uri="{FF2B5EF4-FFF2-40B4-BE49-F238E27FC236}">
                <a16:creationId xmlns:a16="http://schemas.microsoft.com/office/drawing/2014/main" id="{A6CEF962-8AA8-4A7C-A1E4-B0955C3C5EED}"/>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a:stretch/>
        </p:blipFill>
        <p:spPr>
          <a:xfrm>
            <a:off x="5894311" y="3129811"/>
            <a:ext cx="2118567" cy="1870470"/>
          </a:xfrm>
          <a:prstGeom prst="rect">
            <a:avLst/>
          </a:prstGeom>
        </p:spPr>
      </p:pic>
      <p:pic>
        <p:nvPicPr>
          <p:cNvPr id="26" name="Picture 25">
            <a:extLst>
              <a:ext uri="{FF2B5EF4-FFF2-40B4-BE49-F238E27FC236}">
                <a16:creationId xmlns:a16="http://schemas.microsoft.com/office/drawing/2014/main" id="{81184275-FA62-4D58-8E5C-EA8327D76AA6}"/>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a:stretch/>
        </p:blipFill>
        <p:spPr>
          <a:xfrm>
            <a:off x="3550865" y="3129811"/>
            <a:ext cx="2118567" cy="1870470"/>
          </a:xfrm>
          <a:prstGeom prst="rect">
            <a:avLst/>
          </a:prstGeom>
        </p:spPr>
      </p:pic>
      <p:sp>
        <p:nvSpPr>
          <p:cNvPr id="28" name="Rectangle 27">
            <a:extLst>
              <a:ext uri="{FF2B5EF4-FFF2-40B4-BE49-F238E27FC236}">
                <a16:creationId xmlns:a16="http://schemas.microsoft.com/office/drawing/2014/main" id="{FEB441F6-F193-4D36-B289-35F275374E3D}"/>
              </a:ext>
            </a:extLst>
          </p:cNvPr>
          <p:cNvSpPr/>
          <p:nvPr/>
        </p:nvSpPr>
        <p:spPr>
          <a:xfrm>
            <a:off x="2605759" y="4005064"/>
            <a:ext cx="4011034" cy="461665"/>
          </a:xfrm>
          <a:prstGeom prst="rect">
            <a:avLst/>
          </a:prstGeom>
        </p:spPr>
        <p:txBody>
          <a:bodyPr wrap="none">
            <a:spAutoFit/>
          </a:bodyPr>
          <a:lstStyle/>
          <a:p>
            <a:pPr algn="ctr"/>
            <a:r>
              <a:rPr lang="en-GB" sz="2400" dirty="0">
                <a:latin typeface="Myriad Pro" panose="020B0503030403020204" pitchFamily="34" charset="0"/>
                <a:ea typeface="Calibri" panose="020F0502020204030204" pitchFamily="34" charset="0"/>
                <a:cs typeface="Times New Roman" panose="02020603050405020304" pitchFamily="18" charset="0"/>
              </a:rPr>
              <a:t>15 is divided into groups of 5. </a:t>
            </a:r>
            <a:endParaRPr lang="en-GB" sz="2400" dirty="0">
              <a:latin typeface="Myriad Pro" panose="020B0503030403020204" pitchFamily="34" charset="0"/>
            </a:endParaRPr>
          </a:p>
        </p:txBody>
      </p:sp>
      <p:sp>
        <p:nvSpPr>
          <p:cNvPr id="29" name="Rectangle 28">
            <a:extLst>
              <a:ext uri="{FF2B5EF4-FFF2-40B4-BE49-F238E27FC236}">
                <a16:creationId xmlns:a16="http://schemas.microsoft.com/office/drawing/2014/main" id="{26CE766D-503C-4EB1-8C32-54F12E10C3E9}"/>
              </a:ext>
            </a:extLst>
          </p:cNvPr>
          <p:cNvSpPr/>
          <p:nvPr/>
        </p:nvSpPr>
        <p:spPr>
          <a:xfrm>
            <a:off x="2657803" y="5136003"/>
            <a:ext cx="3945952" cy="461665"/>
          </a:xfrm>
          <a:prstGeom prst="rect">
            <a:avLst/>
          </a:prstGeom>
        </p:spPr>
        <p:txBody>
          <a:bodyPr wrap="none">
            <a:spAutoFit/>
          </a:bodyPr>
          <a:lstStyle/>
          <a:p>
            <a:pPr algn="ctr"/>
            <a:r>
              <a:rPr lang="en-GB" sz="2400" dirty="0">
                <a:latin typeface="Myriad Pro" panose="020B0503030403020204" pitchFamily="34" charset="0"/>
                <a:ea typeface="Calibri" panose="020F0502020204030204" pitchFamily="34" charset="0"/>
                <a:cs typeface="Times New Roman" panose="02020603050405020304" pitchFamily="18" charset="0"/>
              </a:rPr>
              <a:t>There are 3 groups of 5 in 15.</a:t>
            </a:r>
            <a:endParaRPr lang="en-GB" sz="2400" dirty="0">
              <a:latin typeface="Myriad Pro" panose="020B0503030403020204" pitchFamily="34" charset="0"/>
            </a:endParaRPr>
          </a:p>
        </p:txBody>
      </p:sp>
      <p:pic>
        <p:nvPicPr>
          <p:cNvPr id="31" name="Picture 30">
            <a:extLst>
              <a:ext uri="{FF2B5EF4-FFF2-40B4-BE49-F238E27FC236}">
                <a16:creationId xmlns:a16="http://schemas.microsoft.com/office/drawing/2014/main" id="{0DAB21DE-A53F-4510-A180-653F71CAFC03}"/>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1207419" y="4941168"/>
            <a:ext cx="2118567" cy="830998"/>
          </a:xfrm>
          <a:prstGeom prst="rect">
            <a:avLst/>
          </a:prstGeom>
        </p:spPr>
      </p:pic>
      <p:pic>
        <p:nvPicPr>
          <p:cNvPr id="33" name="Picture 32">
            <a:extLst>
              <a:ext uri="{FF2B5EF4-FFF2-40B4-BE49-F238E27FC236}">
                <a16:creationId xmlns:a16="http://schemas.microsoft.com/office/drawing/2014/main" id="{4A54A5DF-C2D1-4832-8700-CAB47FF84668}"/>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5935573" y="4941168"/>
            <a:ext cx="2118567" cy="830998"/>
          </a:xfrm>
          <a:prstGeom prst="rect">
            <a:avLst/>
          </a:prstGeom>
        </p:spPr>
      </p:pic>
      <p:sp>
        <p:nvSpPr>
          <p:cNvPr id="34" name="Rectangle 33">
            <a:extLst>
              <a:ext uri="{FF2B5EF4-FFF2-40B4-BE49-F238E27FC236}">
                <a16:creationId xmlns:a16="http://schemas.microsoft.com/office/drawing/2014/main" id="{B2DA4446-60DF-423E-BB12-ED19DEF474BB}"/>
              </a:ext>
            </a:extLst>
          </p:cNvPr>
          <p:cNvSpPr/>
          <p:nvPr/>
        </p:nvSpPr>
        <p:spPr>
          <a:xfrm>
            <a:off x="3319673" y="4588100"/>
            <a:ext cx="2630207" cy="461665"/>
          </a:xfrm>
          <a:prstGeom prst="rect">
            <a:avLst/>
          </a:prstGeom>
        </p:spPr>
        <p:txBody>
          <a:bodyPr wrap="none">
            <a:spAutoFit/>
          </a:bodyPr>
          <a:lstStyle/>
          <a:p>
            <a:pPr algn="ctr"/>
            <a:r>
              <a:rPr lang="en-GB" sz="2400" dirty="0">
                <a:latin typeface="Myriad Pro" panose="020B0503030403020204" pitchFamily="34" charset="0"/>
                <a:ea typeface="Calibri" panose="020F0502020204030204" pitchFamily="34" charset="0"/>
                <a:cs typeface="Times New Roman" panose="02020603050405020304" pitchFamily="18" charset="0"/>
              </a:rPr>
              <a:t>There are 3 groups.</a:t>
            </a:r>
            <a:endParaRPr lang="en-GB" sz="2400" dirty="0">
              <a:latin typeface="Myriad Pro" panose="020B0503030403020204" pitchFamily="34" charset="0"/>
            </a:endParaRPr>
          </a:p>
        </p:txBody>
      </p:sp>
    </p:spTree>
    <p:extLst>
      <p:ext uri="{BB962C8B-B14F-4D97-AF65-F5344CB8AC3E}">
        <p14:creationId xmlns:p14="http://schemas.microsoft.com/office/powerpoint/2010/main" val="22692957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path" presetSubtype="0" accel="50000" decel="50000" fill="hold" nodeType="clickEffect">
                                  <p:stCondLst>
                                    <p:cond delay="0"/>
                                  </p:stCondLst>
                                  <p:childTnLst>
                                    <p:animMotion origin="layout" path="M 0.00139 0.00093 L 0.00695 0.00093 C 0.00938 0.00093 0.0125 0.02454 0.0125 0.04398 L 0.0125 0.08704 " pathEditMode="relative" rAng="0" ptsTypes="AAAA">
                                      <p:cBhvr>
                                        <p:cTn id="6" dur="2000" fill="hold"/>
                                        <p:tgtEl>
                                          <p:spTgt spid="9"/>
                                        </p:tgtEl>
                                        <p:attrNameLst>
                                          <p:attrName>ppt_x</p:attrName>
                                          <p:attrName>ppt_y</p:attrName>
                                        </p:attrNameLst>
                                      </p:cBhvr>
                                      <p:rCtr x="556" y="4306"/>
                                    </p:animMotion>
                                  </p:childTnLst>
                                </p:cTn>
                              </p:par>
                              <p:par>
                                <p:cTn id="7" presetID="42" presetClass="path" presetSubtype="0" accel="50000" decel="50000" fill="hold" nodeType="withEffect">
                                  <p:stCondLst>
                                    <p:cond delay="0"/>
                                  </p:stCondLst>
                                  <p:childTnLst>
                                    <p:animMotion origin="layout" path="M 4.16667E-6 4.07407E-6 L -0.03837 0.15416 " pathEditMode="relative" rAng="0" ptsTypes="AA">
                                      <p:cBhvr>
                                        <p:cTn id="8" dur="2000" fill="hold"/>
                                        <p:tgtEl>
                                          <p:spTgt spid="10"/>
                                        </p:tgtEl>
                                        <p:attrNameLst>
                                          <p:attrName>ppt_x</p:attrName>
                                          <p:attrName>ppt_y</p:attrName>
                                        </p:attrNameLst>
                                      </p:cBhvr>
                                      <p:rCtr x="-1927" y="7708"/>
                                    </p:animMotion>
                                  </p:childTnLst>
                                </p:cTn>
                              </p:par>
                              <p:par>
                                <p:cTn id="9" presetID="42" presetClass="path" presetSubtype="0" accel="50000" decel="50000" fill="hold" nodeType="withEffect">
                                  <p:stCondLst>
                                    <p:cond delay="0"/>
                                  </p:stCondLst>
                                  <p:childTnLst>
                                    <p:animMotion origin="layout" path="M 5E-6 0.00277 L 0.00521 0.10162 " pathEditMode="relative" rAng="0" ptsTypes="AA">
                                      <p:cBhvr>
                                        <p:cTn id="10" dur="2000" fill="hold"/>
                                        <p:tgtEl>
                                          <p:spTgt spid="11"/>
                                        </p:tgtEl>
                                        <p:attrNameLst>
                                          <p:attrName>ppt_x</p:attrName>
                                          <p:attrName>ppt_y</p:attrName>
                                        </p:attrNameLst>
                                      </p:cBhvr>
                                      <p:rCtr x="260" y="4931"/>
                                    </p:animMotion>
                                  </p:childTnLst>
                                </p:cTn>
                              </p:par>
                              <p:par>
                                <p:cTn id="11" presetID="50" presetClass="path" presetSubtype="0" accel="50000" decel="50000" fill="hold" nodeType="withEffect">
                                  <p:stCondLst>
                                    <p:cond delay="0"/>
                                  </p:stCondLst>
                                  <p:childTnLst>
                                    <p:animMotion origin="layout" path="M -3.88889E-6 1.11111E-6 L -0.00295 1.11111E-6 C -0.00416 1.11111E-6 -0.00538 0.01389 -0.00538 0.02616 C -0.00538 0.03449 -0.0085 0.04352 -0.0085 0.05231 " pathEditMode="relative" rAng="0" ptsTypes="AAAA">
                                      <p:cBhvr>
                                        <p:cTn id="12" dur="2000" fill="hold"/>
                                        <p:tgtEl>
                                          <p:spTgt spid="12"/>
                                        </p:tgtEl>
                                        <p:attrNameLst>
                                          <p:attrName>ppt_x</p:attrName>
                                          <p:attrName>ppt_y</p:attrName>
                                        </p:attrNameLst>
                                      </p:cBhvr>
                                      <p:rCtr x="-434" y="2616"/>
                                    </p:animMotion>
                                  </p:childTnLst>
                                </p:cTn>
                              </p:par>
                              <p:par>
                                <p:cTn id="13" presetID="42" presetClass="path" presetSubtype="0" accel="50000" decel="50000" fill="hold" nodeType="withEffect">
                                  <p:stCondLst>
                                    <p:cond delay="0"/>
                                  </p:stCondLst>
                                  <p:childTnLst>
                                    <p:animMotion origin="layout" path="M 1.94444E-6 4.07407E-6 L -0.08386 0.11666 " pathEditMode="relative" rAng="0" ptsTypes="AA">
                                      <p:cBhvr>
                                        <p:cTn id="14" dur="2000" fill="hold"/>
                                        <p:tgtEl>
                                          <p:spTgt spid="14"/>
                                        </p:tgtEl>
                                        <p:attrNameLst>
                                          <p:attrName>ppt_x</p:attrName>
                                          <p:attrName>ppt_y</p:attrName>
                                        </p:attrNameLst>
                                      </p:cBhvr>
                                      <p:rCtr x="-4201" y="5833"/>
                                    </p:animMotion>
                                  </p:childTnLst>
                                </p:cTn>
                              </p:par>
                            </p:childTnLst>
                          </p:cTn>
                        </p:par>
                        <p:par>
                          <p:cTn id="15" fill="hold">
                            <p:stCondLst>
                              <p:cond delay="2000"/>
                            </p:stCondLst>
                            <p:childTnLst>
                              <p:par>
                                <p:cTn id="16" presetID="10" presetClass="entr" presetSubtype="0" fill="hold" nodeType="afterEffect">
                                  <p:stCondLst>
                                    <p:cond delay="250"/>
                                  </p:stCondLst>
                                  <p:childTnLst>
                                    <p:set>
                                      <p:cBhvr>
                                        <p:cTn id="17" dur="1" fill="hold">
                                          <p:stCondLst>
                                            <p:cond delay="0"/>
                                          </p:stCondLst>
                                        </p:cTn>
                                        <p:tgtEl>
                                          <p:spTgt spid="25"/>
                                        </p:tgtEl>
                                        <p:attrNameLst>
                                          <p:attrName>style.visibility</p:attrName>
                                        </p:attrNameLst>
                                      </p:cBhvr>
                                      <p:to>
                                        <p:strVal val="visible"/>
                                      </p:to>
                                    </p:set>
                                    <p:animEffect transition="in" filter="fade">
                                      <p:cBhvr>
                                        <p:cTn id="18" dur="500"/>
                                        <p:tgtEl>
                                          <p:spTgt spid="25"/>
                                        </p:tgtEl>
                                      </p:cBhvr>
                                    </p:animEffect>
                                  </p:childTnLst>
                                </p:cTn>
                              </p:par>
                            </p:childTnLst>
                          </p:cTn>
                        </p:par>
                        <p:par>
                          <p:cTn id="19" fill="hold">
                            <p:stCondLst>
                              <p:cond delay="2750"/>
                            </p:stCondLst>
                            <p:childTnLst>
                              <p:par>
                                <p:cTn id="20" presetID="10" presetClass="entr" presetSubtype="0" fill="hold" nodeType="afterEffect">
                                  <p:stCondLst>
                                    <p:cond delay="250"/>
                                  </p:stCondLst>
                                  <p:childTnLst>
                                    <p:set>
                                      <p:cBhvr>
                                        <p:cTn id="21" dur="1" fill="hold">
                                          <p:stCondLst>
                                            <p:cond delay="0"/>
                                          </p:stCondLst>
                                        </p:cTn>
                                        <p:tgtEl>
                                          <p:spTgt spid="31"/>
                                        </p:tgtEl>
                                        <p:attrNameLst>
                                          <p:attrName>style.visibility</p:attrName>
                                        </p:attrNameLst>
                                      </p:cBhvr>
                                      <p:to>
                                        <p:strVal val="visible"/>
                                      </p:to>
                                    </p:set>
                                    <p:animEffect transition="in" filter="fade">
                                      <p:cBhvr>
                                        <p:cTn id="22" dur="500"/>
                                        <p:tgtEl>
                                          <p:spTgt spid="31"/>
                                        </p:tgtEl>
                                      </p:cBhvr>
                                    </p:animEffect>
                                  </p:childTnLst>
                                </p:cTn>
                              </p:par>
                            </p:childTnLst>
                          </p:cTn>
                        </p:par>
                      </p:childTnLst>
                    </p:cTn>
                  </p:par>
                  <p:par>
                    <p:cTn id="23" fill="hold">
                      <p:stCondLst>
                        <p:cond delay="indefinite"/>
                      </p:stCondLst>
                      <p:childTnLst>
                        <p:par>
                          <p:cTn id="24" fill="hold">
                            <p:stCondLst>
                              <p:cond delay="0"/>
                            </p:stCondLst>
                            <p:childTnLst>
                              <p:par>
                                <p:cTn id="25" presetID="42" presetClass="path" presetSubtype="0" accel="50000" decel="50000" fill="hold" nodeType="clickEffect">
                                  <p:stCondLst>
                                    <p:cond delay="0"/>
                                  </p:stCondLst>
                                  <p:childTnLst>
                                    <p:animMotion origin="layout" path="M 3.05556E-6 0.00185 L -0.00643 0.04051 " pathEditMode="relative" rAng="0" ptsTypes="AA">
                                      <p:cBhvr>
                                        <p:cTn id="26" dur="2000" fill="hold"/>
                                        <p:tgtEl>
                                          <p:spTgt spid="15"/>
                                        </p:tgtEl>
                                        <p:attrNameLst>
                                          <p:attrName>ppt_x</p:attrName>
                                          <p:attrName>ppt_y</p:attrName>
                                        </p:attrNameLst>
                                      </p:cBhvr>
                                      <p:rCtr x="-330" y="1921"/>
                                    </p:animMotion>
                                  </p:childTnLst>
                                </p:cTn>
                              </p:par>
                              <p:par>
                                <p:cTn id="27" presetID="42" presetClass="path" presetSubtype="0" accel="50000" decel="50000" fill="hold" nodeType="withEffect">
                                  <p:stCondLst>
                                    <p:cond delay="0"/>
                                  </p:stCondLst>
                                  <p:childTnLst>
                                    <p:animMotion origin="layout" path="M 0.0007 -4.81481E-6 L 0.07066 0.01968 " pathEditMode="relative" rAng="0" ptsTypes="AA">
                                      <p:cBhvr>
                                        <p:cTn id="28" dur="2000" fill="hold"/>
                                        <p:tgtEl>
                                          <p:spTgt spid="13"/>
                                        </p:tgtEl>
                                        <p:attrNameLst>
                                          <p:attrName>ppt_x</p:attrName>
                                          <p:attrName>ppt_y</p:attrName>
                                        </p:attrNameLst>
                                      </p:cBhvr>
                                      <p:rCtr x="3490" y="972"/>
                                    </p:animMotion>
                                  </p:childTnLst>
                                </p:cTn>
                              </p:par>
                              <p:par>
                                <p:cTn id="29" presetID="42" presetClass="path" presetSubtype="0" accel="50000" decel="50000" fill="hold" nodeType="withEffect">
                                  <p:stCondLst>
                                    <p:cond delay="0"/>
                                  </p:stCondLst>
                                  <p:childTnLst>
                                    <p:animMotion origin="layout" path="M 0.00069 -4.44444E-6 L -0.00122 0.04051 " pathEditMode="relative" rAng="0" ptsTypes="AA">
                                      <p:cBhvr>
                                        <p:cTn id="30" dur="2000" fill="hold"/>
                                        <p:tgtEl>
                                          <p:spTgt spid="18"/>
                                        </p:tgtEl>
                                        <p:attrNameLst>
                                          <p:attrName>ppt_x</p:attrName>
                                          <p:attrName>ppt_y</p:attrName>
                                        </p:attrNameLst>
                                      </p:cBhvr>
                                      <p:rCtr x="-104" y="2014"/>
                                    </p:animMotion>
                                  </p:childTnLst>
                                </p:cTn>
                              </p:par>
                              <p:par>
                                <p:cTn id="31" presetID="42" presetClass="path" presetSubtype="0" accel="50000" decel="50000" fill="hold" nodeType="withEffect">
                                  <p:stCondLst>
                                    <p:cond delay="0"/>
                                  </p:stCondLst>
                                  <p:childTnLst>
                                    <p:animMotion origin="layout" path="M -4.72222E-6 -1.48148E-6 L -0.00138 0.04051 " pathEditMode="relative" rAng="0" ptsTypes="AA">
                                      <p:cBhvr>
                                        <p:cTn id="32" dur="2000" fill="hold"/>
                                        <p:tgtEl>
                                          <p:spTgt spid="17"/>
                                        </p:tgtEl>
                                        <p:attrNameLst>
                                          <p:attrName>ppt_x</p:attrName>
                                          <p:attrName>ppt_y</p:attrName>
                                        </p:attrNameLst>
                                      </p:cBhvr>
                                      <p:rCtr x="-69" y="2014"/>
                                    </p:animMotion>
                                  </p:childTnLst>
                                </p:cTn>
                              </p:par>
                              <p:par>
                                <p:cTn id="33" presetID="50" presetClass="path" presetSubtype="0" accel="50000" decel="50000" fill="hold" nodeType="withEffect">
                                  <p:stCondLst>
                                    <p:cond delay="0"/>
                                  </p:stCondLst>
                                  <p:childTnLst>
                                    <p:animMotion origin="layout" path="M -1.11111E-6 0.00093 L 0.00972 0.00093 C 0.01493 0.00093 0.02118 0.05023 0.02118 0.09074 C 0.02118 0.1213 0.02222 0.14514 0.02222 0.17616 " pathEditMode="relative" rAng="0" ptsTypes="AAAA">
                                      <p:cBhvr>
                                        <p:cTn id="34" dur="2000" fill="hold"/>
                                        <p:tgtEl>
                                          <p:spTgt spid="16"/>
                                        </p:tgtEl>
                                        <p:attrNameLst>
                                          <p:attrName>ppt_x</p:attrName>
                                          <p:attrName>ppt_y</p:attrName>
                                        </p:attrNameLst>
                                      </p:cBhvr>
                                      <p:rCtr x="1111" y="8750"/>
                                    </p:animMotion>
                                  </p:childTnLst>
                                </p:cTn>
                              </p:par>
                            </p:childTnLst>
                          </p:cTn>
                        </p:par>
                        <p:par>
                          <p:cTn id="35" fill="hold">
                            <p:stCondLst>
                              <p:cond delay="2000"/>
                            </p:stCondLst>
                            <p:childTnLst>
                              <p:par>
                                <p:cTn id="36" presetID="10" presetClass="entr" presetSubtype="0" fill="hold" nodeType="afterEffect">
                                  <p:stCondLst>
                                    <p:cond delay="250"/>
                                  </p:stCondLst>
                                  <p:childTnLst>
                                    <p:set>
                                      <p:cBhvr>
                                        <p:cTn id="37" dur="1" fill="hold">
                                          <p:stCondLst>
                                            <p:cond delay="0"/>
                                          </p:stCondLst>
                                        </p:cTn>
                                        <p:tgtEl>
                                          <p:spTgt spid="26"/>
                                        </p:tgtEl>
                                        <p:attrNameLst>
                                          <p:attrName>style.visibility</p:attrName>
                                        </p:attrNameLst>
                                      </p:cBhvr>
                                      <p:to>
                                        <p:strVal val="visible"/>
                                      </p:to>
                                    </p:set>
                                    <p:animEffect transition="in" filter="fade">
                                      <p:cBhvr>
                                        <p:cTn id="38" dur="500"/>
                                        <p:tgtEl>
                                          <p:spTgt spid="26"/>
                                        </p:tgtEl>
                                      </p:cBhvr>
                                    </p:animEffect>
                                  </p:childTnLst>
                                </p:cTn>
                              </p:par>
                            </p:childTnLst>
                          </p:cTn>
                        </p:par>
                        <p:par>
                          <p:cTn id="39" fill="hold">
                            <p:stCondLst>
                              <p:cond delay="2750"/>
                            </p:stCondLst>
                            <p:childTnLst>
                              <p:par>
                                <p:cTn id="40" presetID="10" presetClass="entr" presetSubtype="0" fill="hold" nodeType="afterEffect">
                                  <p:stCondLst>
                                    <p:cond delay="250"/>
                                  </p:stCondLst>
                                  <p:childTnLst>
                                    <p:set>
                                      <p:cBhvr>
                                        <p:cTn id="41" dur="1" fill="hold">
                                          <p:stCondLst>
                                            <p:cond delay="0"/>
                                          </p:stCondLst>
                                        </p:cTn>
                                        <p:tgtEl>
                                          <p:spTgt spid="32"/>
                                        </p:tgtEl>
                                        <p:attrNameLst>
                                          <p:attrName>style.visibility</p:attrName>
                                        </p:attrNameLst>
                                      </p:cBhvr>
                                      <p:to>
                                        <p:strVal val="visible"/>
                                      </p:to>
                                    </p:set>
                                    <p:animEffect transition="in" filter="fade">
                                      <p:cBhvr>
                                        <p:cTn id="42" dur="500"/>
                                        <p:tgtEl>
                                          <p:spTgt spid="32"/>
                                        </p:tgtEl>
                                      </p:cBhvr>
                                    </p:animEffect>
                                  </p:childTnLst>
                                </p:cTn>
                              </p:par>
                            </p:childTnLst>
                          </p:cTn>
                        </p:par>
                      </p:childTnLst>
                    </p:cTn>
                  </p:par>
                  <p:par>
                    <p:cTn id="43" fill="hold">
                      <p:stCondLst>
                        <p:cond delay="indefinite"/>
                      </p:stCondLst>
                      <p:childTnLst>
                        <p:par>
                          <p:cTn id="44" fill="hold">
                            <p:stCondLst>
                              <p:cond delay="0"/>
                            </p:stCondLst>
                            <p:childTnLst>
                              <p:par>
                                <p:cTn id="45" presetID="42" presetClass="path" presetSubtype="0" accel="50000" decel="50000" fill="hold" nodeType="clickEffect">
                                  <p:stCondLst>
                                    <p:cond delay="0"/>
                                  </p:stCondLst>
                                  <p:childTnLst>
                                    <p:animMotion origin="layout" path="M 1.66667E-6 4.44444E-6 L 0.05694 0.09861 " pathEditMode="relative" rAng="0" ptsTypes="AA">
                                      <p:cBhvr>
                                        <p:cTn id="46" dur="2000" fill="hold"/>
                                        <p:tgtEl>
                                          <p:spTgt spid="19"/>
                                        </p:tgtEl>
                                        <p:attrNameLst>
                                          <p:attrName>ppt_x</p:attrName>
                                          <p:attrName>ppt_y</p:attrName>
                                        </p:attrNameLst>
                                      </p:cBhvr>
                                      <p:rCtr x="2847" y="4931"/>
                                    </p:animMotion>
                                  </p:childTnLst>
                                </p:cTn>
                              </p:par>
                              <p:par>
                                <p:cTn id="47" presetID="42" presetClass="path" presetSubtype="0" accel="50000" decel="50000" fill="hold" nodeType="withEffect">
                                  <p:stCondLst>
                                    <p:cond delay="0"/>
                                  </p:stCondLst>
                                  <p:childTnLst>
                                    <p:animMotion origin="layout" path="M 2.5E-6 2.96296E-6 L 0.04739 0.12106 " pathEditMode="relative" rAng="0" ptsTypes="AA">
                                      <p:cBhvr>
                                        <p:cTn id="48" dur="2000" fill="hold"/>
                                        <p:tgtEl>
                                          <p:spTgt spid="20"/>
                                        </p:tgtEl>
                                        <p:attrNameLst>
                                          <p:attrName>ppt_x</p:attrName>
                                          <p:attrName>ppt_y</p:attrName>
                                        </p:attrNameLst>
                                      </p:cBhvr>
                                      <p:rCtr x="2361" y="6042"/>
                                    </p:animMotion>
                                  </p:childTnLst>
                                </p:cTn>
                              </p:par>
                              <p:par>
                                <p:cTn id="49" presetID="42" presetClass="path" presetSubtype="0" accel="50000" decel="50000" fill="hold" nodeType="withEffect">
                                  <p:stCondLst>
                                    <p:cond delay="0"/>
                                  </p:stCondLst>
                                  <p:childTnLst>
                                    <p:animMotion origin="layout" path="M -0.00069 -0.00185 L 0.01164 0.1169 " pathEditMode="relative" rAng="0" ptsTypes="AA">
                                      <p:cBhvr>
                                        <p:cTn id="50" dur="2000" fill="hold"/>
                                        <p:tgtEl>
                                          <p:spTgt spid="21"/>
                                        </p:tgtEl>
                                        <p:attrNameLst>
                                          <p:attrName>ppt_x</p:attrName>
                                          <p:attrName>ppt_y</p:attrName>
                                        </p:attrNameLst>
                                      </p:cBhvr>
                                      <p:rCtr x="608" y="5926"/>
                                    </p:animMotion>
                                  </p:childTnLst>
                                </p:cTn>
                              </p:par>
                              <p:par>
                                <p:cTn id="51" presetID="42" presetClass="path" presetSubtype="0" accel="50000" decel="50000" fill="hold" nodeType="withEffect">
                                  <p:stCondLst>
                                    <p:cond delay="0"/>
                                  </p:stCondLst>
                                  <p:childTnLst>
                                    <p:animMotion origin="layout" path="M 4.16667E-6 -4.07407E-6 L -0.03941 0.05787 " pathEditMode="relative" rAng="0" ptsTypes="AA">
                                      <p:cBhvr>
                                        <p:cTn id="52" dur="2000" fill="hold"/>
                                        <p:tgtEl>
                                          <p:spTgt spid="22"/>
                                        </p:tgtEl>
                                        <p:attrNameLst>
                                          <p:attrName>ppt_x</p:attrName>
                                          <p:attrName>ppt_y</p:attrName>
                                        </p:attrNameLst>
                                      </p:cBhvr>
                                      <p:rCtr x="-1979" y="2894"/>
                                    </p:animMotion>
                                  </p:childTnLst>
                                </p:cTn>
                              </p:par>
                              <p:par>
                                <p:cTn id="53" presetID="42" presetClass="path" presetSubtype="0" accel="50000" decel="50000" fill="hold" nodeType="withEffect">
                                  <p:stCondLst>
                                    <p:cond delay="0"/>
                                  </p:stCondLst>
                                  <p:childTnLst>
                                    <p:animMotion origin="layout" path="M -0.00885 -0.01667 L 0.02275 0.04745 " pathEditMode="relative" rAng="0" ptsTypes="AA">
                                      <p:cBhvr>
                                        <p:cTn id="54" dur="2000" fill="hold"/>
                                        <p:tgtEl>
                                          <p:spTgt spid="23"/>
                                        </p:tgtEl>
                                        <p:attrNameLst>
                                          <p:attrName>ppt_x</p:attrName>
                                          <p:attrName>ppt_y</p:attrName>
                                        </p:attrNameLst>
                                      </p:cBhvr>
                                      <p:rCtr x="1580" y="3194"/>
                                    </p:animMotion>
                                  </p:childTnLst>
                                </p:cTn>
                              </p:par>
                            </p:childTnLst>
                          </p:cTn>
                        </p:par>
                        <p:par>
                          <p:cTn id="55" fill="hold">
                            <p:stCondLst>
                              <p:cond delay="2000"/>
                            </p:stCondLst>
                            <p:childTnLst>
                              <p:par>
                                <p:cTn id="56" presetID="10" presetClass="entr" presetSubtype="0" fill="hold" nodeType="afterEffect">
                                  <p:stCondLst>
                                    <p:cond delay="250"/>
                                  </p:stCondLst>
                                  <p:childTnLst>
                                    <p:set>
                                      <p:cBhvr>
                                        <p:cTn id="57" dur="1" fill="hold">
                                          <p:stCondLst>
                                            <p:cond delay="0"/>
                                          </p:stCondLst>
                                        </p:cTn>
                                        <p:tgtEl>
                                          <p:spTgt spid="27"/>
                                        </p:tgtEl>
                                        <p:attrNameLst>
                                          <p:attrName>style.visibility</p:attrName>
                                        </p:attrNameLst>
                                      </p:cBhvr>
                                      <p:to>
                                        <p:strVal val="visible"/>
                                      </p:to>
                                    </p:set>
                                    <p:animEffect transition="in" filter="fade">
                                      <p:cBhvr>
                                        <p:cTn id="58" dur="500"/>
                                        <p:tgtEl>
                                          <p:spTgt spid="27"/>
                                        </p:tgtEl>
                                      </p:cBhvr>
                                    </p:animEffect>
                                  </p:childTnLst>
                                </p:cTn>
                              </p:par>
                            </p:childTnLst>
                          </p:cTn>
                        </p:par>
                        <p:par>
                          <p:cTn id="59" fill="hold">
                            <p:stCondLst>
                              <p:cond delay="2750"/>
                            </p:stCondLst>
                            <p:childTnLst>
                              <p:par>
                                <p:cTn id="60" presetID="10" presetClass="entr" presetSubtype="0" fill="hold" nodeType="afterEffect">
                                  <p:stCondLst>
                                    <p:cond delay="250"/>
                                  </p:stCondLst>
                                  <p:childTnLst>
                                    <p:set>
                                      <p:cBhvr>
                                        <p:cTn id="61" dur="1" fill="hold">
                                          <p:stCondLst>
                                            <p:cond delay="0"/>
                                          </p:stCondLst>
                                        </p:cTn>
                                        <p:tgtEl>
                                          <p:spTgt spid="33"/>
                                        </p:tgtEl>
                                        <p:attrNameLst>
                                          <p:attrName>style.visibility</p:attrName>
                                        </p:attrNameLst>
                                      </p:cBhvr>
                                      <p:to>
                                        <p:strVal val="visible"/>
                                      </p:to>
                                    </p:set>
                                    <p:animEffect transition="in" filter="fade">
                                      <p:cBhvr>
                                        <p:cTn id="62" dur="500"/>
                                        <p:tgtEl>
                                          <p:spTgt spid="33"/>
                                        </p:tgtEl>
                                      </p:cBhvr>
                                    </p:animEffect>
                                  </p:childTnLst>
                                </p:cTn>
                              </p:par>
                            </p:childTnLst>
                          </p:cTn>
                        </p:par>
                      </p:childTnLst>
                    </p:cTn>
                  </p:par>
                  <p:par>
                    <p:cTn id="63" fill="hold">
                      <p:stCondLst>
                        <p:cond delay="indefinite"/>
                      </p:stCondLst>
                      <p:childTnLst>
                        <p:par>
                          <p:cTn id="64" fill="hold">
                            <p:stCondLst>
                              <p:cond delay="0"/>
                            </p:stCondLst>
                            <p:childTnLst>
                              <p:par>
                                <p:cTn id="65" presetID="64" presetClass="path" presetSubtype="0" accel="50000" decel="50000" fill="hold" nodeType="clickEffect">
                                  <p:stCondLst>
                                    <p:cond delay="0"/>
                                  </p:stCondLst>
                                  <p:childTnLst>
                                    <p:animMotion origin="layout" path="M -1.94444E-6 -4.44444E-6 L -1.94444E-6 -0.25 " pathEditMode="relative" rAng="0" ptsTypes="AA">
                                      <p:cBhvr>
                                        <p:cTn id="66" dur="2000" fill="hold"/>
                                        <p:tgtEl>
                                          <p:spTgt spid="25"/>
                                        </p:tgtEl>
                                        <p:attrNameLst>
                                          <p:attrName>ppt_x</p:attrName>
                                          <p:attrName>ppt_y</p:attrName>
                                        </p:attrNameLst>
                                      </p:cBhvr>
                                      <p:rCtr x="0" y="-12500"/>
                                    </p:animMotion>
                                  </p:childTnLst>
                                </p:cTn>
                              </p:par>
                              <p:par>
                                <p:cTn id="67" presetID="64" presetClass="path" presetSubtype="0" accel="50000" decel="50000" fill="hold" nodeType="withEffect">
                                  <p:stCondLst>
                                    <p:cond delay="0"/>
                                  </p:stCondLst>
                                  <p:childTnLst>
                                    <p:animMotion origin="layout" path="M 3.33333E-6 1.48148E-6 L 3.33333E-6 -0.25 " pathEditMode="relative" rAng="0" ptsTypes="AA">
                                      <p:cBhvr>
                                        <p:cTn id="68" dur="2000" fill="hold"/>
                                        <p:tgtEl>
                                          <p:spTgt spid="31"/>
                                        </p:tgtEl>
                                        <p:attrNameLst>
                                          <p:attrName>ppt_x</p:attrName>
                                          <p:attrName>ppt_y</p:attrName>
                                        </p:attrNameLst>
                                      </p:cBhvr>
                                      <p:rCtr x="0" y="-12500"/>
                                    </p:animMotion>
                                  </p:childTnLst>
                                </p:cTn>
                              </p:par>
                              <p:par>
                                <p:cTn id="69" presetID="64" presetClass="path" presetSubtype="0" accel="50000" decel="50000" fill="hold" nodeType="withEffect">
                                  <p:stCondLst>
                                    <p:cond delay="0"/>
                                  </p:stCondLst>
                                  <p:childTnLst>
                                    <p:animMotion origin="layout" path="M 3.33333E-6 -4.07407E-6 L 3.33333E-6 -0.25 " pathEditMode="relative" rAng="0" ptsTypes="AA">
                                      <p:cBhvr>
                                        <p:cTn id="70" dur="2000" fill="hold"/>
                                        <p:tgtEl>
                                          <p:spTgt spid="26"/>
                                        </p:tgtEl>
                                        <p:attrNameLst>
                                          <p:attrName>ppt_x</p:attrName>
                                          <p:attrName>ppt_y</p:attrName>
                                        </p:attrNameLst>
                                      </p:cBhvr>
                                      <p:rCtr x="0" y="-12500"/>
                                    </p:animMotion>
                                  </p:childTnLst>
                                </p:cTn>
                              </p:par>
                              <p:par>
                                <p:cTn id="71" presetID="64" presetClass="path" presetSubtype="0" accel="50000" decel="50000" fill="hold" nodeType="withEffect">
                                  <p:stCondLst>
                                    <p:cond delay="0"/>
                                  </p:stCondLst>
                                  <p:childTnLst>
                                    <p:animMotion origin="layout" path="M -3.61111E-6 1.48148E-6 L -3.61111E-6 -0.25 " pathEditMode="relative" rAng="0" ptsTypes="AA">
                                      <p:cBhvr>
                                        <p:cTn id="72" dur="2000" fill="hold"/>
                                        <p:tgtEl>
                                          <p:spTgt spid="32"/>
                                        </p:tgtEl>
                                        <p:attrNameLst>
                                          <p:attrName>ppt_x</p:attrName>
                                          <p:attrName>ppt_y</p:attrName>
                                        </p:attrNameLst>
                                      </p:cBhvr>
                                      <p:rCtr x="0" y="-12500"/>
                                    </p:animMotion>
                                  </p:childTnLst>
                                </p:cTn>
                              </p:par>
                              <p:par>
                                <p:cTn id="73" presetID="64" presetClass="path" presetSubtype="0" accel="50000" decel="50000" fill="hold" nodeType="withEffect">
                                  <p:stCondLst>
                                    <p:cond delay="0"/>
                                  </p:stCondLst>
                                  <p:childTnLst>
                                    <p:animMotion origin="layout" path="M 3.33333E-6 -4.07407E-6 L 3.33333E-6 -0.25 " pathEditMode="relative" rAng="0" ptsTypes="AA">
                                      <p:cBhvr>
                                        <p:cTn id="74" dur="2000" fill="hold"/>
                                        <p:tgtEl>
                                          <p:spTgt spid="27"/>
                                        </p:tgtEl>
                                        <p:attrNameLst>
                                          <p:attrName>ppt_x</p:attrName>
                                          <p:attrName>ppt_y</p:attrName>
                                        </p:attrNameLst>
                                      </p:cBhvr>
                                      <p:rCtr x="0" y="-12500"/>
                                    </p:animMotion>
                                  </p:childTnLst>
                                </p:cTn>
                              </p:par>
                              <p:par>
                                <p:cTn id="75" presetID="64" presetClass="path" presetSubtype="0" accel="50000" decel="50000" fill="hold" nodeType="withEffect">
                                  <p:stCondLst>
                                    <p:cond delay="0"/>
                                  </p:stCondLst>
                                  <p:childTnLst>
                                    <p:animMotion origin="layout" path="M -5.55556E-7 1.48148E-6 L -5.55556E-7 -0.25 " pathEditMode="relative" rAng="0" ptsTypes="AA">
                                      <p:cBhvr>
                                        <p:cTn id="76" dur="2000" fill="hold"/>
                                        <p:tgtEl>
                                          <p:spTgt spid="33"/>
                                        </p:tgtEl>
                                        <p:attrNameLst>
                                          <p:attrName>ppt_x</p:attrName>
                                          <p:attrName>ppt_y</p:attrName>
                                        </p:attrNameLst>
                                      </p:cBhvr>
                                      <p:rCtr x="0" y="-12500"/>
                                    </p:animMotion>
                                  </p:childTnLst>
                                </p:cTn>
                              </p:par>
                              <p:par>
                                <p:cTn id="77" presetID="10" presetClass="exit" presetSubtype="0" fill="hold" nodeType="withEffect">
                                  <p:stCondLst>
                                    <p:cond delay="0"/>
                                  </p:stCondLst>
                                  <p:childTnLst>
                                    <p:animEffect transition="out" filter="fade">
                                      <p:cBhvr>
                                        <p:cTn id="78" dur="500"/>
                                        <p:tgtEl>
                                          <p:spTgt spid="9"/>
                                        </p:tgtEl>
                                      </p:cBhvr>
                                    </p:animEffect>
                                    <p:set>
                                      <p:cBhvr>
                                        <p:cTn id="79" dur="1" fill="hold">
                                          <p:stCondLst>
                                            <p:cond delay="499"/>
                                          </p:stCondLst>
                                        </p:cTn>
                                        <p:tgtEl>
                                          <p:spTgt spid="9"/>
                                        </p:tgtEl>
                                        <p:attrNameLst>
                                          <p:attrName>style.visibility</p:attrName>
                                        </p:attrNameLst>
                                      </p:cBhvr>
                                      <p:to>
                                        <p:strVal val="hidden"/>
                                      </p:to>
                                    </p:set>
                                  </p:childTnLst>
                                </p:cTn>
                              </p:par>
                              <p:par>
                                <p:cTn id="80" presetID="10" presetClass="exit" presetSubtype="0" fill="hold" nodeType="withEffect">
                                  <p:stCondLst>
                                    <p:cond delay="0"/>
                                  </p:stCondLst>
                                  <p:childTnLst>
                                    <p:animEffect transition="out" filter="fade">
                                      <p:cBhvr>
                                        <p:cTn id="81" dur="500"/>
                                        <p:tgtEl>
                                          <p:spTgt spid="10"/>
                                        </p:tgtEl>
                                      </p:cBhvr>
                                    </p:animEffect>
                                    <p:set>
                                      <p:cBhvr>
                                        <p:cTn id="82" dur="1" fill="hold">
                                          <p:stCondLst>
                                            <p:cond delay="499"/>
                                          </p:stCondLst>
                                        </p:cTn>
                                        <p:tgtEl>
                                          <p:spTgt spid="10"/>
                                        </p:tgtEl>
                                        <p:attrNameLst>
                                          <p:attrName>style.visibility</p:attrName>
                                        </p:attrNameLst>
                                      </p:cBhvr>
                                      <p:to>
                                        <p:strVal val="hidden"/>
                                      </p:to>
                                    </p:set>
                                  </p:childTnLst>
                                </p:cTn>
                              </p:par>
                              <p:par>
                                <p:cTn id="83" presetID="10" presetClass="exit" presetSubtype="0" fill="hold" nodeType="withEffect">
                                  <p:stCondLst>
                                    <p:cond delay="0"/>
                                  </p:stCondLst>
                                  <p:childTnLst>
                                    <p:animEffect transition="out" filter="fade">
                                      <p:cBhvr>
                                        <p:cTn id="84" dur="500"/>
                                        <p:tgtEl>
                                          <p:spTgt spid="11"/>
                                        </p:tgtEl>
                                      </p:cBhvr>
                                    </p:animEffect>
                                    <p:set>
                                      <p:cBhvr>
                                        <p:cTn id="85" dur="1" fill="hold">
                                          <p:stCondLst>
                                            <p:cond delay="499"/>
                                          </p:stCondLst>
                                        </p:cTn>
                                        <p:tgtEl>
                                          <p:spTgt spid="11"/>
                                        </p:tgtEl>
                                        <p:attrNameLst>
                                          <p:attrName>style.visibility</p:attrName>
                                        </p:attrNameLst>
                                      </p:cBhvr>
                                      <p:to>
                                        <p:strVal val="hidden"/>
                                      </p:to>
                                    </p:set>
                                  </p:childTnLst>
                                </p:cTn>
                              </p:par>
                              <p:par>
                                <p:cTn id="86" presetID="10" presetClass="exit" presetSubtype="0" fill="hold" nodeType="withEffect">
                                  <p:stCondLst>
                                    <p:cond delay="0"/>
                                  </p:stCondLst>
                                  <p:childTnLst>
                                    <p:animEffect transition="out" filter="fade">
                                      <p:cBhvr>
                                        <p:cTn id="87" dur="500"/>
                                        <p:tgtEl>
                                          <p:spTgt spid="12"/>
                                        </p:tgtEl>
                                      </p:cBhvr>
                                    </p:animEffect>
                                    <p:set>
                                      <p:cBhvr>
                                        <p:cTn id="88" dur="1" fill="hold">
                                          <p:stCondLst>
                                            <p:cond delay="499"/>
                                          </p:stCondLst>
                                        </p:cTn>
                                        <p:tgtEl>
                                          <p:spTgt spid="12"/>
                                        </p:tgtEl>
                                        <p:attrNameLst>
                                          <p:attrName>style.visibility</p:attrName>
                                        </p:attrNameLst>
                                      </p:cBhvr>
                                      <p:to>
                                        <p:strVal val="hidden"/>
                                      </p:to>
                                    </p:set>
                                  </p:childTnLst>
                                </p:cTn>
                              </p:par>
                              <p:par>
                                <p:cTn id="89" presetID="10" presetClass="exit" presetSubtype="0" fill="hold" nodeType="withEffect">
                                  <p:stCondLst>
                                    <p:cond delay="0"/>
                                  </p:stCondLst>
                                  <p:childTnLst>
                                    <p:animEffect transition="out" filter="fade">
                                      <p:cBhvr>
                                        <p:cTn id="90" dur="500"/>
                                        <p:tgtEl>
                                          <p:spTgt spid="14"/>
                                        </p:tgtEl>
                                      </p:cBhvr>
                                    </p:animEffect>
                                    <p:set>
                                      <p:cBhvr>
                                        <p:cTn id="91" dur="1" fill="hold">
                                          <p:stCondLst>
                                            <p:cond delay="499"/>
                                          </p:stCondLst>
                                        </p:cTn>
                                        <p:tgtEl>
                                          <p:spTgt spid="14"/>
                                        </p:tgtEl>
                                        <p:attrNameLst>
                                          <p:attrName>style.visibility</p:attrName>
                                        </p:attrNameLst>
                                      </p:cBhvr>
                                      <p:to>
                                        <p:strVal val="hidden"/>
                                      </p:to>
                                    </p:set>
                                  </p:childTnLst>
                                </p:cTn>
                              </p:par>
                              <p:par>
                                <p:cTn id="92" presetID="10" presetClass="exit" presetSubtype="0" fill="hold" nodeType="withEffect">
                                  <p:stCondLst>
                                    <p:cond delay="0"/>
                                  </p:stCondLst>
                                  <p:childTnLst>
                                    <p:animEffect transition="out" filter="fade">
                                      <p:cBhvr>
                                        <p:cTn id="93" dur="500"/>
                                        <p:tgtEl>
                                          <p:spTgt spid="15"/>
                                        </p:tgtEl>
                                      </p:cBhvr>
                                    </p:animEffect>
                                    <p:set>
                                      <p:cBhvr>
                                        <p:cTn id="94" dur="1" fill="hold">
                                          <p:stCondLst>
                                            <p:cond delay="499"/>
                                          </p:stCondLst>
                                        </p:cTn>
                                        <p:tgtEl>
                                          <p:spTgt spid="15"/>
                                        </p:tgtEl>
                                        <p:attrNameLst>
                                          <p:attrName>style.visibility</p:attrName>
                                        </p:attrNameLst>
                                      </p:cBhvr>
                                      <p:to>
                                        <p:strVal val="hidden"/>
                                      </p:to>
                                    </p:set>
                                  </p:childTnLst>
                                </p:cTn>
                              </p:par>
                              <p:par>
                                <p:cTn id="95" presetID="10" presetClass="exit" presetSubtype="0" fill="hold" nodeType="withEffect">
                                  <p:stCondLst>
                                    <p:cond delay="0"/>
                                  </p:stCondLst>
                                  <p:childTnLst>
                                    <p:animEffect transition="out" filter="fade">
                                      <p:cBhvr>
                                        <p:cTn id="96" dur="500"/>
                                        <p:tgtEl>
                                          <p:spTgt spid="13"/>
                                        </p:tgtEl>
                                      </p:cBhvr>
                                    </p:animEffect>
                                    <p:set>
                                      <p:cBhvr>
                                        <p:cTn id="97" dur="1" fill="hold">
                                          <p:stCondLst>
                                            <p:cond delay="499"/>
                                          </p:stCondLst>
                                        </p:cTn>
                                        <p:tgtEl>
                                          <p:spTgt spid="13"/>
                                        </p:tgtEl>
                                        <p:attrNameLst>
                                          <p:attrName>style.visibility</p:attrName>
                                        </p:attrNameLst>
                                      </p:cBhvr>
                                      <p:to>
                                        <p:strVal val="hidden"/>
                                      </p:to>
                                    </p:set>
                                  </p:childTnLst>
                                </p:cTn>
                              </p:par>
                              <p:par>
                                <p:cTn id="98" presetID="10" presetClass="exit" presetSubtype="0" fill="hold" nodeType="withEffect">
                                  <p:stCondLst>
                                    <p:cond delay="0"/>
                                  </p:stCondLst>
                                  <p:childTnLst>
                                    <p:animEffect transition="out" filter="fade">
                                      <p:cBhvr>
                                        <p:cTn id="99" dur="500"/>
                                        <p:tgtEl>
                                          <p:spTgt spid="18"/>
                                        </p:tgtEl>
                                      </p:cBhvr>
                                    </p:animEffect>
                                    <p:set>
                                      <p:cBhvr>
                                        <p:cTn id="100" dur="1" fill="hold">
                                          <p:stCondLst>
                                            <p:cond delay="499"/>
                                          </p:stCondLst>
                                        </p:cTn>
                                        <p:tgtEl>
                                          <p:spTgt spid="18"/>
                                        </p:tgtEl>
                                        <p:attrNameLst>
                                          <p:attrName>style.visibility</p:attrName>
                                        </p:attrNameLst>
                                      </p:cBhvr>
                                      <p:to>
                                        <p:strVal val="hidden"/>
                                      </p:to>
                                    </p:set>
                                  </p:childTnLst>
                                </p:cTn>
                              </p:par>
                              <p:par>
                                <p:cTn id="101" presetID="10" presetClass="exit" presetSubtype="0" fill="hold" nodeType="withEffect">
                                  <p:stCondLst>
                                    <p:cond delay="0"/>
                                  </p:stCondLst>
                                  <p:childTnLst>
                                    <p:animEffect transition="out" filter="fade">
                                      <p:cBhvr>
                                        <p:cTn id="102" dur="500"/>
                                        <p:tgtEl>
                                          <p:spTgt spid="17"/>
                                        </p:tgtEl>
                                      </p:cBhvr>
                                    </p:animEffect>
                                    <p:set>
                                      <p:cBhvr>
                                        <p:cTn id="103" dur="1" fill="hold">
                                          <p:stCondLst>
                                            <p:cond delay="499"/>
                                          </p:stCondLst>
                                        </p:cTn>
                                        <p:tgtEl>
                                          <p:spTgt spid="17"/>
                                        </p:tgtEl>
                                        <p:attrNameLst>
                                          <p:attrName>style.visibility</p:attrName>
                                        </p:attrNameLst>
                                      </p:cBhvr>
                                      <p:to>
                                        <p:strVal val="hidden"/>
                                      </p:to>
                                    </p:set>
                                  </p:childTnLst>
                                </p:cTn>
                              </p:par>
                              <p:par>
                                <p:cTn id="104" presetID="10" presetClass="exit" presetSubtype="0" fill="hold" nodeType="withEffect">
                                  <p:stCondLst>
                                    <p:cond delay="0"/>
                                  </p:stCondLst>
                                  <p:childTnLst>
                                    <p:animEffect transition="out" filter="fade">
                                      <p:cBhvr>
                                        <p:cTn id="105" dur="500"/>
                                        <p:tgtEl>
                                          <p:spTgt spid="16"/>
                                        </p:tgtEl>
                                      </p:cBhvr>
                                    </p:animEffect>
                                    <p:set>
                                      <p:cBhvr>
                                        <p:cTn id="106" dur="1" fill="hold">
                                          <p:stCondLst>
                                            <p:cond delay="499"/>
                                          </p:stCondLst>
                                        </p:cTn>
                                        <p:tgtEl>
                                          <p:spTgt spid="16"/>
                                        </p:tgtEl>
                                        <p:attrNameLst>
                                          <p:attrName>style.visibility</p:attrName>
                                        </p:attrNameLst>
                                      </p:cBhvr>
                                      <p:to>
                                        <p:strVal val="hidden"/>
                                      </p:to>
                                    </p:set>
                                  </p:childTnLst>
                                </p:cTn>
                              </p:par>
                              <p:par>
                                <p:cTn id="107" presetID="10" presetClass="exit" presetSubtype="0" fill="hold" nodeType="withEffect">
                                  <p:stCondLst>
                                    <p:cond delay="0"/>
                                  </p:stCondLst>
                                  <p:childTnLst>
                                    <p:animEffect transition="out" filter="fade">
                                      <p:cBhvr>
                                        <p:cTn id="108" dur="500"/>
                                        <p:tgtEl>
                                          <p:spTgt spid="19"/>
                                        </p:tgtEl>
                                      </p:cBhvr>
                                    </p:animEffect>
                                    <p:set>
                                      <p:cBhvr>
                                        <p:cTn id="109" dur="1" fill="hold">
                                          <p:stCondLst>
                                            <p:cond delay="499"/>
                                          </p:stCondLst>
                                        </p:cTn>
                                        <p:tgtEl>
                                          <p:spTgt spid="19"/>
                                        </p:tgtEl>
                                        <p:attrNameLst>
                                          <p:attrName>style.visibility</p:attrName>
                                        </p:attrNameLst>
                                      </p:cBhvr>
                                      <p:to>
                                        <p:strVal val="hidden"/>
                                      </p:to>
                                    </p:set>
                                  </p:childTnLst>
                                </p:cTn>
                              </p:par>
                              <p:par>
                                <p:cTn id="110" presetID="10" presetClass="exit" presetSubtype="0" fill="hold" nodeType="withEffect">
                                  <p:stCondLst>
                                    <p:cond delay="0"/>
                                  </p:stCondLst>
                                  <p:childTnLst>
                                    <p:animEffect transition="out" filter="fade">
                                      <p:cBhvr>
                                        <p:cTn id="111" dur="500"/>
                                        <p:tgtEl>
                                          <p:spTgt spid="20"/>
                                        </p:tgtEl>
                                      </p:cBhvr>
                                    </p:animEffect>
                                    <p:set>
                                      <p:cBhvr>
                                        <p:cTn id="112" dur="1" fill="hold">
                                          <p:stCondLst>
                                            <p:cond delay="499"/>
                                          </p:stCondLst>
                                        </p:cTn>
                                        <p:tgtEl>
                                          <p:spTgt spid="20"/>
                                        </p:tgtEl>
                                        <p:attrNameLst>
                                          <p:attrName>style.visibility</p:attrName>
                                        </p:attrNameLst>
                                      </p:cBhvr>
                                      <p:to>
                                        <p:strVal val="hidden"/>
                                      </p:to>
                                    </p:set>
                                  </p:childTnLst>
                                </p:cTn>
                              </p:par>
                              <p:par>
                                <p:cTn id="113" presetID="10" presetClass="exit" presetSubtype="0" fill="hold" nodeType="withEffect">
                                  <p:stCondLst>
                                    <p:cond delay="0"/>
                                  </p:stCondLst>
                                  <p:childTnLst>
                                    <p:animEffect transition="out" filter="fade">
                                      <p:cBhvr>
                                        <p:cTn id="114" dur="500"/>
                                        <p:tgtEl>
                                          <p:spTgt spid="21"/>
                                        </p:tgtEl>
                                      </p:cBhvr>
                                    </p:animEffect>
                                    <p:set>
                                      <p:cBhvr>
                                        <p:cTn id="115" dur="1" fill="hold">
                                          <p:stCondLst>
                                            <p:cond delay="499"/>
                                          </p:stCondLst>
                                        </p:cTn>
                                        <p:tgtEl>
                                          <p:spTgt spid="21"/>
                                        </p:tgtEl>
                                        <p:attrNameLst>
                                          <p:attrName>style.visibility</p:attrName>
                                        </p:attrNameLst>
                                      </p:cBhvr>
                                      <p:to>
                                        <p:strVal val="hidden"/>
                                      </p:to>
                                    </p:set>
                                  </p:childTnLst>
                                </p:cTn>
                              </p:par>
                              <p:par>
                                <p:cTn id="116" presetID="10" presetClass="exit" presetSubtype="0" fill="hold" nodeType="withEffect">
                                  <p:stCondLst>
                                    <p:cond delay="0"/>
                                  </p:stCondLst>
                                  <p:childTnLst>
                                    <p:animEffect transition="out" filter="fade">
                                      <p:cBhvr>
                                        <p:cTn id="117" dur="500"/>
                                        <p:tgtEl>
                                          <p:spTgt spid="22"/>
                                        </p:tgtEl>
                                      </p:cBhvr>
                                    </p:animEffect>
                                    <p:set>
                                      <p:cBhvr>
                                        <p:cTn id="118" dur="1" fill="hold">
                                          <p:stCondLst>
                                            <p:cond delay="499"/>
                                          </p:stCondLst>
                                        </p:cTn>
                                        <p:tgtEl>
                                          <p:spTgt spid="22"/>
                                        </p:tgtEl>
                                        <p:attrNameLst>
                                          <p:attrName>style.visibility</p:attrName>
                                        </p:attrNameLst>
                                      </p:cBhvr>
                                      <p:to>
                                        <p:strVal val="hidden"/>
                                      </p:to>
                                    </p:set>
                                  </p:childTnLst>
                                </p:cTn>
                              </p:par>
                              <p:par>
                                <p:cTn id="119" presetID="10" presetClass="exit" presetSubtype="0" fill="hold" nodeType="withEffect">
                                  <p:stCondLst>
                                    <p:cond delay="0"/>
                                  </p:stCondLst>
                                  <p:childTnLst>
                                    <p:animEffect transition="out" filter="fade">
                                      <p:cBhvr>
                                        <p:cTn id="120" dur="500"/>
                                        <p:tgtEl>
                                          <p:spTgt spid="23"/>
                                        </p:tgtEl>
                                      </p:cBhvr>
                                    </p:animEffect>
                                    <p:set>
                                      <p:cBhvr>
                                        <p:cTn id="121" dur="1" fill="hold">
                                          <p:stCondLst>
                                            <p:cond delay="499"/>
                                          </p:stCondLst>
                                        </p:cTn>
                                        <p:tgtEl>
                                          <p:spTgt spid="23"/>
                                        </p:tgtEl>
                                        <p:attrNameLst>
                                          <p:attrName>style.visibility</p:attrName>
                                        </p:attrNameLst>
                                      </p:cBhvr>
                                      <p:to>
                                        <p:strVal val="hidden"/>
                                      </p:to>
                                    </p:set>
                                  </p:childTnLst>
                                </p:cTn>
                              </p:par>
                            </p:childTnLst>
                          </p:cTn>
                        </p:par>
                      </p:childTnLst>
                    </p:cTn>
                  </p:par>
                  <p:par>
                    <p:cTn id="122" fill="hold">
                      <p:stCondLst>
                        <p:cond delay="indefinite"/>
                      </p:stCondLst>
                      <p:childTnLst>
                        <p:par>
                          <p:cTn id="123" fill="hold">
                            <p:stCondLst>
                              <p:cond delay="0"/>
                            </p:stCondLst>
                            <p:childTnLst>
                              <p:par>
                                <p:cTn id="124" presetID="10" presetClass="entr" presetSubtype="0" fill="hold" grpId="0" nodeType="clickEffect">
                                  <p:stCondLst>
                                    <p:cond delay="0"/>
                                  </p:stCondLst>
                                  <p:childTnLst>
                                    <p:set>
                                      <p:cBhvr>
                                        <p:cTn id="125" dur="1" fill="hold">
                                          <p:stCondLst>
                                            <p:cond delay="0"/>
                                          </p:stCondLst>
                                        </p:cTn>
                                        <p:tgtEl>
                                          <p:spTgt spid="28"/>
                                        </p:tgtEl>
                                        <p:attrNameLst>
                                          <p:attrName>style.visibility</p:attrName>
                                        </p:attrNameLst>
                                      </p:cBhvr>
                                      <p:to>
                                        <p:strVal val="visible"/>
                                      </p:to>
                                    </p:set>
                                    <p:animEffect transition="in" filter="fade">
                                      <p:cBhvr>
                                        <p:cTn id="126" dur="500"/>
                                        <p:tgtEl>
                                          <p:spTgt spid="28"/>
                                        </p:tgtEl>
                                      </p:cBhvr>
                                    </p:animEffect>
                                  </p:childTnLst>
                                </p:cTn>
                              </p:par>
                            </p:childTnLst>
                          </p:cTn>
                        </p:par>
                      </p:childTnLst>
                    </p:cTn>
                  </p:par>
                  <p:par>
                    <p:cTn id="127" fill="hold">
                      <p:stCondLst>
                        <p:cond delay="indefinite"/>
                      </p:stCondLst>
                      <p:childTnLst>
                        <p:par>
                          <p:cTn id="128" fill="hold">
                            <p:stCondLst>
                              <p:cond delay="0"/>
                            </p:stCondLst>
                            <p:childTnLst>
                              <p:par>
                                <p:cTn id="129" presetID="10" presetClass="entr" presetSubtype="0" fill="hold" grpId="0" nodeType="clickEffect">
                                  <p:stCondLst>
                                    <p:cond delay="0"/>
                                  </p:stCondLst>
                                  <p:childTnLst>
                                    <p:set>
                                      <p:cBhvr>
                                        <p:cTn id="130" dur="1" fill="hold">
                                          <p:stCondLst>
                                            <p:cond delay="0"/>
                                          </p:stCondLst>
                                        </p:cTn>
                                        <p:tgtEl>
                                          <p:spTgt spid="34"/>
                                        </p:tgtEl>
                                        <p:attrNameLst>
                                          <p:attrName>style.visibility</p:attrName>
                                        </p:attrNameLst>
                                      </p:cBhvr>
                                      <p:to>
                                        <p:strVal val="visible"/>
                                      </p:to>
                                    </p:set>
                                    <p:animEffect transition="in" filter="fade">
                                      <p:cBhvr>
                                        <p:cTn id="131" dur="500"/>
                                        <p:tgtEl>
                                          <p:spTgt spid="34"/>
                                        </p:tgtEl>
                                      </p:cBhvr>
                                    </p:animEffect>
                                  </p:childTnLst>
                                </p:cTn>
                              </p:par>
                            </p:childTnLst>
                          </p:cTn>
                        </p:par>
                      </p:childTnLst>
                    </p:cTn>
                  </p:par>
                  <p:par>
                    <p:cTn id="132" fill="hold">
                      <p:stCondLst>
                        <p:cond delay="indefinite"/>
                      </p:stCondLst>
                      <p:childTnLst>
                        <p:par>
                          <p:cTn id="133" fill="hold">
                            <p:stCondLst>
                              <p:cond delay="0"/>
                            </p:stCondLst>
                            <p:childTnLst>
                              <p:par>
                                <p:cTn id="134" presetID="10" presetClass="entr" presetSubtype="0" fill="hold" grpId="0" nodeType="clickEffect">
                                  <p:stCondLst>
                                    <p:cond delay="0"/>
                                  </p:stCondLst>
                                  <p:childTnLst>
                                    <p:set>
                                      <p:cBhvr>
                                        <p:cTn id="135" dur="1" fill="hold">
                                          <p:stCondLst>
                                            <p:cond delay="0"/>
                                          </p:stCondLst>
                                        </p:cTn>
                                        <p:tgtEl>
                                          <p:spTgt spid="29"/>
                                        </p:tgtEl>
                                        <p:attrNameLst>
                                          <p:attrName>style.visibility</p:attrName>
                                        </p:attrNameLst>
                                      </p:cBhvr>
                                      <p:to>
                                        <p:strVal val="visible"/>
                                      </p:to>
                                    </p:set>
                                    <p:animEffect transition="in" filter="fade">
                                      <p:cBhvr>
                                        <p:cTn id="136"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P spid="29" grpId="0"/>
      <p:bldP spid="3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EC3BF462-506A-4430-9EC3-7FA9E8F365B0}"/>
              </a:ext>
            </a:extLst>
          </p:cNvPr>
          <p:cNvSpPr>
            <a:spLocks noGrp="1"/>
          </p:cNvSpPr>
          <p:nvPr>
            <p:ph type="body" sz="quarter" idx="11"/>
          </p:nvPr>
        </p:nvSpPr>
        <p:spPr/>
        <p:txBody>
          <a:bodyPr/>
          <a:lstStyle/>
          <a:p>
            <a:r>
              <a:rPr lang="en-GB" altLang="en-US" dirty="0">
                <a:latin typeface="Myriad Pro" panose="020B0503030403020204" pitchFamily="34" charset="0"/>
                <a:ea typeface="Myriad Pro" panose="020B0503030403020204" pitchFamily="34" charset="0"/>
                <a:cs typeface="Myriad Pro" panose="020B0503030403020204" pitchFamily="34" charset="0"/>
              </a:rPr>
              <a:t>2.6 </a:t>
            </a:r>
            <a:r>
              <a:rPr lang="en-GB" dirty="0" err="1"/>
              <a:t>Quotitive</a:t>
            </a:r>
            <a:r>
              <a:rPr lang="en-GB" dirty="0"/>
              <a:t> and partitive division   </a:t>
            </a:r>
            <a:r>
              <a:rPr lang="en-US" altLang="en-US" dirty="0">
                <a:solidFill>
                  <a:srgbClr val="00628C"/>
                </a:solidFill>
                <a:latin typeface="Myriad Pro" panose="020B0503030403020204" pitchFamily="34" charset="0"/>
                <a:ea typeface="Myriad Pro" panose="020B0503030403020204" pitchFamily="34" charset="0"/>
                <a:cs typeface="Myriad Pro" panose="020B0503030403020204" pitchFamily="34" charset="0"/>
              </a:rPr>
              <a:t>Step 2:2</a:t>
            </a:r>
          </a:p>
        </p:txBody>
      </p:sp>
      <p:pic>
        <p:nvPicPr>
          <p:cNvPr id="3" name="Picture 2">
            <a:extLst>
              <a:ext uri="{FF2B5EF4-FFF2-40B4-BE49-F238E27FC236}">
                <a16:creationId xmlns:a16="http://schemas.microsoft.com/office/drawing/2014/main" id="{CBD09D05-C9EE-4E2B-9CC1-40F83379505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42150" y="2654937"/>
            <a:ext cx="640110" cy="648424"/>
          </a:xfrm>
          <a:prstGeom prst="rect">
            <a:avLst/>
          </a:prstGeom>
        </p:spPr>
      </p:pic>
      <p:pic>
        <p:nvPicPr>
          <p:cNvPr id="4" name="Picture 3">
            <a:extLst>
              <a:ext uri="{FF2B5EF4-FFF2-40B4-BE49-F238E27FC236}">
                <a16:creationId xmlns:a16="http://schemas.microsoft.com/office/drawing/2014/main" id="{67C92325-0191-40D5-AD4B-8FD8377B7D9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28552" y="2725088"/>
            <a:ext cx="640110" cy="648424"/>
          </a:xfrm>
          <a:prstGeom prst="rect">
            <a:avLst/>
          </a:prstGeom>
        </p:spPr>
      </p:pic>
      <p:pic>
        <p:nvPicPr>
          <p:cNvPr id="5" name="Picture 4">
            <a:extLst>
              <a:ext uri="{FF2B5EF4-FFF2-40B4-BE49-F238E27FC236}">
                <a16:creationId xmlns:a16="http://schemas.microsoft.com/office/drawing/2014/main" id="{5E149B76-0438-40A6-8529-12D5F6A65C4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51981" y="3399786"/>
            <a:ext cx="640110" cy="648424"/>
          </a:xfrm>
          <a:prstGeom prst="rect">
            <a:avLst/>
          </a:prstGeom>
        </p:spPr>
      </p:pic>
      <p:pic>
        <p:nvPicPr>
          <p:cNvPr id="6" name="Picture 5">
            <a:extLst>
              <a:ext uri="{FF2B5EF4-FFF2-40B4-BE49-F238E27FC236}">
                <a16:creationId xmlns:a16="http://schemas.microsoft.com/office/drawing/2014/main" id="{555E9B13-69F0-4408-94A1-7B9A2FD8BCC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78771" y="3671693"/>
            <a:ext cx="640110" cy="648424"/>
          </a:xfrm>
          <a:prstGeom prst="rect">
            <a:avLst/>
          </a:prstGeom>
        </p:spPr>
      </p:pic>
      <p:pic>
        <p:nvPicPr>
          <p:cNvPr id="7" name="Picture 6">
            <a:extLst>
              <a:ext uri="{FF2B5EF4-FFF2-40B4-BE49-F238E27FC236}">
                <a16:creationId xmlns:a16="http://schemas.microsoft.com/office/drawing/2014/main" id="{19433A14-AC9A-4054-8DA7-47055247D86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89698" y="3120509"/>
            <a:ext cx="640110" cy="648424"/>
          </a:xfrm>
          <a:prstGeom prst="rect">
            <a:avLst/>
          </a:prstGeom>
        </p:spPr>
      </p:pic>
      <p:pic>
        <p:nvPicPr>
          <p:cNvPr id="8" name="Picture 7">
            <a:extLst>
              <a:ext uri="{FF2B5EF4-FFF2-40B4-BE49-F238E27FC236}">
                <a16:creationId xmlns:a16="http://schemas.microsoft.com/office/drawing/2014/main" id="{C1E29EDC-D795-443D-9D14-8AFA716D4AD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59832" y="2426194"/>
            <a:ext cx="640110" cy="648424"/>
          </a:xfrm>
          <a:prstGeom prst="rect">
            <a:avLst/>
          </a:prstGeom>
        </p:spPr>
      </p:pic>
      <p:pic>
        <p:nvPicPr>
          <p:cNvPr id="9" name="Picture 8">
            <a:extLst>
              <a:ext uri="{FF2B5EF4-FFF2-40B4-BE49-F238E27FC236}">
                <a16:creationId xmlns:a16="http://schemas.microsoft.com/office/drawing/2014/main" id="{979A6FBE-DD5A-403F-B301-A45F38EF85F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758832" y="3812844"/>
            <a:ext cx="640110" cy="648424"/>
          </a:xfrm>
          <a:prstGeom prst="rect">
            <a:avLst/>
          </a:prstGeom>
        </p:spPr>
      </p:pic>
      <p:pic>
        <p:nvPicPr>
          <p:cNvPr id="10" name="Picture 9">
            <a:extLst>
              <a:ext uri="{FF2B5EF4-FFF2-40B4-BE49-F238E27FC236}">
                <a16:creationId xmlns:a16="http://schemas.microsoft.com/office/drawing/2014/main" id="{EB517FE9-980A-4D68-9EBE-4607D601625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67944" y="2570210"/>
            <a:ext cx="640110" cy="648424"/>
          </a:xfrm>
          <a:prstGeom prst="rect">
            <a:avLst/>
          </a:prstGeom>
        </p:spPr>
      </p:pic>
      <p:pic>
        <p:nvPicPr>
          <p:cNvPr id="11" name="Picture 10">
            <a:extLst>
              <a:ext uri="{FF2B5EF4-FFF2-40B4-BE49-F238E27FC236}">
                <a16:creationId xmlns:a16="http://schemas.microsoft.com/office/drawing/2014/main" id="{87002B12-A82F-4565-B34D-474257714A5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98527" y="2977507"/>
            <a:ext cx="640110" cy="648424"/>
          </a:xfrm>
          <a:prstGeom prst="rect">
            <a:avLst/>
          </a:prstGeom>
        </p:spPr>
      </p:pic>
      <p:pic>
        <p:nvPicPr>
          <p:cNvPr id="12" name="Picture 11">
            <a:extLst>
              <a:ext uri="{FF2B5EF4-FFF2-40B4-BE49-F238E27FC236}">
                <a16:creationId xmlns:a16="http://schemas.microsoft.com/office/drawing/2014/main" id="{37E4522B-EB83-43C1-9C86-E072F800FEA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96853" y="3752658"/>
            <a:ext cx="640110" cy="648424"/>
          </a:xfrm>
          <a:prstGeom prst="rect">
            <a:avLst/>
          </a:prstGeom>
        </p:spPr>
      </p:pic>
      <p:pic>
        <p:nvPicPr>
          <p:cNvPr id="13" name="Picture 12">
            <a:extLst>
              <a:ext uri="{FF2B5EF4-FFF2-40B4-BE49-F238E27FC236}">
                <a16:creationId xmlns:a16="http://schemas.microsoft.com/office/drawing/2014/main" id="{2AD51373-E11F-450E-A4F9-445EAA27CF7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56736" y="3399786"/>
            <a:ext cx="640110" cy="648424"/>
          </a:xfrm>
          <a:prstGeom prst="rect">
            <a:avLst/>
          </a:prstGeom>
        </p:spPr>
      </p:pic>
      <p:pic>
        <p:nvPicPr>
          <p:cNvPr id="14" name="Picture 13">
            <a:extLst>
              <a:ext uri="{FF2B5EF4-FFF2-40B4-BE49-F238E27FC236}">
                <a16:creationId xmlns:a16="http://schemas.microsoft.com/office/drawing/2014/main" id="{6A7654E2-D2E2-4BEE-A70D-976BC8B3DD5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24546" y="2415776"/>
            <a:ext cx="640110" cy="648424"/>
          </a:xfrm>
          <a:prstGeom prst="rect">
            <a:avLst/>
          </a:prstGeom>
        </p:spPr>
      </p:pic>
      <p:pic>
        <p:nvPicPr>
          <p:cNvPr id="15" name="Picture 14">
            <a:extLst>
              <a:ext uri="{FF2B5EF4-FFF2-40B4-BE49-F238E27FC236}">
                <a16:creationId xmlns:a16="http://schemas.microsoft.com/office/drawing/2014/main" id="{E881C2B3-1EBC-40E2-88A2-8578DAE6B55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17828" y="2984557"/>
            <a:ext cx="640110" cy="648424"/>
          </a:xfrm>
          <a:prstGeom prst="rect">
            <a:avLst/>
          </a:prstGeom>
        </p:spPr>
      </p:pic>
      <p:pic>
        <p:nvPicPr>
          <p:cNvPr id="16" name="Picture 15">
            <a:extLst>
              <a:ext uri="{FF2B5EF4-FFF2-40B4-BE49-F238E27FC236}">
                <a16:creationId xmlns:a16="http://schemas.microsoft.com/office/drawing/2014/main" id="{155007AB-624B-4BDF-8187-147A0CD4BCC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72768" y="2884753"/>
            <a:ext cx="640110" cy="648424"/>
          </a:xfrm>
          <a:prstGeom prst="rect">
            <a:avLst/>
          </a:prstGeom>
        </p:spPr>
      </p:pic>
      <p:pic>
        <p:nvPicPr>
          <p:cNvPr id="17" name="Picture 16">
            <a:extLst>
              <a:ext uri="{FF2B5EF4-FFF2-40B4-BE49-F238E27FC236}">
                <a16:creationId xmlns:a16="http://schemas.microsoft.com/office/drawing/2014/main" id="{10F859FF-83F9-4B32-BEFB-BA1500A2279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97284" y="3705868"/>
            <a:ext cx="640110" cy="648424"/>
          </a:xfrm>
          <a:prstGeom prst="rect">
            <a:avLst/>
          </a:prstGeom>
        </p:spPr>
      </p:pic>
      <p:sp>
        <p:nvSpPr>
          <p:cNvPr id="23" name="Rectangle 22">
            <a:extLst>
              <a:ext uri="{FF2B5EF4-FFF2-40B4-BE49-F238E27FC236}">
                <a16:creationId xmlns:a16="http://schemas.microsoft.com/office/drawing/2014/main" id="{B5C5C3A5-5D85-4989-AD87-571380D177F6}"/>
              </a:ext>
            </a:extLst>
          </p:cNvPr>
          <p:cNvSpPr/>
          <p:nvPr/>
        </p:nvSpPr>
        <p:spPr>
          <a:xfrm>
            <a:off x="4236876" y="5013176"/>
            <a:ext cx="1244251" cy="461665"/>
          </a:xfrm>
          <a:prstGeom prst="rect">
            <a:avLst/>
          </a:prstGeom>
        </p:spPr>
        <p:txBody>
          <a:bodyPr wrap="none">
            <a:spAutoFit/>
          </a:bodyPr>
          <a:lstStyle/>
          <a:p>
            <a:r>
              <a:rPr lang="en-GB" sz="2400" dirty="0">
                <a:latin typeface="Myriad Pro" panose="020B0503030403020204" pitchFamily="34" charset="0"/>
                <a:ea typeface="Times New Roman" panose="02020603050405020304" pitchFamily="18" charset="0"/>
                <a:cs typeface="Times New Roman" panose="02020603050405020304" pitchFamily="18" charset="0"/>
              </a:rPr>
              <a:t>x 5 = 15 </a:t>
            </a:r>
            <a:endParaRPr lang="en-GB" sz="2400" dirty="0">
              <a:latin typeface="Myriad Pro" panose="020B0503030403020204" pitchFamily="34" charset="0"/>
            </a:endParaRPr>
          </a:p>
        </p:txBody>
      </p:sp>
      <p:sp>
        <p:nvSpPr>
          <p:cNvPr id="24" name="Rectangle 7">
            <a:extLst>
              <a:ext uri="{FF2B5EF4-FFF2-40B4-BE49-F238E27FC236}">
                <a16:creationId xmlns:a16="http://schemas.microsoft.com/office/drawing/2014/main" id="{7916CBE5-AE4D-43A4-B22E-98838045FD90}"/>
              </a:ext>
            </a:extLst>
          </p:cNvPr>
          <p:cNvSpPr>
            <a:spLocks noChangeArrowheads="1"/>
          </p:cNvSpPr>
          <p:nvPr/>
        </p:nvSpPr>
        <p:spPr bwMode="auto">
          <a:xfrm>
            <a:off x="3764669" y="5013176"/>
            <a:ext cx="479425" cy="527050"/>
          </a:xfrm>
          <a:prstGeom prst="rect">
            <a:avLst/>
          </a:prstGeom>
          <a:noFill/>
          <a:ln w="12700" algn="ctr">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742950" indent="-28575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1pPr>
            <a:lvl2pPr marL="742950" indent="-28575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3pPr>
            <a:lvl4pPr marL="16002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4pPr>
            <a:lvl5pPr marL="20574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5pPr>
            <a:lvl6pPr marL="25146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6pPr>
            <a:lvl7pPr marL="29718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7pPr>
            <a:lvl8pPr marL="34290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8pPr>
            <a:lvl9pPr marL="38862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9pPr>
          </a:lstStyle>
          <a:p>
            <a:pPr eaLnBrk="1" hangingPunct="1"/>
            <a:endParaRPr lang="en-US" altLang="en-US"/>
          </a:p>
        </p:txBody>
      </p:sp>
      <p:sp>
        <p:nvSpPr>
          <p:cNvPr id="20" name="Rectangle 19">
            <a:extLst>
              <a:ext uri="{FF2B5EF4-FFF2-40B4-BE49-F238E27FC236}">
                <a16:creationId xmlns:a16="http://schemas.microsoft.com/office/drawing/2014/main" id="{9A7B966A-F439-492E-9597-38F1FFC0E0F1}"/>
              </a:ext>
            </a:extLst>
          </p:cNvPr>
          <p:cNvSpPr/>
          <p:nvPr/>
        </p:nvSpPr>
        <p:spPr>
          <a:xfrm>
            <a:off x="1964427" y="764704"/>
            <a:ext cx="5215146" cy="461665"/>
          </a:xfrm>
          <a:prstGeom prst="rect">
            <a:avLst/>
          </a:prstGeom>
        </p:spPr>
        <p:txBody>
          <a:bodyPr wrap="none">
            <a:spAutoFit/>
          </a:bodyPr>
          <a:lstStyle/>
          <a:p>
            <a:pPr algn="ctr"/>
            <a:r>
              <a:rPr lang="en-US" sz="2400" dirty="0">
                <a:latin typeface="Myriad Pro" panose="020B0503030403020204" pitchFamily="34" charset="0"/>
              </a:rPr>
              <a:t>15 biscuits, 5 in a bag. How many bags?</a:t>
            </a:r>
            <a:endParaRPr lang="en-GB" sz="2400" dirty="0">
              <a:latin typeface="Myriad Pro" panose="020B0503030403020204" pitchFamily="34" charset="0"/>
              <a:cs typeface="Arial" panose="020B0604020202020204" pitchFamily="34" charset="0"/>
            </a:endParaRPr>
          </a:p>
        </p:txBody>
      </p:sp>
    </p:spTree>
    <p:extLst>
      <p:ext uri="{BB962C8B-B14F-4D97-AF65-F5344CB8AC3E}">
        <p14:creationId xmlns:p14="http://schemas.microsoft.com/office/powerpoint/2010/main" val="79442209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9066B235-8C34-4C51-B367-2E5153CFC15D}"/>
              </a:ext>
            </a:extLst>
          </p:cNvPr>
          <p:cNvSpPr>
            <a:spLocks noGrp="1"/>
          </p:cNvSpPr>
          <p:nvPr>
            <p:ph type="body" sz="quarter" idx="11"/>
          </p:nvPr>
        </p:nvSpPr>
        <p:spPr/>
        <p:txBody>
          <a:bodyPr/>
          <a:lstStyle/>
          <a:p>
            <a:r>
              <a:rPr lang="en-GB" altLang="en-US" dirty="0">
                <a:latin typeface="Myriad Pro" panose="020B0503030403020204" pitchFamily="34" charset="0"/>
                <a:ea typeface="Myriad Pro" panose="020B0503030403020204" pitchFamily="34" charset="0"/>
                <a:cs typeface="Myriad Pro" panose="020B0503030403020204" pitchFamily="34" charset="0"/>
              </a:rPr>
              <a:t>2.6 </a:t>
            </a:r>
            <a:r>
              <a:rPr lang="en-GB" dirty="0" err="1"/>
              <a:t>Quotitive</a:t>
            </a:r>
            <a:r>
              <a:rPr lang="en-GB" dirty="0"/>
              <a:t> and partitive division   </a:t>
            </a:r>
            <a:r>
              <a:rPr lang="en-US" altLang="en-US" dirty="0">
                <a:solidFill>
                  <a:srgbClr val="00628C"/>
                </a:solidFill>
                <a:latin typeface="Myriad Pro" panose="020B0503030403020204" pitchFamily="34" charset="0"/>
                <a:ea typeface="Myriad Pro" panose="020B0503030403020204" pitchFamily="34" charset="0"/>
                <a:cs typeface="Myriad Pro" panose="020B0503030403020204" pitchFamily="34" charset="0"/>
              </a:rPr>
              <a:t>Step 2:3</a:t>
            </a:r>
          </a:p>
        </p:txBody>
      </p:sp>
      <p:pic>
        <p:nvPicPr>
          <p:cNvPr id="3" name="Picture 2">
            <a:extLst>
              <a:ext uri="{FF2B5EF4-FFF2-40B4-BE49-F238E27FC236}">
                <a16:creationId xmlns:a16="http://schemas.microsoft.com/office/drawing/2014/main" id="{6AFE9F35-ACE9-4A9B-B750-0E35A521C5F9}"/>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1162115" y="1068507"/>
            <a:ext cx="2118567" cy="1807619"/>
          </a:xfrm>
          <a:prstGeom prst="rect">
            <a:avLst/>
          </a:prstGeom>
        </p:spPr>
      </p:pic>
      <p:pic>
        <p:nvPicPr>
          <p:cNvPr id="4" name="Picture 3">
            <a:extLst>
              <a:ext uri="{FF2B5EF4-FFF2-40B4-BE49-F238E27FC236}">
                <a16:creationId xmlns:a16="http://schemas.microsoft.com/office/drawing/2014/main" id="{5586644E-45BD-49F3-BE24-0288DB7FC8C1}"/>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a:stretch/>
        </p:blipFill>
        <p:spPr>
          <a:xfrm>
            <a:off x="5894311" y="1068507"/>
            <a:ext cx="2118567" cy="1870470"/>
          </a:xfrm>
          <a:prstGeom prst="rect">
            <a:avLst/>
          </a:prstGeom>
        </p:spPr>
      </p:pic>
      <p:pic>
        <p:nvPicPr>
          <p:cNvPr id="5" name="Picture 4">
            <a:extLst>
              <a:ext uri="{FF2B5EF4-FFF2-40B4-BE49-F238E27FC236}">
                <a16:creationId xmlns:a16="http://schemas.microsoft.com/office/drawing/2014/main" id="{09DDE529-761A-4EDD-9E03-CA6F527A7610}"/>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a:stretch/>
        </p:blipFill>
        <p:spPr>
          <a:xfrm>
            <a:off x="3550865" y="1068507"/>
            <a:ext cx="2118567" cy="1870470"/>
          </a:xfrm>
          <a:prstGeom prst="rect">
            <a:avLst/>
          </a:prstGeom>
        </p:spPr>
      </p:pic>
      <p:pic>
        <p:nvPicPr>
          <p:cNvPr id="6" name="Picture 5">
            <a:extLst>
              <a:ext uri="{FF2B5EF4-FFF2-40B4-BE49-F238E27FC236}">
                <a16:creationId xmlns:a16="http://schemas.microsoft.com/office/drawing/2014/main" id="{2C9ACD9F-65CF-4489-8D5D-169BC4B9E63C}"/>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a:stretch/>
        </p:blipFill>
        <p:spPr>
          <a:xfrm>
            <a:off x="1207419" y="2696938"/>
            <a:ext cx="2118567" cy="830998"/>
          </a:xfrm>
          <a:prstGeom prst="rect">
            <a:avLst/>
          </a:prstGeom>
        </p:spPr>
      </p:pic>
      <p:pic>
        <p:nvPicPr>
          <p:cNvPr id="7" name="Picture 6">
            <a:extLst>
              <a:ext uri="{FF2B5EF4-FFF2-40B4-BE49-F238E27FC236}">
                <a16:creationId xmlns:a16="http://schemas.microsoft.com/office/drawing/2014/main" id="{32D8059A-8222-4C93-BB9E-80B12AAEBA5E}"/>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a:stretch/>
        </p:blipFill>
        <p:spPr>
          <a:xfrm>
            <a:off x="3571496" y="2696938"/>
            <a:ext cx="2118567" cy="830998"/>
          </a:xfrm>
          <a:prstGeom prst="rect">
            <a:avLst/>
          </a:prstGeom>
        </p:spPr>
      </p:pic>
      <p:pic>
        <p:nvPicPr>
          <p:cNvPr id="8" name="Picture 7">
            <a:extLst>
              <a:ext uri="{FF2B5EF4-FFF2-40B4-BE49-F238E27FC236}">
                <a16:creationId xmlns:a16="http://schemas.microsoft.com/office/drawing/2014/main" id="{1E03748B-2B99-4184-96E6-CC992570507A}"/>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a:stretch/>
        </p:blipFill>
        <p:spPr>
          <a:xfrm>
            <a:off x="5935573" y="2696938"/>
            <a:ext cx="2118567" cy="830998"/>
          </a:xfrm>
          <a:prstGeom prst="rect">
            <a:avLst/>
          </a:prstGeom>
        </p:spPr>
      </p:pic>
      <p:sp>
        <p:nvSpPr>
          <p:cNvPr id="9" name="Rectangle 8">
            <a:extLst>
              <a:ext uri="{FF2B5EF4-FFF2-40B4-BE49-F238E27FC236}">
                <a16:creationId xmlns:a16="http://schemas.microsoft.com/office/drawing/2014/main" id="{BFABE495-27F4-4778-91FF-89D28B920B6E}"/>
              </a:ext>
            </a:extLst>
          </p:cNvPr>
          <p:cNvSpPr/>
          <p:nvPr/>
        </p:nvSpPr>
        <p:spPr>
          <a:xfrm>
            <a:off x="4094029" y="3879386"/>
            <a:ext cx="1073499" cy="461665"/>
          </a:xfrm>
          <a:prstGeom prst="rect">
            <a:avLst/>
          </a:prstGeom>
        </p:spPr>
        <p:txBody>
          <a:bodyPr wrap="none">
            <a:spAutoFit/>
          </a:bodyPr>
          <a:lstStyle/>
          <a:p>
            <a:pPr algn="ctr"/>
            <a:r>
              <a:rPr lang="en-GB" sz="2400" dirty="0">
                <a:latin typeface="Myriad Pro" panose="020B0503030403020204" pitchFamily="34" charset="0"/>
              </a:rPr>
              <a:t>15 ÷ 5 </a:t>
            </a:r>
          </a:p>
        </p:txBody>
      </p:sp>
      <p:pic>
        <p:nvPicPr>
          <p:cNvPr id="10" name="Picture 9">
            <a:extLst>
              <a:ext uri="{FF2B5EF4-FFF2-40B4-BE49-F238E27FC236}">
                <a16:creationId xmlns:a16="http://schemas.microsoft.com/office/drawing/2014/main" id="{CD757650-76A8-4823-B4D9-0661D0C7904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342150" y="1168701"/>
            <a:ext cx="640110" cy="648424"/>
          </a:xfrm>
          <a:prstGeom prst="rect">
            <a:avLst/>
          </a:prstGeom>
        </p:spPr>
      </p:pic>
      <p:pic>
        <p:nvPicPr>
          <p:cNvPr id="11" name="Picture 10">
            <a:extLst>
              <a:ext uri="{FF2B5EF4-FFF2-40B4-BE49-F238E27FC236}">
                <a16:creationId xmlns:a16="http://schemas.microsoft.com/office/drawing/2014/main" id="{95B9D8AD-461F-42E8-AF5D-7C4C4F1B094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228552" y="1238852"/>
            <a:ext cx="640110" cy="648424"/>
          </a:xfrm>
          <a:prstGeom prst="rect">
            <a:avLst/>
          </a:prstGeom>
        </p:spPr>
      </p:pic>
      <p:pic>
        <p:nvPicPr>
          <p:cNvPr id="12" name="Picture 11">
            <a:extLst>
              <a:ext uri="{FF2B5EF4-FFF2-40B4-BE49-F238E27FC236}">
                <a16:creationId xmlns:a16="http://schemas.microsoft.com/office/drawing/2014/main" id="{036ADD8A-5177-4A73-B00E-7C8D4910DAA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251981" y="1913550"/>
            <a:ext cx="640110" cy="648424"/>
          </a:xfrm>
          <a:prstGeom prst="rect">
            <a:avLst/>
          </a:prstGeom>
        </p:spPr>
      </p:pic>
      <p:pic>
        <p:nvPicPr>
          <p:cNvPr id="13" name="Picture 12">
            <a:extLst>
              <a:ext uri="{FF2B5EF4-FFF2-40B4-BE49-F238E27FC236}">
                <a16:creationId xmlns:a16="http://schemas.microsoft.com/office/drawing/2014/main" id="{B6374C53-4311-40DC-A318-CF2CAA3F2233}"/>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578771" y="2185457"/>
            <a:ext cx="640110" cy="648424"/>
          </a:xfrm>
          <a:prstGeom prst="rect">
            <a:avLst/>
          </a:prstGeom>
        </p:spPr>
      </p:pic>
      <p:pic>
        <p:nvPicPr>
          <p:cNvPr id="14" name="Picture 13">
            <a:extLst>
              <a:ext uri="{FF2B5EF4-FFF2-40B4-BE49-F238E27FC236}">
                <a16:creationId xmlns:a16="http://schemas.microsoft.com/office/drawing/2014/main" id="{2FF82F97-9722-41DA-8CDC-3CDB0888DF0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189698" y="1634273"/>
            <a:ext cx="640110" cy="648424"/>
          </a:xfrm>
          <a:prstGeom prst="rect">
            <a:avLst/>
          </a:prstGeom>
        </p:spPr>
      </p:pic>
      <p:pic>
        <p:nvPicPr>
          <p:cNvPr id="15" name="Picture 14">
            <a:extLst>
              <a:ext uri="{FF2B5EF4-FFF2-40B4-BE49-F238E27FC236}">
                <a16:creationId xmlns:a16="http://schemas.microsoft.com/office/drawing/2014/main" id="{E483F4F3-E0F4-4554-95C9-3398868A942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059832" y="939958"/>
            <a:ext cx="640110" cy="648424"/>
          </a:xfrm>
          <a:prstGeom prst="rect">
            <a:avLst/>
          </a:prstGeom>
        </p:spPr>
      </p:pic>
      <p:pic>
        <p:nvPicPr>
          <p:cNvPr id="16" name="Picture 15">
            <a:extLst>
              <a:ext uri="{FF2B5EF4-FFF2-40B4-BE49-F238E27FC236}">
                <a16:creationId xmlns:a16="http://schemas.microsoft.com/office/drawing/2014/main" id="{DDF90751-EE35-4A3C-9D4A-F095D511363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758832" y="2326608"/>
            <a:ext cx="640110" cy="648424"/>
          </a:xfrm>
          <a:prstGeom prst="rect">
            <a:avLst/>
          </a:prstGeom>
        </p:spPr>
      </p:pic>
      <p:pic>
        <p:nvPicPr>
          <p:cNvPr id="17" name="Picture 16">
            <a:extLst>
              <a:ext uri="{FF2B5EF4-FFF2-40B4-BE49-F238E27FC236}">
                <a16:creationId xmlns:a16="http://schemas.microsoft.com/office/drawing/2014/main" id="{E8BC9105-F4D0-4711-A16A-C12E846C573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067944" y="1083974"/>
            <a:ext cx="640110" cy="648424"/>
          </a:xfrm>
          <a:prstGeom prst="rect">
            <a:avLst/>
          </a:prstGeom>
        </p:spPr>
      </p:pic>
      <p:pic>
        <p:nvPicPr>
          <p:cNvPr id="18" name="Picture 17">
            <a:extLst>
              <a:ext uri="{FF2B5EF4-FFF2-40B4-BE49-F238E27FC236}">
                <a16:creationId xmlns:a16="http://schemas.microsoft.com/office/drawing/2014/main" id="{43F43236-E2BB-4CDD-9AC4-BC37D6A4B5B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698527" y="1491271"/>
            <a:ext cx="640110" cy="648424"/>
          </a:xfrm>
          <a:prstGeom prst="rect">
            <a:avLst/>
          </a:prstGeom>
        </p:spPr>
      </p:pic>
      <p:pic>
        <p:nvPicPr>
          <p:cNvPr id="19" name="Picture 18">
            <a:extLst>
              <a:ext uri="{FF2B5EF4-FFF2-40B4-BE49-F238E27FC236}">
                <a16:creationId xmlns:a16="http://schemas.microsoft.com/office/drawing/2014/main" id="{9051DBD6-9105-49A6-A52A-644E0526EE5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896853" y="2266422"/>
            <a:ext cx="640110" cy="648424"/>
          </a:xfrm>
          <a:prstGeom prst="rect">
            <a:avLst/>
          </a:prstGeom>
        </p:spPr>
      </p:pic>
      <p:pic>
        <p:nvPicPr>
          <p:cNvPr id="20" name="Picture 19">
            <a:extLst>
              <a:ext uri="{FF2B5EF4-FFF2-40B4-BE49-F238E27FC236}">
                <a16:creationId xmlns:a16="http://schemas.microsoft.com/office/drawing/2014/main" id="{F6758F11-1FDA-4674-A4BE-2EA09D3E619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556736" y="1913550"/>
            <a:ext cx="640110" cy="648424"/>
          </a:xfrm>
          <a:prstGeom prst="rect">
            <a:avLst/>
          </a:prstGeom>
        </p:spPr>
      </p:pic>
      <p:pic>
        <p:nvPicPr>
          <p:cNvPr id="21" name="Picture 20">
            <a:extLst>
              <a:ext uri="{FF2B5EF4-FFF2-40B4-BE49-F238E27FC236}">
                <a16:creationId xmlns:a16="http://schemas.microsoft.com/office/drawing/2014/main" id="{30A3626B-12C4-420A-B1B1-3B0B8015672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692865" y="1042753"/>
            <a:ext cx="640110" cy="648424"/>
          </a:xfrm>
          <a:prstGeom prst="rect">
            <a:avLst/>
          </a:prstGeom>
        </p:spPr>
      </p:pic>
      <p:pic>
        <p:nvPicPr>
          <p:cNvPr id="22" name="Picture 21">
            <a:extLst>
              <a:ext uri="{FF2B5EF4-FFF2-40B4-BE49-F238E27FC236}">
                <a16:creationId xmlns:a16="http://schemas.microsoft.com/office/drawing/2014/main" id="{F94CE5A1-EF7E-4DF3-AB3C-777C2940AA3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517828" y="1498321"/>
            <a:ext cx="640110" cy="648424"/>
          </a:xfrm>
          <a:prstGeom prst="rect">
            <a:avLst/>
          </a:prstGeom>
        </p:spPr>
      </p:pic>
      <p:pic>
        <p:nvPicPr>
          <p:cNvPr id="23" name="Picture 22">
            <a:extLst>
              <a:ext uri="{FF2B5EF4-FFF2-40B4-BE49-F238E27FC236}">
                <a16:creationId xmlns:a16="http://schemas.microsoft.com/office/drawing/2014/main" id="{C651F692-D39D-4B53-8C88-5CBE714A13C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372768" y="1398517"/>
            <a:ext cx="640110" cy="648424"/>
          </a:xfrm>
          <a:prstGeom prst="rect">
            <a:avLst/>
          </a:prstGeom>
        </p:spPr>
      </p:pic>
      <p:pic>
        <p:nvPicPr>
          <p:cNvPr id="24" name="Picture 23">
            <a:extLst>
              <a:ext uri="{FF2B5EF4-FFF2-40B4-BE49-F238E27FC236}">
                <a16:creationId xmlns:a16="http://schemas.microsoft.com/office/drawing/2014/main" id="{091AACA8-A585-4C93-B36D-004A907060D3}"/>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997284" y="2219632"/>
            <a:ext cx="640110" cy="648424"/>
          </a:xfrm>
          <a:prstGeom prst="rect">
            <a:avLst/>
          </a:prstGeom>
        </p:spPr>
      </p:pic>
    </p:spTree>
    <p:extLst>
      <p:ext uri="{BB962C8B-B14F-4D97-AF65-F5344CB8AC3E}">
        <p14:creationId xmlns:p14="http://schemas.microsoft.com/office/powerpoint/2010/main" val="21918456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
                                        <p:tgtEl>
                                          <p:spTgt spid="10"/>
                                        </p:tgtEl>
                                      </p:cBhvr>
                                    </p:animEffect>
                                    <p:set>
                                      <p:cBhvr>
                                        <p:cTn id="7" dur="1" fill="hold">
                                          <p:stCondLst>
                                            <p:cond delay="499"/>
                                          </p:stCondLst>
                                        </p:cTn>
                                        <p:tgtEl>
                                          <p:spTgt spid="10"/>
                                        </p:tgtEl>
                                        <p:attrNameLst>
                                          <p:attrName>style.visibility</p:attrName>
                                        </p:attrNameLst>
                                      </p:cBhvr>
                                      <p:to>
                                        <p:strVal val="hidden"/>
                                      </p:to>
                                    </p:set>
                                  </p:childTnLst>
                                </p:cTn>
                              </p:par>
                              <p:par>
                                <p:cTn id="8" presetID="10" presetClass="exit" presetSubtype="0" fill="hold" nodeType="withEffect">
                                  <p:stCondLst>
                                    <p:cond delay="0"/>
                                  </p:stCondLst>
                                  <p:childTnLst>
                                    <p:animEffect transition="out" filter="fade">
                                      <p:cBhvr>
                                        <p:cTn id="9" dur="500"/>
                                        <p:tgtEl>
                                          <p:spTgt spid="11"/>
                                        </p:tgtEl>
                                      </p:cBhvr>
                                    </p:animEffect>
                                    <p:set>
                                      <p:cBhvr>
                                        <p:cTn id="10" dur="1" fill="hold">
                                          <p:stCondLst>
                                            <p:cond delay="499"/>
                                          </p:stCondLst>
                                        </p:cTn>
                                        <p:tgtEl>
                                          <p:spTgt spid="11"/>
                                        </p:tgtEl>
                                        <p:attrNameLst>
                                          <p:attrName>style.visibility</p:attrName>
                                        </p:attrNameLst>
                                      </p:cBhvr>
                                      <p:to>
                                        <p:strVal val="hidden"/>
                                      </p:to>
                                    </p:set>
                                  </p:childTnLst>
                                </p:cTn>
                              </p:par>
                              <p:par>
                                <p:cTn id="11" presetID="10" presetClass="exit" presetSubtype="0" fill="hold" nodeType="withEffect">
                                  <p:stCondLst>
                                    <p:cond delay="0"/>
                                  </p:stCondLst>
                                  <p:childTnLst>
                                    <p:animEffect transition="out" filter="fade">
                                      <p:cBhvr>
                                        <p:cTn id="12" dur="500"/>
                                        <p:tgtEl>
                                          <p:spTgt spid="12"/>
                                        </p:tgtEl>
                                      </p:cBhvr>
                                    </p:animEffect>
                                    <p:set>
                                      <p:cBhvr>
                                        <p:cTn id="13" dur="1" fill="hold">
                                          <p:stCondLst>
                                            <p:cond delay="499"/>
                                          </p:stCondLst>
                                        </p:cTn>
                                        <p:tgtEl>
                                          <p:spTgt spid="12"/>
                                        </p:tgtEl>
                                        <p:attrNameLst>
                                          <p:attrName>style.visibility</p:attrName>
                                        </p:attrNameLst>
                                      </p:cBhvr>
                                      <p:to>
                                        <p:strVal val="hidden"/>
                                      </p:to>
                                    </p:set>
                                  </p:childTnLst>
                                </p:cTn>
                              </p:par>
                              <p:par>
                                <p:cTn id="14" presetID="10" presetClass="exit" presetSubtype="0" fill="hold" nodeType="withEffect">
                                  <p:stCondLst>
                                    <p:cond delay="0"/>
                                  </p:stCondLst>
                                  <p:childTnLst>
                                    <p:animEffect transition="out" filter="fade">
                                      <p:cBhvr>
                                        <p:cTn id="15" dur="500"/>
                                        <p:tgtEl>
                                          <p:spTgt spid="13"/>
                                        </p:tgtEl>
                                      </p:cBhvr>
                                    </p:animEffect>
                                    <p:set>
                                      <p:cBhvr>
                                        <p:cTn id="16" dur="1" fill="hold">
                                          <p:stCondLst>
                                            <p:cond delay="499"/>
                                          </p:stCondLst>
                                        </p:cTn>
                                        <p:tgtEl>
                                          <p:spTgt spid="13"/>
                                        </p:tgtEl>
                                        <p:attrNameLst>
                                          <p:attrName>style.visibility</p:attrName>
                                        </p:attrNameLst>
                                      </p:cBhvr>
                                      <p:to>
                                        <p:strVal val="hidden"/>
                                      </p:to>
                                    </p:set>
                                  </p:childTnLst>
                                </p:cTn>
                              </p:par>
                              <p:par>
                                <p:cTn id="17" presetID="10" presetClass="exit" presetSubtype="0" fill="hold" nodeType="withEffect">
                                  <p:stCondLst>
                                    <p:cond delay="0"/>
                                  </p:stCondLst>
                                  <p:childTnLst>
                                    <p:animEffect transition="out" filter="fade">
                                      <p:cBhvr>
                                        <p:cTn id="18" dur="500"/>
                                        <p:tgtEl>
                                          <p:spTgt spid="14"/>
                                        </p:tgtEl>
                                      </p:cBhvr>
                                    </p:animEffect>
                                    <p:set>
                                      <p:cBhvr>
                                        <p:cTn id="19" dur="1" fill="hold">
                                          <p:stCondLst>
                                            <p:cond delay="499"/>
                                          </p:stCondLst>
                                        </p:cTn>
                                        <p:tgtEl>
                                          <p:spTgt spid="14"/>
                                        </p:tgtEl>
                                        <p:attrNameLst>
                                          <p:attrName>style.visibility</p:attrName>
                                        </p:attrNameLst>
                                      </p:cBhvr>
                                      <p:to>
                                        <p:strVal val="hidden"/>
                                      </p:to>
                                    </p:set>
                                  </p:childTnLst>
                                </p:cTn>
                              </p:par>
                              <p:par>
                                <p:cTn id="20" presetID="10" presetClass="exit" presetSubtype="0" fill="hold" nodeType="withEffect">
                                  <p:stCondLst>
                                    <p:cond delay="0"/>
                                  </p:stCondLst>
                                  <p:childTnLst>
                                    <p:animEffect transition="out" filter="fade">
                                      <p:cBhvr>
                                        <p:cTn id="21" dur="500"/>
                                        <p:tgtEl>
                                          <p:spTgt spid="15"/>
                                        </p:tgtEl>
                                      </p:cBhvr>
                                    </p:animEffect>
                                    <p:set>
                                      <p:cBhvr>
                                        <p:cTn id="22" dur="1" fill="hold">
                                          <p:stCondLst>
                                            <p:cond delay="499"/>
                                          </p:stCondLst>
                                        </p:cTn>
                                        <p:tgtEl>
                                          <p:spTgt spid="15"/>
                                        </p:tgtEl>
                                        <p:attrNameLst>
                                          <p:attrName>style.visibility</p:attrName>
                                        </p:attrNameLst>
                                      </p:cBhvr>
                                      <p:to>
                                        <p:strVal val="hidden"/>
                                      </p:to>
                                    </p:set>
                                  </p:childTnLst>
                                </p:cTn>
                              </p:par>
                              <p:par>
                                <p:cTn id="23" presetID="10" presetClass="exit" presetSubtype="0" fill="hold" nodeType="withEffect">
                                  <p:stCondLst>
                                    <p:cond delay="0"/>
                                  </p:stCondLst>
                                  <p:childTnLst>
                                    <p:animEffect transition="out" filter="fade">
                                      <p:cBhvr>
                                        <p:cTn id="24" dur="500"/>
                                        <p:tgtEl>
                                          <p:spTgt spid="16"/>
                                        </p:tgtEl>
                                      </p:cBhvr>
                                    </p:animEffect>
                                    <p:set>
                                      <p:cBhvr>
                                        <p:cTn id="25" dur="1" fill="hold">
                                          <p:stCondLst>
                                            <p:cond delay="499"/>
                                          </p:stCondLst>
                                        </p:cTn>
                                        <p:tgtEl>
                                          <p:spTgt spid="16"/>
                                        </p:tgtEl>
                                        <p:attrNameLst>
                                          <p:attrName>style.visibility</p:attrName>
                                        </p:attrNameLst>
                                      </p:cBhvr>
                                      <p:to>
                                        <p:strVal val="hidden"/>
                                      </p:to>
                                    </p:set>
                                  </p:childTnLst>
                                </p:cTn>
                              </p:par>
                              <p:par>
                                <p:cTn id="26" presetID="10" presetClass="exit" presetSubtype="0" fill="hold" nodeType="withEffect">
                                  <p:stCondLst>
                                    <p:cond delay="0"/>
                                  </p:stCondLst>
                                  <p:childTnLst>
                                    <p:animEffect transition="out" filter="fade">
                                      <p:cBhvr>
                                        <p:cTn id="27" dur="500"/>
                                        <p:tgtEl>
                                          <p:spTgt spid="17"/>
                                        </p:tgtEl>
                                      </p:cBhvr>
                                    </p:animEffect>
                                    <p:set>
                                      <p:cBhvr>
                                        <p:cTn id="28" dur="1" fill="hold">
                                          <p:stCondLst>
                                            <p:cond delay="499"/>
                                          </p:stCondLst>
                                        </p:cTn>
                                        <p:tgtEl>
                                          <p:spTgt spid="17"/>
                                        </p:tgtEl>
                                        <p:attrNameLst>
                                          <p:attrName>style.visibility</p:attrName>
                                        </p:attrNameLst>
                                      </p:cBhvr>
                                      <p:to>
                                        <p:strVal val="hidden"/>
                                      </p:to>
                                    </p:set>
                                  </p:childTnLst>
                                </p:cTn>
                              </p:par>
                              <p:par>
                                <p:cTn id="29" presetID="10" presetClass="exit" presetSubtype="0" fill="hold" nodeType="withEffect">
                                  <p:stCondLst>
                                    <p:cond delay="0"/>
                                  </p:stCondLst>
                                  <p:childTnLst>
                                    <p:animEffect transition="out" filter="fade">
                                      <p:cBhvr>
                                        <p:cTn id="30" dur="500"/>
                                        <p:tgtEl>
                                          <p:spTgt spid="18"/>
                                        </p:tgtEl>
                                      </p:cBhvr>
                                    </p:animEffect>
                                    <p:set>
                                      <p:cBhvr>
                                        <p:cTn id="31" dur="1" fill="hold">
                                          <p:stCondLst>
                                            <p:cond delay="499"/>
                                          </p:stCondLst>
                                        </p:cTn>
                                        <p:tgtEl>
                                          <p:spTgt spid="18"/>
                                        </p:tgtEl>
                                        <p:attrNameLst>
                                          <p:attrName>style.visibility</p:attrName>
                                        </p:attrNameLst>
                                      </p:cBhvr>
                                      <p:to>
                                        <p:strVal val="hidden"/>
                                      </p:to>
                                    </p:set>
                                  </p:childTnLst>
                                </p:cTn>
                              </p:par>
                              <p:par>
                                <p:cTn id="32" presetID="10" presetClass="exit" presetSubtype="0" fill="hold" nodeType="withEffect">
                                  <p:stCondLst>
                                    <p:cond delay="0"/>
                                  </p:stCondLst>
                                  <p:childTnLst>
                                    <p:animEffect transition="out" filter="fade">
                                      <p:cBhvr>
                                        <p:cTn id="33" dur="500"/>
                                        <p:tgtEl>
                                          <p:spTgt spid="19"/>
                                        </p:tgtEl>
                                      </p:cBhvr>
                                    </p:animEffect>
                                    <p:set>
                                      <p:cBhvr>
                                        <p:cTn id="34" dur="1" fill="hold">
                                          <p:stCondLst>
                                            <p:cond delay="499"/>
                                          </p:stCondLst>
                                        </p:cTn>
                                        <p:tgtEl>
                                          <p:spTgt spid="19"/>
                                        </p:tgtEl>
                                        <p:attrNameLst>
                                          <p:attrName>style.visibility</p:attrName>
                                        </p:attrNameLst>
                                      </p:cBhvr>
                                      <p:to>
                                        <p:strVal val="hidden"/>
                                      </p:to>
                                    </p:set>
                                  </p:childTnLst>
                                </p:cTn>
                              </p:par>
                              <p:par>
                                <p:cTn id="35" presetID="10" presetClass="exit" presetSubtype="0" fill="hold" nodeType="withEffect">
                                  <p:stCondLst>
                                    <p:cond delay="0"/>
                                  </p:stCondLst>
                                  <p:childTnLst>
                                    <p:animEffect transition="out" filter="fade">
                                      <p:cBhvr>
                                        <p:cTn id="36" dur="500"/>
                                        <p:tgtEl>
                                          <p:spTgt spid="20"/>
                                        </p:tgtEl>
                                      </p:cBhvr>
                                    </p:animEffect>
                                    <p:set>
                                      <p:cBhvr>
                                        <p:cTn id="37" dur="1" fill="hold">
                                          <p:stCondLst>
                                            <p:cond delay="499"/>
                                          </p:stCondLst>
                                        </p:cTn>
                                        <p:tgtEl>
                                          <p:spTgt spid="20"/>
                                        </p:tgtEl>
                                        <p:attrNameLst>
                                          <p:attrName>style.visibility</p:attrName>
                                        </p:attrNameLst>
                                      </p:cBhvr>
                                      <p:to>
                                        <p:strVal val="hidden"/>
                                      </p:to>
                                    </p:set>
                                  </p:childTnLst>
                                </p:cTn>
                              </p:par>
                              <p:par>
                                <p:cTn id="38" presetID="10" presetClass="exit" presetSubtype="0" fill="hold" nodeType="withEffect">
                                  <p:stCondLst>
                                    <p:cond delay="0"/>
                                  </p:stCondLst>
                                  <p:childTnLst>
                                    <p:animEffect transition="out" filter="fade">
                                      <p:cBhvr>
                                        <p:cTn id="39" dur="500"/>
                                        <p:tgtEl>
                                          <p:spTgt spid="21"/>
                                        </p:tgtEl>
                                      </p:cBhvr>
                                    </p:animEffect>
                                    <p:set>
                                      <p:cBhvr>
                                        <p:cTn id="40" dur="1" fill="hold">
                                          <p:stCondLst>
                                            <p:cond delay="499"/>
                                          </p:stCondLst>
                                        </p:cTn>
                                        <p:tgtEl>
                                          <p:spTgt spid="21"/>
                                        </p:tgtEl>
                                        <p:attrNameLst>
                                          <p:attrName>style.visibility</p:attrName>
                                        </p:attrNameLst>
                                      </p:cBhvr>
                                      <p:to>
                                        <p:strVal val="hidden"/>
                                      </p:to>
                                    </p:set>
                                  </p:childTnLst>
                                </p:cTn>
                              </p:par>
                              <p:par>
                                <p:cTn id="41" presetID="10" presetClass="exit" presetSubtype="0" fill="hold" nodeType="withEffect">
                                  <p:stCondLst>
                                    <p:cond delay="0"/>
                                  </p:stCondLst>
                                  <p:childTnLst>
                                    <p:animEffect transition="out" filter="fade">
                                      <p:cBhvr>
                                        <p:cTn id="42" dur="500"/>
                                        <p:tgtEl>
                                          <p:spTgt spid="22"/>
                                        </p:tgtEl>
                                      </p:cBhvr>
                                    </p:animEffect>
                                    <p:set>
                                      <p:cBhvr>
                                        <p:cTn id="43" dur="1" fill="hold">
                                          <p:stCondLst>
                                            <p:cond delay="499"/>
                                          </p:stCondLst>
                                        </p:cTn>
                                        <p:tgtEl>
                                          <p:spTgt spid="22"/>
                                        </p:tgtEl>
                                        <p:attrNameLst>
                                          <p:attrName>style.visibility</p:attrName>
                                        </p:attrNameLst>
                                      </p:cBhvr>
                                      <p:to>
                                        <p:strVal val="hidden"/>
                                      </p:to>
                                    </p:set>
                                  </p:childTnLst>
                                </p:cTn>
                              </p:par>
                              <p:par>
                                <p:cTn id="44" presetID="10" presetClass="exit" presetSubtype="0" fill="hold" nodeType="withEffect">
                                  <p:stCondLst>
                                    <p:cond delay="0"/>
                                  </p:stCondLst>
                                  <p:childTnLst>
                                    <p:animEffect transition="out" filter="fade">
                                      <p:cBhvr>
                                        <p:cTn id="45" dur="500"/>
                                        <p:tgtEl>
                                          <p:spTgt spid="23"/>
                                        </p:tgtEl>
                                      </p:cBhvr>
                                    </p:animEffect>
                                    <p:set>
                                      <p:cBhvr>
                                        <p:cTn id="46" dur="1" fill="hold">
                                          <p:stCondLst>
                                            <p:cond delay="499"/>
                                          </p:stCondLst>
                                        </p:cTn>
                                        <p:tgtEl>
                                          <p:spTgt spid="23"/>
                                        </p:tgtEl>
                                        <p:attrNameLst>
                                          <p:attrName>style.visibility</p:attrName>
                                        </p:attrNameLst>
                                      </p:cBhvr>
                                      <p:to>
                                        <p:strVal val="hidden"/>
                                      </p:to>
                                    </p:set>
                                  </p:childTnLst>
                                </p:cTn>
                              </p:par>
                              <p:par>
                                <p:cTn id="47" presetID="10" presetClass="exit" presetSubtype="0" fill="hold" nodeType="withEffect">
                                  <p:stCondLst>
                                    <p:cond delay="0"/>
                                  </p:stCondLst>
                                  <p:childTnLst>
                                    <p:animEffect transition="out" filter="fade">
                                      <p:cBhvr>
                                        <p:cTn id="48" dur="500"/>
                                        <p:tgtEl>
                                          <p:spTgt spid="24"/>
                                        </p:tgtEl>
                                      </p:cBhvr>
                                    </p:animEffect>
                                    <p:set>
                                      <p:cBhvr>
                                        <p:cTn id="49" dur="1" fill="hold">
                                          <p:stCondLst>
                                            <p:cond delay="499"/>
                                          </p:stCondLst>
                                        </p:cTn>
                                        <p:tgtEl>
                                          <p:spTgt spid="24"/>
                                        </p:tgtEl>
                                        <p:attrNameLst>
                                          <p:attrName>style.visibility</p:attrName>
                                        </p:attrNameLst>
                                      </p:cBhvr>
                                      <p:to>
                                        <p:strVal val="hidden"/>
                                      </p:to>
                                    </p:set>
                                  </p:childTnLst>
                                </p:cTn>
                              </p:par>
                              <p:par>
                                <p:cTn id="50" presetID="10" presetClass="entr" presetSubtype="0" fill="hold" nodeType="withEffect">
                                  <p:stCondLst>
                                    <p:cond delay="0"/>
                                  </p:stCondLst>
                                  <p:childTnLst>
                                    <p:set>
                                      <p:cBhvr>
                                        <p:cTn id="51" dur="1" fill="hold">
                                          <p:stCondLst>
                                            <p:cond delay="0"/>
                                          </p:stCondLst>
                                        </p:cTn>
                                        <p:tgtEl>
                                          <p:spTgt spid="3"/>
                                        </p:tgtEl>
                                        <p:attrNameLst>
                                          <p:attrName>style.visibility</p:attrName>
                                        </p:attrNameLst>
                                      </p:cBhvr>
                                      <p:to>
                                        <p:strVal val="visible"/>
                                      </p:to>
                                    </p:set>
                                    <p:animEffect transition="in" filter="fade">
                                      <p:cBhvr>
                                        <p:cTn id="52" dur="500"/>
                                        <p:tgtEl>
                                          <p:spTgt spid="3"/>
                                        </p:tgtEl>
                                      </p:cBhvr>
                                    </p:animEffect>
                                  </p:childTnLst>
                                </p:cTn>
                              </p:par>
                              <p:par>
                                <p:cTn id="53" presetID="10" presetClass="entr" presetSubtype="0" fill="hold" nodeType="withEffect">
                                  <p:stCondLst>
                                    <p:cond delay="0"/>
                                  </p:stCondLst>
                                  <p:childTnLst>
                                    <p:set>
                                      <p:cBhvr>
                                        <p:cTn id="54" dur="1" fill="hold">
                                          <p:stCondLst>
                                            <p:cond delay="0"/>
                                          </p:stCondLst>
                                        </p:cTn>
                                        <p:tgtEl>
                                          <p:spTgt spid="6"/>
                                        </p:tgtEl>
                                        <p:attrNameLst>
                                          <p:attrName>style.visibility</p:attrName>
                                        </p:attrNameLst>
                                      </p:cBhvr>
                                      <p:to>
                                        <p:strVal val="visible"/>
                                      </p:to>
                                    </p:set>
                                    <p:animEffect transition="in" filter="fade">
                                      <p:cBhvr>
                                        <p:cTn id="55" dur="500"/>
                                        <p:tgtEl>
                                          <p:spTgt spid="6"/>
                                        </p:tgtEl>
                                      </p:cBhvr>
                                    </p:animEffect>
                                  </p:childTnLst>
                                </p:cTn>
                              </p:par>
                              <p:par>
                                <p:cTn id="56" presetID="10" presetClass="entr" presetSubtype="0" fill="hold" nodeType="withEffect">
                                  <p:stCondLst>
                                    <p:cond delay="0"/>
                                  </p:stCondLst>
                                  <p:childTnLst>
                                    <p:set>
                                      <p:cBhvr>
                                        <p:cTn id="57" dur="1" fill="hold">
                                          <p:stCondLst>
                                            <p:cond delay="0"/>
                                          </p:stCondLst>
                                        </p:cTn>
                                        <p:tgtEl>
                                          <p:spTgt spid="5"/>
                                        </p:tgtEl>
                                        <p:attrNameLst>
                                          <p:attrName>style.visibility</p:attrName>
                                        </p:attrNameLst>
                                      </p:cBhvr>
                                      <p:to>
                                        <p:strVal val="visible"/>
                                      </p:to>
                                    </p:set>
                                    <p:animEffect transition="in" filter="fade">
                                      <p:cBhvr>
                                        <p:cTn id="58" dur="500"/>
                                        <p:tgtEl>
                                          <p:spTgt spid="5"/>
                                        </p:tgtEl>
                                      </p:cBhvr>
                                    </p:animEffect>
                                  </p:childTnLst>
                                </p:cTn>
                              </p:par>
                              <p:par>
                                <p:cTn id="59" presetID="10" presetClass="entr" presetSubtype="0" fill="hold" nodeType="withEffect">
                                  <p:stCondLst>
                                    <p:cond delay="0"/>
                                  </p:stCondLst>
                                  <p:childTnLst>
                                    <p:set>
                                      <p:cBhvr>
                                        <p:cTn id="60" dur="1" fill="hold">
                                          <p:stCondLst>
                                            <p:cond delay="0"/>
                                          </p:stCondLst>
                                        </p:cTn>
                                        <p:tgtEl>
                                          <p:spTgt spid="7"/>
                                        </p:tgtEl>
                                        <p:attrNameLst>
                                          <p:attrName>style.visibility</p:attrName>
                                        </p:attrNameLst>
                                      </p:cBhvr>
                                      <p:to>
                                        <p:strVal val="visible"/>
                                      </p:to>
                                    </p:set>
                                    <p:animEffect transition="in" filter="fade">
                                      <p:cBhvr>
                                        <p:cTn id="61" dur="500"/>
                                        <p:tgtEl>
                                          <p:spTgt spid="7"/>
                                        </p:tgtEl>
                                      </p:cBhvr>
                                    </p:animEffect>
                                  </p:childTnLst>
                                </p:cTn>
                              </p:par>
                              <p:par>
                                <p:cTn id="62" presetID="10" presetClass="entr" presetSubtype="0" fill="hold" nodeType="withEffect">
                                  <p:stCondLst>
                                    <p:cond delay="0"/>
                                  </p:stCondLst>
                                  <p:childTnLst>
                                    <p:set>
                                      <p:cBhvr>
                                        <p:cTn id="63" dur="1" fill="hold">
                                          <p:stCondLst>
                                            <p:cond delay="0"/>
                                          </p:stCondLst>
                                        </p:cTn>
                                        <p:tgtEl>
                                          <p:spTgt spid="4"/>
                                        </p:tgtEl>
                                        <p:attrNameLst>
                                          <p:attrName>style.visibility</p:attrName>
                                        </p:attrNameLst>
                                      </p:cBhvr>
                                      <p:to>
                                        <p:strVal val="visible"/>
                                      </p:to>
                                    </p:set>
                                    <p:animEffect transition="in" filter="fade">
                                      <p:cBhvr>
                                        <p:cTn id="64" dur="500"/>
                                        <p:tgtEl>
                                          <p:spTgt spid="4"/>
                                        </p:tgtEl>
                                      </p:cBhvr>
                                    </p:animEffect>
                                  </p:childTnLst>
                                </p:cTn>
                              </p:par>
                              <p:par>
                                <p:cTn id="65" presetID="10" presetClass="entr" presetSubtype="0" fill="hold" nodeType="withEffect">
                                  <p:stCondLst>
                                    <p:cond delay="0"/>
                                  </p:stCondLst>
                                  <p:childTnLst>
                                    <p:set>
                                      <p:cBhvr>
                                        <p:cTn id="66" dur="1" fill="hold">
                                          <p:stCondLst>
                                            <p:cond delay="0"/>
                                          </p:stCondLst>
                                        </p:cTn>
                                        <p:tgtEl>
                                          <p:spTgt spid="8"/>
                                        </p:tgtEl>
                                        <p:attrNameLst>
                                          <p:attrName>style.visibility</p:attrName>
                                        </p:attrNameLst>
                                      </p:cBhvr>
                                      <p:to>
                                        <p:strVal val="visible"/>
                                      </p:to>
                                    </p:set>
                                    <p:animEffect transition="in" filter="fade">
                                      <p:cBhvr>
                                        <p:cTn id="67" dur="500"/>
                                        <p:tgtEl>
                                          <p:spTgt spid="8"/>
                                        </p:tgtEl>
                                      </p:cBhvr>
                                    </p:animEffect>
                                  </p:childTnLst>
                                </p:cTn>
                              </p:par>
                            </p:childTnLst>
                          </p:cTn>
                        </p:par>
                      </p:childTnLst>
                    </p:cTn>
                  </p:par>
                  <p:par>
                    <p:cTn id="68" fill="hold">
                      <p:stCondLst>
                        <p:cond delay="indefinite"/>
                      </p:stCondLst>
                      <p:childTnLst>
                        <p:par>
                          <p:cTn id="69" fill="hold">
                            <p:stCondLst>
                              <p:cond delay="0"/>
                            </p:stCondLst>
                            <p:childTnLst>
                              <p:par>
                                <p:cTn id="70" presetID="10" presetClass="entr" presetSubtype="0" fill="hold" grpId="0" nodeType="clickEffect">
                                  <p:stCondLst>
                                    <p:cond delay="0"/>
                                  </p:stCondLst>
                                  <p:childTnLst>
                                    <p:set>
                                      <p:cBhvr>
                                        <p:cTn id="71" dur="1" fill="hold">
                                          <p:stCondLst>
                                            <p:cond delay="0"/>
                                          </p:stCondLst>
                                        </p:cTn>
                                        <p:tgtEl>
                                          <p:spTgt spid="9"/>
                                        </p:tgtEl>
                                        <p:attrNameLst>
                                          <p:attrName>style.visibility</p:attrName>
                                        </p:attrNameLst>
                                      </p:cBhvr>
                                      <p:to>
                                        <p:strVal val="visible"/>
                                      </p:to>
                                    </p:set>
                                    <p:animEffect transition="in" filter="fade">
                                      <p:cBhvr>
                                        <p:cTn id="7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A29A652B-3A17-43A9-BB5A-D9A1C05E9EF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2329478" y="3367022"/>
            <a:ext cx="1440044" cy="1382995"/>
          </a:xfrm>
          <a:prstGeom prst="rect">
            <a:avLst/>
          </a:prstGeom>
        </p:spPr>
      </p:pic>
      <p:pic>
        <p:nvPicPr>
          <p:cNvPr id="37" name="Picture 36">
            <a:extLst>
              <a:ext uri="{FF2B5EF4-FFF2-40B4-BE49-F238E27FC236}">
                <a16:creationId xmlns:a16="http://schemas.microsoft.com/office/drawing/2014/main" id="{2EDE935F-35DF-46FF-B489-3AE20DA3B6FF}"/>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a:stretch/>
        </p:blipFill>
        <p:spPr>
          <a:xfrm>
            <a:off x="2554138" y="3494545"/>
            <a:ext cx="1279323" cy="1255472"/>
          </a:xfrm>
          <a:prstGeom prst="rect">
            <a:avLst/>
          </a:prstGeom>
        </p:spPr>
      </p:pic>
      <p:pic>
        <p:nvPicPr>
          <p:cNvPr id="12" name="Picture 11">
            <a:extLst>
              <a:ext uri="{FF2B5EF4-FFF2-40B4-BE49-F238E27FC236}">
                <a16:creationId xmlns:a16="http://schemas.microsoft.com/office/drawing/2014/main" id="{A45F2C0F-E3A9-4E03-B987-B3CC87C4B1AC}"/>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a:stretch/>
        </p:blipFill>
        <p:spPr>
          <a:xfrm>
            <a:off x="1145618" y="3494545"/>
            <a:ext cx="1490560" cy="1255472"/>
          </a:xfrm>
          <a:prstGeom prst="rect">
            <a:avLst/>
          </a:prstGeom>
        </p:spPr>
      </p:pic>
      <p:pic>
        <p:nvPicPr>
          <p:cNvPr id="36" name="Picture 35">
            <a:extLst>
              <a:ext uri="{FF2B5EF4-FFF2-40B4-BE49-F238E27FC236}">
                <a16:creationId xmlns:a16="http://schemas.microsoft.com/office/drawing/2014/main" id="{24C94743-006B-4916-AB56-6C246A626E7D}"/>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a:stretch/>
        </p:blipFill>
        <p:spPr>
          <a:xfrm>
            <a:off x="1348827" y="3501895"/>
            <a:ext cx="1279323" cy="1255472"/>
          </a:xfrm>
          <a:prstGeom prst="rect">
            <a:avLst/>
          </a:prstGeom>
        </p:spPr>
      </p:pic>
      <p:pic>
        <p:nvPicPr>
          <p:cNvPr id="10" name="Picture 9">
            <a:extLst>
              <a:ext uri="{FF2B5EF4-FFF2-40B4-BE49-F238E27FC236}">
                <a16:creationId xmlns:a16="http://schemas.microsoft.com/office/drawing/2014/main" id="{6BE4158D-ABF3-4CD0-9F98-95CFAE8C64F3}"/>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a:stretch/>
        </p:blipFill>
        <p:spPr>
          <a:xfrm>
            <a:off x="143516" y="3494545"/>
            <a:ext cx="1279323" cy="1255472"/>
          </a:xfrm>
          <a:prstGeom prst="rect">
            <a:avLst/>
          </a:prstGeom>
        </p:spPr>
      </p:pic>
      <p:pic>
        <p:nvPicPr>
          <p:cNvPr id="38" name="Picture 37">
            <a:extLst>
              <a:ext uri="{FF2B5EF4-FFF2-40B4-BE49-F238E27FC236}">
                <a16:creationId xmlns:a16="http://schemas.microsoft.com/office/drawing/2014/main" id="{8649029C-4E3D-4817-9296-1E2F04C33574}"/>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a:stretch/>
        </p:blipFill>
        <p:spPr>
          <a:xfrm>
            <a:off x="3759449" y="3504519"/>
            <a:ext cx="1279323" cy="1255472"/>
          </a:xfrm>
          <a:prstGeom prst="rect">
            <a:avLst/>
          </a:prstGeom>
        </p:spPr>
      </p:pic>
      <p:pic>
        <p:nvPicPr>
          <p:cNvPr id="39" name="Picture 38">
            <a:extLst>
              <a:ext uri="{FF2B5EF4-FFF2-40B4-BE49-F238E27FC236}">
                <a16:creationId xmlns:a16="http://schemas.microsoft.com/office/drawing/2014/main" id="{15E0C465-F3E1-47DC-B004-92440A99DA9E}"/>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a:stretch/>
        </p:blipFill>
        <p:spPr>
          <a:xfrm>
            <a:off x="4964760" y="3501008"/>
            <a:ext cx="1279323" cy="1255472"/>
          </a:xfrm>
          <a:prstGeom prst="rect">
            <a:avLst/>
          </a:prstGeom>
        </p:spPr>
      </p:pic>
      <p:pic>
        <p:nvPicPr>
          <p:cNvPr id="40" name="Picture 39">
            <a:extLst>
              <a:ext uri="{FF2B5EF4-FFF2-40B4-BE49-F238E27FC236}">
                <a16:creationId xmlns:a16="http://schemas.microsoft.com/office/drawing/2014/main" id="{4FA11C8C-0F80-4A77-82DD-EEE043D323C2}"/>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a:stretch/>
        </p:blipFill>
        <p:spPr>
          <a:xfrm>
            <a:off x="6170071" y="3501008"/>
            <a:ext cx="1279323" cy="1255472"/>
          </a:xfrm>
          <a:prstGeom prst="rect">
            <a:avLst/>
          </a:prstGeom>
        </p:spPr>
      </p:pic>
      <p:pic>
        <p:nvPicPr>
          <p:cNvPr id="42" name="Picture 41">
            <a:extLst>
              <a:ext uri="{FF2B5EF4-FFF2-40B4-BE49-F238E27FC236}">
                <a16:creationId xmlns:a16="http://schemas.microsoft.com/office/drawing/2014/main" id="{05656B92-F872-487A-8B5E-3A4F17C29AF6}"/>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a:stretch/>
        </p:blipFill>
        <p:spPr>
          <a:xfrm>
            <a:off x="7375380" y="3536115"/>
            <a:ext cx="1279323" cy="1255472"/>
          </a:xfrm>
          <a:prstGeom prst="rect">
            <a:avLst/>
          </a:prstGeom>
        </p:spPr>
      </p:pic>
      <p:pic>
        <p:nvPicPr>
          <p:cNvPr id="33" name="Picture 32">
            <a:extLst>
              <a:ext uri="{FF2B5EF4-FFF2-40B4-BE49-F238E27FC236}">
                <a16:creationId xmlns:a16="http://schemas.microsoft.com/office/drawing/2014/main" id="{312ED9D3-BC25-4FE1-9CE5-1FF08408DF20}"/>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a:stretch/>
        </p:blipFill>
        <p:spPr>
          <a:xfrm>
            <a:off x="201329" y="2512938"/>
            <a:ext cx="970154" cy="1023177"/>
          </a:xfrm>
          <a:prstGeom prst="rect">
            <a:avLst/>
          </a:prstGeom>
        </p:spPr>
      </p:pic>
      <p:sp>
        <p:nvSpPr>
          <p:cNvPr id="2" name="Text Placeholder 1">
            <a:extLst>
              <a:ext uri="{FF2B5EF4-FFF2-40B4-BE49-F238E27FC236}">
                <a16:creationId xmlns:a16="http://schemas.microsoft.com/office/drawing/2014/main" id="{387404DA-FC30-4B9A-BD50-58B1BCF64911}"/>
              </a:ext>
            </a:extLst>
          </p:cNvPr>
          <p:cNvSpPr>
            <a:spLocks noGrp="1"/>
          </p:cNvSpPr>
          <p:nvPr>
            <p:ph type="body" sz="quarter" idx="11"/>
          </p:nvPr>
        </p:nvSpPr>
        <p:spPr/>
        <p:txBody>
          <a:bodyPr/>
          <a:lstStyle/>
          <a:p>
            <a:r>
              <a:rPr lang="en-GB" altLang="en-US" dirty="0">
                <a:latin typeface="Myriad Pro" panose="020B0503030403020204" pitchFamily="34" charset="0"/>
                <a:ea typeface="Myriad Pro" panose="020B0503030403020204" pitchFamily="34" charset="0"/>
                <a:cs typeface="Myriad Pro" panose="020B0503030403020204" pitchFamily="34" charset="0"/>
              </a:rPr>
              <a:t>2.6 </a:t>
            </a:r>
            <a:r>
              <a:rPr lang="en-GB" dirty="0" err="1"/>
              <a:t>Quotitive</a:t>
            </a:r>
            <a:r>
              <a:rPr lang="en-GB" dirty="0"/>
              <a:t> and partitive division   </a:t>
            </a:r>
            <a:r>
              <a:rPr lang="en-US" altLang="en-US" dirty="0">
                <a:solidFill>
                  <a:srgbClr val="00628C"/>
                </a:solidFill>
                <a:latin typeface="Myriad Pro" panose="020B0503030403020204" pitchFamily="34" charset="0"/>
                <a:ea typeface="Myriad Pro" panose="020B0503030403020204" pitchFamily="34" charset="0"/>
                <a:cs typeface="Myriad Pro" panose="020B0503030403020204" pitchFamily="34" charset="0"/>
              </a:rPr>
              <a:t>Step 2:4</a:t>
            </a:r>
          </a:p>
        </p:txBody>
      </p:sp>
      <p:sp>
        <p:nvSpPr>
          <p:cNvPr id="3" name="Rectangle 2">
            <a:extLst>
              <a:ext uri="{FF2B5EF4-FFF2-40B4-BE49-F238E27FC236}">
                <a16:creationId xmlns:a16="http://schemas.microsoft.com/office/drawing/2014/main" id="{DA77C415-A84B-4618-90B6-89B4202B4C96}"/>
              </a:ext>
            </a:extLst>
          </p:cNvPr>
          <p:cNvSpPr/>
          <p:nvPr/>
        </p:nvSpPr>
        <p:spPr>
          <a:xfrm>
            <a:off x="1963638" y="835200"/>
            <a:ext cx="5334281" cy="461665"/>
          </a:xfrm>
          <a:prstGeom prst="rect">
            <a:avLst/>
          </a:prstGeom>
        </p:spPr>
        <p:txBody>
          <a:bodyPr wrap="none">
            <a:spAutoFit/>
          </a:bodyPr>
          <a:lstStyle/>
          <a:p>
            <a:pPr algn="ctr"/>
            <a:r>
              <a:rPr lang="en-US" sz="2400" dirty="0">
                <a:latin typeface="Myriad Pro" panose="020B0503030403020204" pitchFamily="34" charset="0"/>
              </a:rPr>
              <a:t>14 seeds, 2 in each pot. How many pots?</a:t>
            </a:r>
            <a:endParaRPr lang="en-GB" sz="2400" dirty="0">
              <a:latin typeface="Myriad Pro" panose="020B0503030403020204" pitchFamily="34" charset="0"/>
            </a:endParaRPr>
          </a:p>
        </p:txBody>
      </p:sp>
      <p:sp>
        <p:nvSpPr>
          <p:cNvPr id="35" name="Oval 34">
            <a:extLst>
              <a:ext uri="{FF2B5EF4-FFF2-40B4-BE49-F238E27FC236}">
                <a16:creationId xmlns:a16="http://schemas.microsoft.com/office/drawing/2014/main" id="{476C051D-AD3D-4FEC-8EA5-B182ECBDDAF8}"/>
              </a:ext>
            </a:extLst>
          </p:cNvPr>
          <p:cNvSpPr/>
          <p:nvPr/>
        </p:nvSpPr>
        <p:spPr bwMode="auto">
          <a:xfrm rot="20392605">
            <a:off x="302676" y="2142654"/>
            <a:ext cx="803832" cy="484300"/>
          </a:xfrm>
          <a:prstGeom prst="ellipse">
            <a:avLst/>
          </a:prstGeom>
          <a:noFill/>
          <a:ln w="19050"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43" name="Oval 42">
            <a:extLst>
              <a:ext uri="{FF2B5EF4-FFF2-40B4-BE49-F238E27FC236}">
                <a16:creationId xmlns:a16="http://schemas.microsoft.com/office/drawing/2014/main" id="{3E24679E-6509-4CFD-A583-B37FA8DC92EB}"/>
              </a:ext>
            </a:extLst>
          </p:cNvPr>
          <p:cNvSpPr/>
          <p:nvPr/>
        </p:nvSpPr>
        <p:spPr bwMode="auto">
          <a:xfrm rot="3487734">
            <a:off x="762602" y="2427243"/>
            <a:ext cx="724441" cy="484300"/>
          </a:xfrm>
          <a:prstGeom prst="ellipse">
            <a:avLst/>
          </a:prstGeom>
          <a:noFill/>
          <a:ln w="19050"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44" name="Oval 43">
            <a:extLst>
              <a:ext uri="{FF2B5EF4-FFF2-40B4-BE49-F238E27FC236}">
                <a16:creationId xmlns:a16="http://schemas.microsoft.com/office/drawing/2014/main" id="{81C9BB36-D2DC-494C-B101-3212ECE1145F}"/>
              </a:ext>
            </a:extLst>
          </p:cNvPr>
          <p:cNvSpPr/>
          <p:nvPr/>
        </p:nvSpPr>
        <p:spPr bwMode="auto">
          <a:xfrm rot="2167134">
            <a:off x="1118821" y="2090083"/>
            <a:ext cx="702648" cy="484300"/>
          </a:xfrm>
          <a:prstGeom prst="ellipse">
            <a:avLst/>
          </a:prstGeom>
          <a:noFill/>
          <a:ln w="19050"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45" name="Oval 44">
            <a:extLst>
              <a:ext uri="{FF2B5EF4-FFF2-40B4-BE49-F238E27FC236}">
                <a16:creationId xmlns:a16="http://schemas.microsoft.com/office/drawing/2014/main" id="{4A48BDF6-B151-43D2-83AD-D4A166B49F46}"/>
              </a:ext>
            </a:extLst>
          </p:cNvPr>
          <p:cNvSpPr/>
          <p:nvPr/>
        </p:nvSpPr>
        <p:spPr bwMode="auto">
          <a:xfrm rot="5711800">
            <a:off x="1440956" y="2588952"/>
            <a:ext cx="707851" cy="451418"/>
          </a:xfrm>
          <a:prstGeom prst="ellipse">
            <a:avLst/>
          </a:prstGeom>
          <a:noFill/>
          <a:ln w="19050"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47" name="Oval 46">
            <a:extLst>
              <a:ext uri="{FF2B5EF4-FFF2-40B4-BE49-F238E27FC236}">
                <a16:creationId xmlns:a16="http://schemas.microsoft.com/office/drawing/2014/main" id="{689BD83A-1826-437A-8397-AC762D7AD9C8}"/>
              </a:ext>
            </a:extLst>
          </p:cNvPr>
          <p:cNvSpPr/>
          <p:nvPr/>
        </p:nvSpPr>
        <p:spPr bwMode="auto">
          <a:xfrm rot="2685370">
            <a:off x="1823785" y="2140024"/>
            <a:ext cx="707851" cy="451418"/>
          </a:xfrm>
          <a:prstGeom prst="ellipse">
            <a:avLst/>
          </a:prstGeom>
          <a:noFill/>
          <a:ln w="19050"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48" name="Oval 47">
            <a:extLst>
              <a:ext uri="{FF2B5EF4-FFF2-40B4-BE49-F238E27FC236}">
                <a16:creationId xmlns:a16="http://schemas.microsoft.com/office/drawing/2014/main" id="{9F122802-5CDF-4753-87B9-19A9AC8F21DA}"/>
              </a:ext>
            </a:extLst>
          </p:cNvPr>
          <p:cNvSpPr/>
          <p:nvPr/>
        </p:nvSpPr>
        <p:spPr bwMode="auto">
          <a:xfrm rot="8127919">
            <a:off x="2203273" y="2391130"/>
            <a:ext cx="707851" cy="451418"/>
          </a:xfrm>
          <a:prstGeom prst="ellipse">
            <a:avLst/>
          </a:prstGeom>
          <a:noFill/>
          <a:ln w="19050"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pic>
        <p:nvPicPr>
          <p:cNvPr id="16" name="Picture 15">
            <a:extLst>
              <a:ext uri="{FF2B5EF4-FFF2-40B4-BE49-F238E27FC236}">
                <a16:creationId xmlns:a16="http://schemas.microsoft.com/office/drawing/2014/main" id="{74246C00-3423-4832-A8BC-389638D65D92}"/>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70203" y="2346745"/>
            <a:ext cx="274334" cy="180810"/>
          </a:xfrm>
          <a:prstGeom prst="rect">
            <a:avLst/>
          </a:prstGeom>
        </p:spPr>
      </p:pic>
      <p:pic>
        <p:nvPicPr>
          <p:cNvPr id="17" name="Picture 16">
            <a:extLst>
              <a:ext uri="{FF2B5EF4-FFF2-40B4-BE49-F238E27FC236}">
                <a16:creationId xmlns:a16="http://schemas.microsoft.com/office/drawing/2014/main" id="{C2EB2639-76F8-4636-9418-9D46330A0218}"/>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93676" y="2245536"/>
            <a:ext cx="274334" cy="180810"/>
          </a:xfrm>
          <a:prstGeom prst="rect">
            <a:avLst/>
          </a:prstGeom>
        </p:spPr>
      </p:pic>
      <p:pic>
        <p:nvPicPr>
          <p:cNvPr id="18" name="Picture 17">
            <a:extLst>
              <a:ext uri="{FF2B5EF4-FFF2-40B4-BE49-F238E27FC236}">
                <a16:creationId xmlns:a16="http://schemas.microsoft.com/office/drawing/2014/main" id="{C7ABB002-D411-4FDF-A940-BE3A0C006D0B}"/>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921402" y="2168070"/>
            <a:ext cx="274334" cy="180810"/>
          </a:xfrm>
          <a:prstGeom prst="rect">
            <a:avLst/>
          </a:prstGeom>
        </p:spPr>
      </p:pic>
      <p:pic>
        <p:nvPicPr>
          <p:cNvPr id="21" name="Picture 20">
            <a:extLst>
              <a:ext uri="{FF2B5EF4-FFF2-40B4-BE49-F238E27FC236}">
                <a16:creationId xmlns:a16="http://schemas.microsoft.com/office/drawing/2014/main" id="{CA4ED393-45A4-452B-925E-BE51BC920A5B}"/>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36917" y="2658094"/>
            <a:ext cx="274334" cy="180810"/>
          </a:xfrm>
          <a:prstGeom prst="rect">
            <a:avLst/>
          </a:prstGeom>
        </p:spPr>
      </p:pic>
      <p:pic>
        <p:nvPicPr>
          <p:cNvPr id="22" name="Picture 21">
            <a:extLst>
              <a:ext uri="{FF2B5EF4-FFF2-40B4-BE49-F238E27FC236}">
                <a16:creationId xmlns:a16="http://schemas.microsoft.com/office/drawing/2014/main" id="{2C50621D-3DFF-4B51-8F06-9AC88840289C}"/>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rot="20560778">
            <a:off x="1673450" y="2588307"/>
            <a:ext cx="274334" cy="180810"/>
          </a:xfrm>
          <a:prstGeom prst="rect">
            <a:avLst/>
          </a:prstGeom>
        </p:spPr>
      </p:pic>
      <p:pic>
        <p:nvPicPr>
          <p:cNvPr id="23" name="Picture 22">
            <a:extLst>
              <a:ext uri="{FF2B5EF4-FFF2-40B4-BE49-F238E27FC236}">
                <a16:creationId xmlns:a16="http://schemas.microsoft.com/office/drawing/2014/main" id="{EA98BB20-3E13-45DD-8501-17AA40BCAEAF}"/>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rot="19800000">
            <a:off x="1631631" y="2831678"/>
            <a:ext cx="274334" cy="180810"/>
          </a:xfrm>
          <a:prstGeom prst="rect">
            <a:avLst/>
          </a:prstGeom>
        </p:spPr>
      </p:pic>
      <p:pic>
        <p:nvPicPr>
          <p:cNvPr id="24" name="Picture 23">
            <a:extLst>
              <a:ext uri="{FF2B5EF4-FFF2-40B4-BE49-F238E27FC236}">
                <a16:creationId xmlns:a16="http://schemas.microsoft.com/office/drawing/2014/main" id="{72CD04F5-CA2E-458A-974F-554E9809CF43}"/>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rot="19800000">
            <a:off x="1049057" y="2740480"/>
            <a:ext cx="274334" cy="180810"/>
          </a:xfrm>
          <a:prstGeom prst="rect">
            <a:avLst/>
          </a:prstGeom>
        </p:spPr>
      </p:pic>
      <p:pic>
        <p:nvPicPr>
          <p:cNvPr id="25" name="Picture 24">
            <a:extLst>
              <a:ext uri="{FF2B5EF4-FFF2-40B4-BE49-F238E27FC236}">
                <a16:creationId xmlns:a16="http://schemas.microsoft.com/office/drawing/2014/main" id="{0E6BEA76-B006-4DBF-93D6-3286863D3FBD}"/>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rot="19800000">
            <a:off x="973900" y="2451816"/>
            <a:ext cx="274334" cy="180810"/>
          </a:xfrm>
          <a:prstGeom prst="rect">
            <a:avLst/>
          </a:prstGeom>
        </p:spPr>
      </p:pic>
      <p:pic>
        <p:nvPicPr>
          <p:cNvPr id="26" name="Picture 25">
            <a:extLst>
              <a:ext uri="{FF2B5EF4-FFF2-40B4-BE49-F238E27FC236}">
                <a16:creationId xmlns:a16="http://schemas.microsoft.com/office/drawing/2014/main" id="{E891408B-E141-483C-BC60-55CE7400DD92}"/>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rot="19800000">
            <a:off x="1304612" y="2117320"/>
            <a:ext cx="274334" cy="180810"/>
          </a:xfrm>
          <a:prstGeom prst="rect">
            <a:avLst/>
          </a:prstGeom>
        </p:spPr>
      </p:pic>
      <p:pic>
        <p:nvPicPr>
          <p:cNvPr id="27" name="Picture 26">
            <a:extLst>
              <a:ext uri="{FF2B5EF4-FFF2-40B4-BE49-F238E27FC236}">
                <a16:creationId xmlns:a16="http://schemas.microsoft.com/office/drawing/2014/main" id="{E08798F7-370F-4602-A06B-B2EE145ABF39}"/>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rot="19800000">
            <a:off x="2142375" y="2403216"/>
            <a:ext cx="274334" cy="180810"/>
          </a:xfrm>
          <a:prstGeom prst="rect">
            <a:avLst/>
          </a:prstGeom>
        </p:spPr>
      </p:pic>
      <p:pic>
        <p:nvPicPr>
          <p:cNvPr id="28" name="Picture 27">
            <a:extLst>
              <a:ext uri="{FF2B5EF4-FFF2-40B4-BE49-F238E27FC236}">
                <a16:creationId xmlns:a16="http://schemas.microsoft.com/office/drawing/2014/main" id="{FEBDD5CC-29CD-4B39-9BA3-459A370F129D}"/>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rot="17754816">
            <a:off x="2356329" y="2654379"/>
            <a:ext cx="274334" cy="180810"/>
          </a:xfrm>
          <a:prstGeom prst="rect">
            <a:avLst/>
          </a:prstGeom>
        </p:spPr>
      </p:pic>
      <p:pic>
        <p:nvPicPr>
          <p:cNvPr id="29" name="Picture 28">
            <a:extLst>
              <a:ext uri="{FF2B5EF4-FFF2-40B4-BE49-F238E27FC236}">
                <a16:creationId xmlns:a16="http://schemas.microsoft.com/office/drawing/2014/main" id="{30401616-F5C8-4312-9D83-790D8439B8A1}"/>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rot="20722877">
            <a:off x="2533056" y="2364462"/>
            <a:ext cx="274334" cy="180810"/>
          </a:xfrm>
          <a:prstGeom prst="rect">
            <a:avLst/>
          </a:prstGeom>
        </p:spPr>
      </p:pic>
      <p:pic>
        <p:nvPicPr>
          <p:cNvPr id="30" name="Picture 29">
            <a:extLst>
              <a:ext uri="{FF2B5EF4-FFF2-40B4-BE49-F238E27FC236}">
                <a16:creationId xmlns:a16="http://schemas.microsoft.com/office/drawing/2014/main" id="{FE9024D5-ACCF-4F23-A14E-9AD2C8714D46}"/>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rot="20926434">
            <a:off x="311441" y="2767620"/>
            <a:ext cx="274334" cy="180810"/>
          </a:xfrm>
          <a:prstGeom prst="rect">
            <a:avLst/>
          </a:prstGeom>
        </p:spPr>
      </p:pic>
      <p:pic>
        <p:nvPicPr>
          <p:cNvPr id="31" name="Picture 30">
            <a:extLst>
              <a:ext uri="{FF2B5EF4-FFF2-40B4-BE49-F238E27FC236}">
                <a16:creationId xmlns:a16="http://schemas.microsoft.com/office/drawing/2014/main" id="{616316FD-5542-4193-9E3C-B5C2CC291DF9}"/>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rot="17918729">
            <a:off x="1409417" y="2362644"/>
            <a:ext cx="274334" cy="180810"/>
          </a:xfrm>
          <a:prstGeom prst="rect">
            <a:avLst/>
          </a:prstGeom>
        </p:spPr>
      </p:pic>
      <p:sp>
        <p:nvSpPr>
          <p:cNvPr id="49" name="Rectangle 48">
            <a:extLst>
              <a:ext uri="{FF2B5EF4-FFF2-40B4-BE49-F238E27FC236}">
                <a16:creationId xmlns:a16="http://schemas.microsoft.com/office/drawing/2014/main" id="{440203C2-C321-4B04-9B6A-B2DEBD51D53B}"/>
              </a:ext>
            </a:extLst>
          </p:cNvPr>
          <p:cNvSpPr/>
          <p:nvPr/>
        </p:nvSpPr>
        <p:spPr>
          <a:xfrm>
            <a:off x="2709567" y="5077307"/>
            <a:ext cx="3724866" cy="461665"/>
          </a:xfrm>
          <a:prstGeom prst="rect">
            <a:avLst/>
          </a:prstGeom>
        </p:spPr>
        <p:txBody>
          <a:bodyPr wrap="none">
            <a:spAutoFit/>
          </a:bodyPr>
          <a:lstStyle/>
          <a:p>
            <a:r>
              <a:rPr lang="en-GB" sz="2400" dirty="0">
                <a:latin typeface="Myriad Pro" panose="020B0503030403020204" pitchFamily="34" charset="0"/>
                <a:ea typeface="Times New Roman" panose="02020603050405020304" pitchFamily="18" charset="0"/>
                <a:cs typeface="Times New Roman" panose="02020603050405020304" pitchFamily="18" charset="0"/>
              </a:rPr>
              <a:t>14 divided into groups of 2.</a:t>
            </a:r>
            <a:endParaRPr lang="en-GB" sz="2400" dirty="0">
              <a:latin typeface="Myriad Pro" panose="020B0503030403020204" pitchFamily="34" charset="0"/>
            </a:endParaRPr>
          </a:p>
        </p:txBody>
      </p:sp>
      <p:sp>
        <p:nvSpPr>
          <p:cNvPr id="50" name="Rectangle 49">
            <a:extLst>
              <a:ext uri="{FF2B5EF4-FFF2-40B4-BE49-F238E27FC236}">
                <a16:creationId xmlns:a16="http://schemas.microsoft.com/office/drawing/2014/main" id="{26F5AB06-6BBD-444B-BFE3-84119916B2FA}"/>
              </a:ext>
            </a:extLst>
          </p:cNvPr>
          <p:cNvSpPr/>
          <p:nvPr/>
        </p:nvSpPr>
        <p:spPr>
          <a:xfrm>
            <a:off x="4061283" y="5661248"/>
            <a:ext cx="1021433" cy="461665"/>
          </a:xfrm>
          <a:prstGeom prst="rect">
            <a:avLst/>
          </a:prstGeom>
        </p:spPr>
        <p:txBody>
          <a:bodyPr wrap="none">
            <a:spAutoFit/>
          </a:bodyPr>
          <a:lstStyle/>
          <a:p>
            <a:r>
              <a:rPr lang="en-GB" sz="2400" dirty="0">
                <a:latin typeface="Myriad Pro" panose="020B0503030403020204" pitchFamily="34" charset="0"/>
                <a:ea typeface="Times New Roman" panose="02020603050405020304" pitchFamily="18" charset="0"/>
                <a:cs typeface="Times New Roman" panose="02020603050405020304" pitchFamily="18" charset="0"/>
              </a:rPr>
              <a:t>14 ÷ 2 </a:t>
            </a:r>
            <a:endParaRPr lang="en-GB" sz="2400" dirty="0">
              <a:latin typeface="Myriad Pro" panose="020B0503030403020204" pitchFamily="34" charset="0"/>
            </a:endParaRPr>
          </a:p>
        </p:txBody>
      </p:sp>
      <p:pic>
        <p:nvPicPr>
          <p:cNvPr id="41" name="Picture 40">
            <a:extLst>
              <a:ext uri="{FF2B5EF4-FFF2-40B4-BE49-F238E27FC236}">
                <a16:creationId xmlns:a16="http://schemas.microsoft.com/office/drawing/2014/main" id="{6976403C-5F97-4165-B0DF-6A09B74A07F6}"/>
              </a:ext>
            </a:extLst>
          </p:cNvPr>
          <p:cNvPicPr>
            <a:picLocks noChangeAspect="1"/>
          </p:cNvPicPr>
          <p:nvPr/>
        </p:nvPicPr>
        <p:blipFill rotWithShape="1">
          <a:blip r:embed="rId9" cstate="print">
            <a:extLst>
              <a:ext uri="{28A0092B-C50C-407E-A947-70E740481C1C}">
                <a14:useLocalDpi xmlns:a14="http://schemas.microsoft.com/office/drawing/2010/main" val="0"/>
              </a:ext>
            </a:extLst>
          </a:blip>
          <a:srcRect/>
          <a:stretch/>
        </p:blipFill>
        <p:spPr>
          <a:xfrm>
            <a:off x="3563888" y="3526273"/>
            <a:ext cx="646774" cy="1819524"/>
          </a:xfrm>
          <a:prstGeom prst="rect">
            <a:avLst/>
          </a:prstGeom>
        </p:spPr>
      </p:pic>
      <p:pic>
        <p:nvPicPr>
          <p:cNvPr id="46" name="Picture 45">
            <a:extLst>
              <a:ext uri="{FF2B5EF4-FFF2-40B4-BE49-F238E27FC236}">
                <a16:creationId xmlns:a16="http://schemas.microsoft.com/office/drawing/2014/main" id="{FF3B1A6B-25F4-4A41-9137-62D3C2CA0F59}"/>
              </a:ext>
            </a:extLst>
          </p:cNvPr>
          <p:cNvPicPr>
            <a:picLocks noChangeAspect="1"/>
          </p:cNvPicPr>
          <p:nvPr/>
        </p:nvPicPr>
        <p:blipFill rotWithShape="1">
          <a:blip r:embed="rId9" cstate="print">
            <a:extLst>
              <a:ext uri="{28A0092B-C50C-407E-A947-70E740481C1C}">
                <a14:useLocalDpi xmlns:a14="http://schemas.microsoft.com/office/drawing/2010/main" val="0"/>
              </a:ext>
            </a:extLst>
          </a:blip>
          <a:srcRect/>
          <a:stretch/>
        </p:blipFill>
        <p:spPr>
          <a:xfrm>
            <a:off x="4789322" y="3523959"/>
            <a:ext cx="646774" cy="1819524"/>
          </a:xfrm>
          <a:prstGeom prst="rect">
            <a:avLst/>
          </a:prstGeom>
        </p:spPr>
      </p:pic>
      <p:pic>
        <p:nvPicPr>
          <p:cNvPr id="51" name="Picture 50">
            <a:extLst>
              <a:ext uri="{FF2B5EF4-FFF2-40B4-BE49-F238E27FC236}">
                <a16:creationId xmlns:a16="http://schemas.microsoft.com/office/drawing/2014/main" id="{0F35C4F4-887A-488B-9D74-3F5D58DDC581}"/>
              </a:ext>
            </a:extLst>
          </p:cNvPr>
          <p:cNvPicPr>
            <a:picLocks noChangeAspect="1"/>
          </p:cNvPicPr>
          <p:nvPr/>
        </p:nvPicPr>
        <p:blipFill rotWithShape="1">
          <a:blip r:embed="rId9" cstate="print">
            <a:extLst>
              <a:ext uri="{28A0092B-C50C-407E-A947-70E740481C1C}">
                <a14:useLocalDpi xmlns:a14="http://schemas.microsoft.com/office/drawing/2010/main" val="0"/>
              </a:ext>
            </a:extLst>
          </a:blip>
          <a:srcRect/>
          <a:stretch/>
        </p:blipFill>
        <p:spPr>
          <a:xfrm>
            <a:off x="5966517" y="3521416"/>
            <a:ext cx="646774" cy="1819524"/>
          </a:xfrm>
          <a:prstGeom prst="rect">
            <a:avLst/>
          </a:prstGeom>
        </p:spPr>
      </p:pic>
      <p:pic>
        <p:nvPicPr>
          <p:cNvPr id="52" name="Picture 51">
            <a:extLst>
              <a:ext uri="{FF2B5EF4-FFF2-40B4-BE49-F238E27FC236}">
                <a16:creationId xmlns:a16="http://schemas.microsoft.com/office/drawing/2014/main" id="{48790424-F896-46FC-B8D7-9CBE4B3D56B0}"/>
              </a:ext>
            </a:extLst>
          </p:cNvPr>
          <p:cNvPicPr>
            <a:picLocks noChangeAspect="1"/>
          </p:cNvPicPr>
          <p:nvPr/>
        </p:nvPicPr>
        <p:blipFill rotWithShape="1">
          <a:blip r:embed="rId9" cstate="print">
            <a:extLst>
              <a:ext uri="{28A0092B-C50C-407E-A947-70E740481C1C}">
                <a14:useLocalDpi xmlns:a14="http://schemas.microsoft.com/office/drawing/2010/main" val="0"/>
              </a:ext>
            </a:extLst>
          </a:blip>
          <a:srcRect/>
          <a:stretch/>
        </p:blipFill>
        <p:spPr>
          <a:xfrm>
            <a:off x="7181103" y="3522443"/>
            <a:ext cx="646774" cy="1819524"/>
          </a:xfrm>
          <a:prstGeom prst="rect">
            <a:avLst/>
          </a:prstGeom>
        </p:spPr>
      </p:pic>
    </p:spTree>
    <p:extLst>
      <p:ext uri="{BB962C8B-B14F-4D97-AF65-F5344CB8AC3E}">
        <p14:creationId xmlns:p14="http://schemas.microsoft.com/office/powerpoint/2010/main" val="38044222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nodeType="clickEffect">
                                  <p:stCondLst>
                                    <p:cond delay="0"/>
                                  </p:stCondLst>
                                  <p:childTnLst>
                                    <p:animMotion origin="layout" path="M 1.66667E-6 3.33333E-6 L 0.01545 0.23032 " pathEditMode="relative" rAng="0" ptsTypes="AA">
                                      <p:cBhvr>
                                        <p:cTn id="6" dur="2000" fill="hold"/>
                                        <p:tgtEl>
                                          <p:spTgt spid="30"/>
                                        </p:tgtEl>
                                        <p:attrNameLst>
                                          <p:attrName>ppt_x</p:attrName>
                                          <p:attrName>ppt_y</p:attrName>
                                        </p:attrNameLst>
                                      </p:cBhvr>
                                      <p:rCtr x="764" y="11505"/>
                                    </p:animMotion>
                                  </p:childTnLst>
                                </p:cTn>
                              </p:par>
                              <p:par>
                                <p:cTn id="7" presetID="42" presetClass="path" presetSubtype="0" accel="50000" decel="50000" fill="hold" nodeType="withEffect">
                                  <p:stCondLst>
                                    <p:cond delay="0"/>
                                  </p:stCondLst>
                                  <p:childTnLst>
                                    <p:animMotion origin="layout" path="M 1.38889E-6 -4.44444E-6 L 0.00434 0.23241 " pathEditMode="relative" rAng="0" ptsTypes="AA">
                                      <p:cBhvr>
                                        <p:cTn id="8" dur="2000" fill="hold"/>
                                        <p:tgtEl>
                                          <p:spTgt spid="21"/>
                                        </p:tgtEl>
                                        <p:attrNameLst>
                                          <p:attrName>ppt_x</p:attrName>
                                          <p:attrName>ppt_y</p:attrName>
                                        </p:attrNameLst>
                                      </p:cBhvr>
                                      <p:rCtr x="208" y="11620"/>
                                    </p:animMotion>
                                  </p:childTnLst>
                                </p:cTn>
                              </p:par>
                              <p:par>
                                <p:cTn id="9" presetID="10" presetClass="exit" presetSubtype="0" fill="hold" nodeType="withEffect">
                                  <p:stCondLst>
                                    <p:cond delay="0"/>
                                  </p:stCondLst>
                                  <p:childTnLst>
                                    <p:animEffect transition="out" filter="fade">
                                      <p:cBhvr>
                                        <p:cTn id="10" dur="500"/>
                                        <p:tgtEl>
                                          <p:spTgt spid="33"/>
                                        </p:tgtEl>
                                      </p:cBhvr>
                                    </p:animEffect>
                                    <p:set>
                                      <p:cBhvr>
                                        <p:cTn id="11" dur="1" fill="hold">
                                          <p:stCondLst>
                                            <p:cond delay="499"/>
                                          </p:stCondLst>
                                        </p:cTn>
                                        <p:tgtEl>
                                          <p:spTgt spid="33"/>
                                        </p:tgtEl>
                                        <p:attrNameLst>
                                          <p:attrName>style.visibility</p:attrName>
                                        </p:attrNameLst>
                                      </p:cBhvr>
                                      <p:to>
                                        <p:strVal val="hidden"/>
                                      </p:to>
                                    </p:se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35"/>
                                        </p:tgtEl>
                                        <p:attrNameLst>
                                          <p:attrName>style.visibility</p:attrName>
                                        </p:attrNameLst>
                                      </p:cBhvr>
                                      <p:to>
                                        <p:strVal val="visible"/>
                                      </p:to>
                                    </p:set>
                                    <p:animEffect transition="in" filter="fade">
                                      <p:cBhvr>
                                        <p:cTn id="16" dur="500"/>
                                        <p:tgtEl>
                                          <p:spTgt spid="35"/>
                                        </p:tgtEl>
                                      </p:cBhvr>
                                    </p:animEffect>
                                  </p:childTnLst>
                                </p:cTn>
                              </p:par>
                            </p:childTnLst>
                          </p:cTn>
                        </p:par>
                        <p:par>
                          <p:cTn id="17" fill="hold">
                            <p:stCondLst>
                              <p:cond delay="500"/>
                            </p:stCondLst>
                            <p:childTnLst>
                              <p:par>
                                <p:cTn id="18" presetID="42" presetClass="path" presetSubtype="0" accel="50000" decel="50000" fill="hold" nodeType="afterEffect">
                                  <p:stCondLst>
                                    <p:cond delay="250"/>
                                  </p:stCondLst>
                                  <p:childTnLst>
                                    <p:animMotion origin="layout" path="M -1.94444E-6 -4.07407E-6 L 0.13698 0.27616 " pathEditMode="relative" rAng="0" ptsTypes="AA">
                                      <p:cBhvr>
                                        <p:cTn id="19" dur="2000" fill="hold"/>
                                        <p:tgtEl>
                                          <p:spTgt spid="16"/>
                                        </p:tgtEl>
                                        <p:attrNameLst>
                                          <p:attrName>ppt_x</p:attrName>
                                          <p:attrName>ppt_y</p:attrName>
                                        </p:attrNameLst>
                                      </p:cBhvr>
                                      <p:rCtr x="6840" y="13796"/>
                                    </p:animMotion>
                                  </p:childTnLst>
                                </p:cTn>
                              </p:par>
                              <p:par>
                                <p:cTn id="20" presetID="42" presetClass="path" presetSubtype="0" accel="50000" decel="50000" fill="hold" nodeType="withEffect">
                                  <p:stCondLst>
                                    <p:cond delay="250"/>
                                  </p:stCondLst>
                                  <p:childTnLst>
                                    <p:animMotion origin="layout" path="M 3.88889E-6 7.40741E-7 L 0.1217 0.30579 " pathEditMode="relative" rAng="0" ptsTypes="AA">
                                      <p:cBhvr>
                                        <p:cTn id="21" dur="2000" fill="hold"/>
                                        <p:tgtEl>
                                          <p:spTgt spid="17"/>
                                        </p:tgtEl>
                                        <p:attrNameLst>
                                          <p:attrName>ppt_x</p:attrName>
                                          <p:attrName>ppt_y</p:attrName>
                                        </p:attrNameLst>
                                      </p:cBhvr>
                                      <p:rCtr x="6076" y="15278"/>
                                    </p:animMotion>
                                  </p:childTnLst>
                                </p:cTn>
                              </p:par>
                              <p:par>
                                <p:cTn id="22" presetID="10" presetClass="exit" presetSubtype="0" fill="hold" grpId="1" nodeType="withEffect">
                                  <p:stCondLst>
                                    <p:cond delay="250"/>
                                  </p:stCondLst>
                                  <p:childTnLst>
                                    <p:animEffect transition="out" filter="fade">
                                      <p:cBhvr>
                                        <p:cTn id="23" dur="500"/>
                                        <p:tgtEl>
                                          <p:spTgt spid="35"/>
                                        </p:tgtEl>
                                      </p:cBhvr>
                                    </p:animEffect>
                                    <p:set>
                                      <p:cBhvr>
                                        <p:cTn id="24" dur="1" fill="hold">
                                          <p:stCondLst>
                                            <p:cond delay="499"/>
                                          </p:stCondLst>
                                        </p:cTn>
                                        <p:tgtEl>
                                          <p:spTgt spid="35"/>
                                        </p:tgtEl>
                                        <p:attrNameLst>
                                          <p:attrName>style.visibility</p:attrName>
                                        </p:attrNameLst>
                                      </p:cBhvr>
                                      <p:to>
                                        <p:strVal val="hidden"/>
                                      </p:to>
                                    </p:se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43"/>
                                        </p:tgtEl>
                                        <p:attrNameLst>
                                          <p:attrName>style.visibility</p:attrName>
                                        </p:attrNameLst>
                                      </p:cBhvr>
                                      <p:to>
                                        <p:strVal val="visible"/>
                                      </p:to>
                                    </p:set>
                                    <p:animEffect transition="in" filter="fade">
                                      <p:cBhvr>
                                        <p:cTn id="29" dur="500"/>
                                        <p:tgtEl>
                                          <p:spTgt spid="43"/>
                                        </p:tgtEl>
                                      </p:cBhvr>
                                    </p:animEffect>
                                  </p:childTnLst>
                                </p:cTn>
                              </p:par>
                            </p:childTnLst>
                          </p:cTn>
                        </p:par>
                        <p:par>
                          <p:cTn id="30" fill="hold">
                            <p:stCondLst>
                              <p:cond delay="500"/>
                            </p:stCondLst>
                            <p:childTnLst>
                              <p:par>
                                <p:cTn id="31" presetID="42" presetClass="path" presetSubtype="0" accel="50000" decel="50000" fill="hold" nodeType="afterEffect">
                                  <p:stCondLst>
                                    <p:cond delay="200"/>
                                  </p:stCondLst>
                                  <p:childTnLst>
                                    <p:animMotion origin="layout" path="M 2.5E-6 -1.48148E-6 L 0.22344 0.23171 " pathEditMode="relative" rAng="0" ptsTypes="AA">
                                      <p:cBhvr>
                                        <p:cTn id="32" dur="2000" fill="hold"/>
                                        <p:tgtEl>
                                          <p:spTgt spid="24"/>
                                        </p:tgtEl>
                                        <p:attrNameLst>
                                          <p:attrName>ppt_x</p:attrName>
                                          <p:attrName>ppt_y</p:attrName>
                                        </p:attrNameLst>
                                      </p:cBhvr>
                                      <p:rCtr x="11163" y="11574"/>
                                    </p:animMotion>
                                  </p:childTnLst>
                                </p:cTn>
                              </p:par>
                              <p:par>
                                <p:cTn id="33" presetID="42" presetClass="path" presetSubtype="0" accel="50000" decel="50000" fill="hold" nodeType="withEffect">
                                  <p:stCondLst>
                                    <p:cond delay="200"/>
                                  </p:stCondLst>
                                  <p:childTnLst>
                                    <p:animMotion origin="layout" path="M -4.16667E-6 -1.85185E-6 L 0.20625 0.25347 " pathEditMode="relative" rAng="0" ptsTypes="AA">
                                      <p:cBhvr>
                                        <p:cTn id="34" dur="2000" fill="hold"/>
                                        <p:tgtEl>
                                          <p:spTgt spid="25"/>
                                        </p:tgtEl>
                                        <p:attrNameLst>
                                          <p:attrName>ppt_x</p:attrName>
                                          <p:attrName>ppt_y</p:attrName>
                                        </p:attrNameLst>
                                      </p:cBhvr>
                                      <p:rCtr x="10312" y="12662"/>
                                    </p:animMotion>
                                  </p:childTnLst>
                                </p:cTn>
                              </p:par>
                              <p:par>
                                <p:cTn id="35" presetID="10" presetClass="exit" presetSubtype="0" fill="hold" grpId="1" nodeType="withEffect">
                                  <p:stCondLst>
                                    <p:cond delay="250"/>
                                  </p:stCondLst>
                                  <p:childTnLst>
                                    <p:animEffect transition="out" filter="fade">
                                      <p:cBhvr>
                                        <p:cTn id="36" dur="500"/>
                                        <p:tgtEl>
                                          <p:spTgt spid="43"/>
                                        </p:tgtEl>
                                      </p:cBhvr>
                                    </p:animEffect>
                                    <p:set>
                                      <p:cBhvr>
                                        <p:cTn id="37" dur="1" fill="hold">
                                          <p:stCondLst>
                                            <p:cond delay="499"/>
                                          </p:stCondLst>
                                        </p:cTn>
                                        <p:tgtEl>
                                          <p:spTgt spid="43"/>
                                        </p:tgtEl>
                                        <p:attrNameLst>
                                          <p:attrName>style.visibility</p:attrName>
                                        </p:attrNameLst>
                                      </p:cBhvr>
                                      <p:to>
                                        <p:strVal val="hidden"/>
                                      </p:to>
                                    </p:se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44"/>
                                        </p:tgtEl>
                                        <p:attrNameLst>
                                          <p:attrName>style.visibility</p:attrName>
                                        </p:attrNameLst>
                                      </p:cBhvr>
                                      <p:to>
                                        <p:strVal val="visible"/>
                                      </p:to>
                                    </p:set>
                                    <p:animEffect transition="in" filter="fade">
                                      <p:cBhvr>
                                        <p:cTn id="42" dur="500"/>
                                        <p:tgtEl>
                                          <p:spTgt spid="44"/>
                                        </p:tgtEl>
                                      </p:cBhvr>
                                    </p:animEffect>
                                  </p:childTnLst>
                                </p:cTn>
                              </p:par>
                              <p:par>
                                <p:cTn id="43" presetID="10" presetClass="exit" presetSubtype="0" fill="hold" nodeType="withEffect">
                                  <p:stCondLst>
                                    <p:cond delay="0"/>
                                  </p:stCondLst>
                                  <p:childTnLst>
                                    <p:animEffect transition="out" filter="fade">
                                      <p:cBhvr>
                                        <p:cTn id="44" dur="500"/>
                                        <p:tgtEl>
                                          <p:spTgt spid="41"/>
                                        </p:tgtEl>
                                      </p:cBhvr>
                                    </p:animEffect>
                                    <p:set>
                                      <p:cBhvr>
                                        <p:cTn id="45" dur="1" fill="hold">
                                          <p:stCondLst>
                                            <p:cond delay="499"/>
                                          </p:stCondLst>
                                        </p:cTn>
                                        <p:tgtEl>
                                          <p:spTgt spid="41"/>
                                        </p:tgtEl>
                                        <p:attrNameLst>
                                          <p:attrName>style.visibility</p:attrName>
                                        </p:attrNameLst>
                                      </p:cBhvr>
                                      <p:to>
                                        <p:strVal val="hidden"/>
                                      </p:to>
                                    </p:set>
                                  </p:childTnLst>
                                </p:cTn>
                              </p:par>
                              <p:par>
                                <p:cTn id="46" presetID="10" presetClass="entr" presetSubtype="0" fill="hold" nodeType="withEffect">
                                  <p:stCondLst>
                                    <p:cond delay="0"/>
                                  </p:stCondLst>
                                  <p:childTnLst>
                                    <p:set>
                                      <p:cBhvr>
                                        <p:cTn id="47" dur="1" fill="hold">
                                          <p:stCondLst>
                                            <p:cond delay="0"/>
                                          </p:stCondLst>
                                        </p:cTn>
                                        <p:tgtEl>
                                          <p:spTgt spid="38"/>
                                        </p:tgtEl>
                                        <p:attrNameLst>
                                          <p:attrName>style.visibility</p:attrName>
                                        </p:attrNameLst>
                                      </p:cBhvr>
                                      <p:to>
                                        <p:strVal val="visible"/>
                                      </p:to>
                                    </p:set>
                                    <p:animEffect transition="in" filter="fade">
                                      <p:cBhvr>
                                        <p:cTn id="48" dur="500"/>
                                        <p:tgtEl>
                                          <p:spTgt spid="38"/>
                                        </p:tgtEl>
                                      </p:cBhvr>
                                    </p:animEffect>
                                  </p:childTnLst>
                                </p:cTn>
                              </p:par>
                              <p:par>
                                <p:cTn id="49" presetID="10" presetClass="entr" presetSubtype="0" fill="hold" nodeType="withEffect">
                                  <p:stCondLst>
                                    <p:cond delay="0"/>
                                  </p:stCondLst>
                                  <p:childTnLst>
                                    <p:set>
                                      <p:cBhvr>
                                        <p:cTn id="50" dur="1" fill="hold">
                                          <p:stCondLst>
                                            <p:cond delay="0"/>
                                          </p:stCondLst>
                                        </p:cTn>
                                        <p:tgtEl>
                                          <p:spTgt spid="46"/>
                                        </p:tgtEl>
                                        <p:attrNameLst>
                                          <p:attrName>style.visibility</p:attrName>
                                        </p:attrNameLst>
                                      </p:cBhvr>
                                      <p:to>
                                        <p:strVal val="visible"/>
                                      </p:to>
                                    </p:set>
                                    <p:animEffect transition="in" filter="fade">
                                      <p:cBhvr>
                                        <p:cTn id="51" dur="500"/>
                                        <p:tgtEl>
                                          <p:spTgt spid="46"/>
                                        </p:tgtEl>
                                      </p:cBhvr>
                                    </p:animEffect>
                                  </p:childTnLst>
                                </p:cTn>
                              </p:par>
                            </p:childTnLst>
                          </p:cTn>
                        </p:par>
                        <p:par>
                          <p:cTn id="52" fill="hold">
                            <p:stCondLst>
                              <p:cond delay="500"/>
                            </p:stCondLst>
                            <p:childTnLst>
                              <p:par>
                                <p:cTn id="53" presetID="42" presetClass="path" presetSubtype="0" accel="50000" decel="50000" fill="hold" nodeType="afterEffect">
                                  <p:stCondLst>
                                    <p:cond delay="200"/>
                                  </p:stCondLst>
                                  <p:childTnLst>
                                    <p:animMotion origin="layout" path="M 1.11111E-6 -7.40741E-7 L 0.29948 0.30394 " pathEditMode="relative" rAng="0" ptsTypes="AA">
                                      <p:cBhvr>
                                        <p:cTn id="54" dur="2000" fill="hold"/>
                                        <p:tgtEl>
                                          <p:spTgt spid="26"/>
                                        </p:tgtEl>
                                        <p:attrNameLst>
                                          <p:attrName>ppt_x</p:attrName>
                                          <p:attrName>ppt_y</p:attrName>
                                        </p:attrNameLst>
                                      </p:cBhvr>
                                      <p:rCtr x="14965" y="15185"/>
                                    </p:animMotion>
                                  </p:childTnLst>
                                </p:cTn>
                              </p:par>
                              <p:par>
                                <p:cTn id="55" presetID="42" presetClass="path" presetSubtype="0" accel="50000" decel="50000" fill="hold" nodeType="withEffect">
                                  <p:stCondLst>
                                    <p:cond delay="250"/>
                                  </p:stCondLst>
                                  <p:childTnLst>
                                    <p:animMotion origin="layout" path="M 2.77778E-6 1.11111E-6 L 0.31423 0.2868 " pathEditMode="relative" rAng="0" ptsTypes="AA">
                                      <p:cBhvr>
                                        <p:cTn id="56" dur="2000" fill="hold"/>
                                        <p:tgtEl>
                                          <p:spTgt spid="31"/>
                                        </p:tgtEl>
                                        <p:attrNameLst>
                                          <p:attrName>ppt_x</p:attrName>
                                          <p:attrName>ppt_y</p:attrName>
                                        </p:attrNameLst>
                                      </p:cBhvr>
                                      <p:rCtr x="15712" y="14329"/>
                                    </p:animMotion>
                                  </p:childTnLst>
                                </p:cTn>
                              </p:par>
                              <p:par>
                                <p:cTn id="57" presetID="10" presetClass="exit" presetSubtype="0" fill="hold" grpId="1" nodeType="withEffect">
                                  <p:stCondLst>
                                    <p:cond delay="250"/>
                                  </p:stCondLst>
                                  <p:childTnLst>
                                    <p:animEffect transition="out" filter="fade">
                                      <p:cBhvr>
                                        <p:cTn id="58" dur="500"/>
                                        <p:tgtEl>
                                          <p:spTgt spid="44"/>
                                        </p:tgtEl>
                                      </p:cBhvr>
                                    </p:animEffect>
                                    <p:set>
                                      <p:cBhvr>
                                        <p:cTn id="59" dur="1" fill="hold">
                                          <p:stCondLst>
                                            <p:cond delay="499"/>
                                          </p:stCondLst>
                                        </p:cTn>
                                        <p:tgtEl>
                                          <p:spTgt spid="44"/>
                                        </p:tgtEl>
                                        <p:attrNameLst>
                                          <p:attrName>style.visibility</p:attrName>
                                        </p:attrNameLst>
                                      </p:cBhvr>
                                      <p:to>
                                        <p:strVal val="hidden"/>
                                      </p:to>
                                    </p:set>
                                  </p:childTnLst>
                                </p:cTn>
                              </p:par>
                            </p:childTnLst>
                          </p:cTn>
                        </p:par>
                      </p:childTnLst>
                    </p:cTn>
                  </p:par>
                  <p:par>
                    <p:cTn id="60" fill="hold">
                      <p:stCondLst>
                        <p:cond delay="indefinite"/>
                      </p:stCondLst>
                      <p:childTnLst>
                        <p:par>
                          <p:cTn id="61" fill="hold">
                            <p:stCondLst>
                              <p:cond delay="0"/>
                            </p:stCondLst>
                            <p:childTnLst>
                              <p:par>
                                <p:cTn id="62" presetID="10" presetClass="entr" presetSubtype="0" fill="hold" grpId="0" nodeType="clickEffect">
                                  <p:stCondLst>
                                    <p:cond delay="0"/>
                                  </p:stCondLst>
                                  <p:childTnLst>
                                    <p:set>
                                      <p:cBhvr>
                                        <p:cTn id="63" dur="1" fill="hold">
                                          <p:stCondLst>
                                            <p:cond delay="0"/>
                                          </p:stCondLst>
                                        </p:cTn>
                                        <p:tgtEl>
                                          <p:spTgt spid="45"/>
                                        </p:tgtEl>
                                        <p:attrNameLst>
                                          <p:attrName>style.visibility</p:attrName>
                                        </p:attrNameLst>
                                      </p:cBhvr>
                                      <p:to>
                                        <p:strVal val="visible"/>
                                      </p:to>
                                    </p:set>
                                    <p:animEffect transition="in" filter="fade">
                                      <p:cBhvr>
                                        <p:cTn id="64" dur="500"/>
                                        <p:tgtEl>
                                          <p:spTgt spid="45"/>
                                        </p:tgtEl>
                                      </p:cBhvr>
                                    </p:animEffect>
                                  </p:childTnLst>
                                </p:cTn>
                              </p:par>
                              <p:par>
                                <p:cTn id="65" presetID="10" presetClass="exit" presetSubtype="0" fill="hold" nodeType="withEffect">
                                  <p:stCondLst>
                                    <p:cond delay="0"/>
                                  </p:stCondLst>
                                  <p:childTnLst>
                                    <p:animEffect transition="out" filter="fade">
                                      <p:cBhvr>
                                        <p:cTn id="66" dur="500"/>
                                        <p:tgtEl>
                                          <p:spTgt spid="46"/>
                                        </p:tgtEl>
                                      </p:cBhvr>
                                    </p:animEffect>
                                    <p:set>
                                      <p:cBhvr>
                                        <p:cTn id="67" dur="1" fill="hold">
                                          <p:stCondLst>
                                            <p:cond delay="499"/>
                                          </p:stCondLst>
                                        </p:cTn>
                                        <p:tgtEl>
                                          <p:spTgt spid="46"/>
                                        </p:tgtEl>
                                        <p:attrNameLst>
                                          <p:attrName>style.visibility</p:attrName>
                                        </p:attrNameLst>
                                      </p:cBhvr>
                                      <p:to>
                                        <p:strVal val="hidden"/>
                                      </p:to>
                                    </p:set>
                                  </p:childTnLst>
                                </p:cTn>
                              </p:par>
                              <p:par>
                                <p:cTn id="68" presetID="10" presetClass="entr" presetSubtype="0" fill="hold" nodeType="withEffect">
                                  <p:stCondLst>
                                    <p:cond delay="0"/>
                                  </p:stCondLst>
                                  <p:childTnLst>
                                    <p:set>
                                      <p:cBhvr>
                                        <p:cTn id="69" dur="1" fill="hold">
                                          <p:stCondLst>
                                            <p:cond delay="0"/>
                                          </p:stCondLst>
                                        </p:cTn>
                                        <p:tgtEl>
                                          <p:spTgt spid="39"/>
                                        </p:tgtEl>
                                        <p:attrNameLst>
                                          <p:attrName>style.visibility</p:attrName>
                                        </p:attrNameLst>
                                      </p:cBhvr>
                                      <p:to>
                                        <p:strVal val="visible"/>
                                      </p:to>
                                    </p:set>
                                    <p:animEffect transition="in" filter="fade">
                                      <p:cBhvr>
                                        <p:cTn id="70" dur="500"/>
                                        <p:tgtEl>
                                          <p:spTgt spid="39"/>
                                        </p:tgtEl>
                                      </p:cBhvr>
                                    </p:animEffect>
                                  </p:childTnLst>
                                </p:cTn>
                              </p:par>
                              <p:par>
                                <p:cTn id="71" presetID="10" presetClass="entr" presetSubtype="0" fill="hold" nodeType="withEffect">
                                  <p:stCondLst>
                                    <p:cond delay="0"/>
                                  </p:stCondLst>
                                  <p:childTnLst>
                                    <p:set>
                                      <p:cBhvr>
                                        <p:cTn id="72" dur="1" fill="hold">
                                          <p:stCondLst>
                                            <p:cond delay="0"/>
                                          </p:stCondLst>
                                        </p:cTn>
                                        <p:tgtEl>
                                          <p:spTgt spid="51"/>
                                        </p:tgtEl>
                                        <p:attrNameLst>
                                          <p:attrName>style.visibility</p:attrName>
                                        </p:attrNameLst>
                                      </p:cBhvr>
                                      <p:to>
                                        <p:strVal val="visible"/>
                                      </p:to>
                                    </p:set>
                                    <p:animEffect transition="in" filter="fade">
                                      <p:cBhvr>
                                        <p:cTn id="73" dur="500"/>
                                        <p:tgtEl>
                                          <p:spTgt spid="51"/>
                                        </p:tgtEl>
                                      </p:cBhvr>
                                    </p:animEffect>
                                  </p:childTnLst>
                                </p:cTn>
                              </p:par>
                            </p:childTnLst>
                          </p:cTn>
                        </p:par>
                        <p:par>
                          <p:cTn id="74" fill="hold">
                            <p:stCondLst>
                              <p:cond delay="500"/>
                            </p:stCondLst>
                            <p:childTnLst>
                              <p:par>
                                <p:cTn id="75" presetID="42" presetClass="path" presetSubtype="0" accel="50000" decel="50000" fill="hold" nodeType="afterEffect">
                                  <p:stCondLst>
                                    <p:cond delay="250"/>
                                  </p:stCondLst>
                                  <p:childTnLst>
                                    <p:animMotion origin="layout" path="M -2.77778E-6 2.59259E-6 L 0.41875 0.21828 " pathEditMode="relative" rAng="0" ptsTypes="AA">
                                      <p:cBhvr>
                                        <p:cTn id="76" dur="2000" fill="hold"/>
                                        <p:tgtEl>
                                          <p:spTgt spid="23"/>
                                        </p:tgtEl>
                                        <p:attrNameLst>
                                          <p:attrName>ppt_x</p:attrName>
                                          <p:attrName>ppt_y</p:attrName>
                                        </p:attrNameLst>
                                      </p:cBhvr>
                                      <p:rCtr x="20937" y="10903"/>
                                    </p:animMotion>
                                  </p:childTnLst>
                                </p:cTn>
                              </p:par>
                              <p:par>
                                <p:cTn id="77" presetID="42" presetClass="path" presetSubtype="0" accel="50000" decel="50000" fill="hold" nodeType="withEffect">
                                  <p:stCondLst>
                                    <p:cond delay="250"/>
                                  </p:stCondLst>
                                  <p:childTnLst>
                                    <p:animMotion origin="layout" path="M 3.33333E-6 7.40741E-7 L 0.38975 0.2338 " pathEditMode="relative" rAng="0" ptsTypes="AA">
                                      <p:cBhvr>
                                        <p:cTn id="78" dur="2000" fill="hold"/>
                                        <p:tgtEl>
                                          <p:spTgt spid="22"/>
                                        </p:tgtEl>
                                        <p:attrNameLst>
                                          <p:attrName>ppt_x</p:attrName>
                                          <p:attrName>ppt_y</p:attrName>
                                        </p:attrNameLst>
                                      </p:cBhvr>
                                      <p:rCtr x="19479" y="11690"/>
                                    </p:animMotion>
                                  </p:childTnLst>
                                </p:cTn>
                              </p:par>
                              <p:par>
                                <p:cTn id="79" presetID="10" presetClass="exit" presetSubtype="0" fill="hold" grpId="1" nodeType="withEffect">
                                  <p:stCondLst>
                                    <p:cond delay="250"/>
                                  </p:stCondLst>
                                  <p:childTnLst>
                                    <p:animEffect transition="out" filter="fade">
                                      <p:cBhvr>
                                        <p:cTn id="80" dur="500"/>
                                        <p:tgtEl>
                                          <p:spTgt spid="45"/>
                                        </p:tgtEl>
                                      </p:cBhvr>
                                    </p:animEffect>
                                    <p:set>
                                      <p:cBhvr>
                                        <p:cTn id="81" dur="1" fill="hold">
                                          <p:stCondLst>
                                            <p:cond delay="499"/>
                                          </p:stCondLst>
                                        </p:cTn>
                                        <p:tgtEl>
                                          <p:spTgt spid="45"/>
                                        </p:tgtEl>
                                        <p:attrNameLst>
                                          <p:attrName>style.visibility</p:attrName>
                                        </p:attrNameLst>
                                      </p:cBhvr>
                                      <p:to>
                                        <p:strVal val="hidden"/>
                                      </p:to>
                                    </p:set>
                                  </p:childTnLst>
                                </p:cTn>
                              </p:par>
                            </p:childTnLst>
                          </p:cTn>
                        </p:par>
                      </p:childTnLst>
                    </p:cTn>
                  </p:par>
                  <p:par>
                    <p:cTn id="82" fill="hold">
                      <p:stCondLst>
                        <p:cond delay="indefinite"/>
                      </p:stCondLst>
                      <p:childTnLst>
                        <p:par>
                          <p:cTn id="83" fill="hold">
                            <p:stCondLst>
                              <p:cond delay="0"/>
                            </p:stCondLst>
                            <p:childTnLst>
                              <p:par>
                                <p:cTn id="84" presetID="10" presetClass="entr" presetSubtype="0" fill="hold" grpId="0" nodeType="clickEffect">
                                  <p:stCondLst>
                                    <p:cond delay="0"/>
                                  </p:stCondLst>
                                  <p:childTnLst>
                                    <p:set>
                                      <p:cBhvr>
                                        <p:cTn id="85" dur="1" fill="hold">
                                          <p:stCondLst>
                                            <p:cond delay="0"/>
                                          </p:stCondLst>
                                        </p:cTn>
                                        <p:tgtEl>
                                          <p:spTgt spid="47"/>
                                        </p:tgtEl>
                                        <p:attrNameLst>
                                          <p:attrName>style.visibility</p:attrName>
                                        </p:attrNameLst>
                                      </p:cBhvr>
                                      <p:to>
                                        <p:strVal val="visible"/>
                                      </p:to>
                                    </p:set>
                                    <p:animEffect transition="in" filter="fade">
                                      <p:cBhvr>
                                        <p:cTn id="86" dur="500"/>
                                        <p:tgtEl>
                                          <p:spTgt spid="47"/>
                                        </p:tgtEl>
                                      </p:cBhvr>
                                    </p:animEffect>
                                  </p:childTnLst>
                                </p:cTn>
                              </p:par>
                              <p:par>
                                <p:cTn id="87" presetID="10" presetClass="exit" presetSubtype="0" fill="hold" nodeType="withEffect">
                                  <p:stCondLst>
                                    <p:cond delay="0"/>
                                  </p:stCondLst>
                                  <p:childTnLst>
                                    <p:animEffect transition="out" filter="fade">
                                      <p:cBhvr>
                                        <p:cTn id="88" dur="500"/>
                                        <p:tgtEl>
                                          <p:spTgt spid="51"/>
                                        </p:tgtEl>
                                      </p:cBhvr>
                                    </p:animEffect>
                                    <p:set>
                                      <p:cBhvr>
                                        <p:cTn id="89" dur="1" fill="hold">
                                          <p:stCondLst>
                                            <p:cond delay="499"/>
                                          </p:stCondLst>
                                        </p:cTn>
                                        <p:tgtEl>
                                          <p:spTgt spid="51"/>
                                        </p:tgtEl>
                                        <p:attrNameLst>
                                          <p:attrName>style.visibility</p:attrName>
                                        </p:attrNameLst>
                                      </p:cBhvr>
                                      <p:to>
                                        <p:strVal val="hidden"/>
                                      </p:to>
                                    </p:set>
                                  </p:childTnLst>
                                </p:cTn>
                              </p:par>
                              <p:par>
                                <p:cTn id="90" presetID="10" presetClass="entr" presetSubtype="0" fill="hold" nodeType="withEffect">
                                  <p:stCondLst>
                                    <p:cond delay="0"/>
                                  </p:stCondLst>
                                  <p:childTnLst>
                                    <p:set>
                                      <p:cBhvr>
                                        <p:cTn id="91" dur="1" fill="hold">
                                          <p:stCondLst>
                                            <p:cond delay="0"/>
                                          </p:stCondLst>
                                        </p:cTn>
                                        <p:tgtEl>
                                          <p:spTgt spid="40"/>
                                        </p:tgtEl>
                                        <p:attrNameLst>
                                          <p:attrName>style.visibility</p:attrName>
                                        </p:attrNameLst>
                                      </p:cBhvr>
                                      <p:to>
                                        <p:strVal val="visible"/>
                                      </p:to>
                                    </p:set>
                                    <p:animEffect transition="in" filter="fade">
                                      <p:cBhvr>
                                        <p:cTn id="92" dur="500"/>
                                        <p:tgtEl>
                                          <p:spTgt spid="40"/>
                                        </p:tgtEl>
                                      </p:cBhvr>
                                    </p:animEffect>
                                  </p:childTnLst>
                                </p:cTn>
                              </p:par>
                              <p:par>
                                <p:cTn id="93" presetID="10" presetClass="entr" presetSubtype="0" fill="hold" nodeType="withEffect">
                                  <p:stCondLst>
                                    <p:cond delay="0"/>
                                  </p:stCondLst>
                                  <p:childTnLst>
                                    <p:set>
                                      <p:cBhvr>
                                        <p:cTn id="94" dur="1" fill="hold">
                                          <p:stCondLst>
                                            <p:cond delay="0"/>
                                          </p:stCondLst>
                                        </p:cTn>
                                        <p:tgtEl>
                                          <p:spTgt spid="52"/>
                                        </p:tgtEl>
                                        <p:attrNameLst>
                                          <p:attrName>style.visibility</p:attrName>
                                        </p:attrNameLst>
                                      </p:cBhvr>
                                      <p:to>
                                        <p:strVal val="visible"/>
                                      </p:to>
                                    </p:set>
                                    <p:animEffect transition="in" filter="fade">
                                      <p:cBhvr>
                                        <p:cTn id="95" dur="500"/>
                                        <p:tgtEl>
                                          <p:spTgt spid="52"/>
                                        </p:tgtEl>
                                      </p:cBhvr>
                                    </p:animEffect>
                                  </p:childTnLst>
                                </p:cTn>
                              </p:par>
                            </p:childTnLst>
                          </p:cTn>
                        </p:par>
                        <p:par>
                          <p:cTn id="96" fill="hold">
                            <p:stCondLst>
                              <p:cond delay="500"/>
                            </p:stCondLst>
                            <p:childTnLst>
                              <p:par>
                                <p:cTn id="97" presetID="42" presetClass="path" presetSubtype="0" accel="50000" decel="50000" fill="hold" nodeType="afterEffect">
                                  <p:stCondLst>
                                    <p:cond delay="250"/>
                                  </p:stCondLst>
                                  <p:childTnLst>
                                    <p:animMotion origin="layout" path="M 4.44444E-6 2.59259E-6 L 0.5026 0.28333 " pathEditMode="relative" rAng="0" ptsTypes="AA">
                                      <p:cBhvr>
                                        <p:cTn id="98" dur="2000" fill="hold"/>
                                        <p:tgtEl>
                                          <p:spTgt spid="27"/>
                                        </p:tgtEl>
                                        <p:attrNameLst>
                                          <p:attrName>ppt_x</p:attrName>
                                          <p:attrName>ppt_y</p:attrName>
                                        </p:attrNameLst>
                                      </p:cBhvr>
                                      <p:rCtr x="25122" y="14167"/>
                                    </p:animMotion>
                                  </p:childTnLst>
                                </p:cTn>
                              </p:par>
                              <p:par>
                                <p:cTn id="99" presetID="42" presetClass="path" presetSubtype="0" accel="50000" decel="50000" fill="hold" nodeType="withEffect">
                                  <p:stCondLst>
                                    <p:cond delay="250"/>
                                  </p:stCondLst>
                                  <p:childTnLst>
                                    <p:animMotion origin="layout" path="M 2.77556E-17 1.85185E-6 L 0.49826 0.29653 " pathEditMode="relative" rAng="0" ptsTypes="AA">
                                      <p:cBhvr>
                                        <p:cTn id="100" dur="2000" fill="hold"/>
                                        <p:tgtEl>
                                          <p:spTgt spid="18"/>
                                        </p:tgtEl>
                                        <p:attrNameLst>
                                          <p:attrName>ppt_x</p:attrName>
                                          <p:attrName>ppt_y</p:attrName>
                                        </p:attrNameLst>
                                      </p:cBhvr>
                                      <p:rCtr x="24913" y="14815"/>
                                    </p:animMotion>
                                  </p:childTnLst>
                                </p:cTn>
                              </p:par>
                              <p:par>
                                <p:cTn id="101" presetID="10" presetClass="exit" presetSubtype="0" fill="hold" grpId="1" nodeType="withEffect">
                                  <p:stCondLst>
                                    <p:cond delay="250"/>
                                  </p:stCondLst>
                                  <p:childTnLst>
                                    <p:animEffect transition="out" filter="fade">
                                      <p:cBhvr>
                                        <p:cTn id="102" dur="500"/>
                                        <p:tgtEl>
                                          <p:spTgt spid="47"/>
                                        </p:tgtEl>
                                      </p:cBhvr>
                                    </p:animEffect>
                                    <p:set>
                                      <p:cBhvr>
                                        <p:cTn id="103" dur="1" fill="hold">
                                          <p:stCondLst>
                                            <p:cond delay="499"/>
                                          </p:stCondLst>
                                        </p:cTn>
                                        <p:tgtEl>
                                          <p:spTgt spid="47"/>
                                        </p:tgtEl>
                                        <p:attrNameLst>
                                          <p:attrName>style.visibility</p:attrName>
                                        </p:attrNameLst>
                                      </p:cBhvr>
                                      <p:to>
                                        <p:strVal val="hidden"/>
                                      </p:to>
                                    </p:set>
                                  </p:childTnLst>
                                </p:cTn>
                              </p:par>
                            </p:childTnLst>
                          </p:cTn>
                        </p:par>
                      </p:childTnLst>
                    </p:cTn>
                  </p:par>
                  <p:par>
                    <p:cTn id="104" fill="hold">
                      <p:stCondLst>
                        <p:cond delay="indefinite"/>
                      </p:stCondLst>
                      <p:childTnLst>
                        <p:par>
                          <p:cTn id="105" fill="hold">
                            <p:stCondLst>
                              <p:cond delay="0"/>
                            </p:stCondLst>
                            <p:childTnLst>
                              <p:par>
                                <p:cTn id="106" presetID="10" presetClass="exit" presetSubtype="0" fill="hold" nodeType="clickEffect">
                                  <p:stCondLst>
                                    <p:cond delay="0"/>
                                  </p:stCondLst>
                                  <p:childTnLst>
                                    <p:animEffect transition="out" filter="fade">
                                      <p:cBhvr>
                                        <p:cTn id="107" dur="500"/>
                                        <p:tgtEl>
                                          <p:spTgt spid="52"/>
                                        </p:tgtEl>
                                      </p:cBhvr>
                                    </p:animEffect>
                                    <p:set>
                                      <p:cBhvr>
                                        <p:cTn id="108" dur="1" fill="hold">
                                          <p:stCondLst>
                                            <p:cond delay="499"/>
                                          </p:stCondLst>
                                        </p:cTn>
                                        <p:tgtEl>
                                          <p:spTgt spid="52"/>
                                        </p:tgtEl>
                                        <p:attrNameLst>
                                          <p:attrName>style.visibility</p:attrName>
                                        </p:attrNameLst>
                                      </p:cBhvr>
                                      <p:to>
                                        <p:strVal val="hidden"/>
                                      </p:to>
                                    </p:set>
                                  </p:childTnLst>
                                </p:cTn>
                              </p:par>
                              <p:par>
                                <p:cTn id="109" presetID="10" presetClass="entr" presetSubtype="0" fill="hold" nodeType="withEffect">
                                  <p:stCondLst>
                                    <p:cond delay="0"/>
                                  </p:stCondLst>
                                  <p:childTnLst>
                                    <p:set>
                                      <p:cBhvr>
                                        <p:cTn id="110" dur="1" fill="hold">
                                          <p:stCondLst>
                                            <p:cond delay="0"/>
                                          </p:stCondLst>
                                        </p:cTn>
                                        <p:tgtEl>
                                          <p:spTgt spid="42"/>
                                        </p:tgtEl>
                                        <p:attrNameLst>
                                          <p:attrName>style.visibility</p:attrName>
                                        </p:attrNameLst>
                                      </p:cBhvr>
                                      <p:to>
                                        <p:strVal val="visible"/>
                                      </p:to>
                                    </p:set>
                                    <p:animEffect transition="in" filter="fade">
                                      <p:cBhvr>
                                        <p:cTn id="111" dur="500"/>
                                        <p:tgtEl>
                                          <p:spTgt spid="42"/>
                                        </p:tgtEl>
                                      </p:cBhvr>
                                    </p:animEffect>
                                  </p:childTnLst>
                                </p:cTn>
                              </p:par>
                              <p:par>
                                <p:cTn id="112" presetID="10" presetClass="entr" presetSubtype="0" fill="hold" grpId="2" nodeType="withEffect">
                                  <p:stCondLst>
                                    <p:cond delay="0"/>
                                  </p:stCondLst>
                                  <p:childTnLst>
                                    <p:set>
                                      <p:cBhvr>
                                        <p:cTn id="113" dur="1" fill="hold">
                                          <p:stCondLst>
                                            <p:cond delay="0"/>
                                          </p:stCondLst>
                                        </p:cTn>
                                        <p:tgtEl>
                                          <p:spTgt spid="48"/>
                                        </p:tgtEl>
                                        <p:attrNameLst>
                                          <p:attrName>style.visibility</p:attrName>
                                        </p:attrNameLst>
                                      </p:cBhvr>
                                      <p:to>
                                        <p:strVal val="visible"/>
                                      </p:to>
                                    </p:set>
                                    <p:animEffect transition="in" filter="fade">
                                      <p:cBhvr>
                                        <p:cTn id="114" dur="500"/>
                                        <p:tgtEl>
                                          <p:spTgt spid="48"/>
                                        </p:tgtEl>
                                      </p:cBhvr>
                                    </p:animEffect>
                                  </p:childTnLst>
                                </p:cTn>
                              </p:par>
                            </p:childTnLst>
                          </p:cTn>
                        </p:par>
                        <p:par>
                          <p:cTn id="115" fill="hold">
                            <p:stCondLst>
                              <p:cond delay="500"/>
                            </p:stCondLst>
                            <p:childTnLst>
                              <p:par>
                                <p:cTn id="116" presetID="42" presetClass="path" presetSubtype="0" accel="50000" decel="50000" fill="hold" nodeType="afterEffect">
                                  <p:stCondLst>
                                    <p:cond delay="250"/>
                                  </p:stCondLst>
                                  <p:childTnLst>
                                    <p:animMotion origin="layout" path="M -3.88889E-6 -3.7037E-7 L 0.59393 0.29954 " pathEditMode="relative" rAng="0" ptsTypes="AA">
                                      <p:cBhvr>
                                        <p:cTn id="117" dur="2000" fill="hold"/>
                                        <p:tgtEl>
                                          <p:spTgt spid="29"/>
                                        </p:tgtEl>
                                        <p:attrNameLst>
                                          <p:attrName>ppt_x</p:attrName>
                                          <p:attrName>ppt_y</p:attrName>
                                        </p:attrNameLst>
                                      </p:cBhvr>
                                      <p:rCtr x="29688" y="14977"/>
                                    </p:animMotion>
                                  </p:childTnLst>
                                </p:cTn>
                              </p:par>
                              <p:par>
                                <p:cTn id="118" presetID="42" presetClass="path" presetSubtype="0" accel="50000" decel="50000" fill="hold" nodeType="withEffect">
                                  <p:stCondLst>
                                    <p:cond delay="250"/>
                                  </p:stCondLst>
                                  <p:childTnLst>
                                    <p:animMotion origin="layout" path="M 5.55556E-7 -1.48148E-6 L 0.58333 0.23634 " pathEditMode="relative" rAng="0" ptsTypes="AA">
                                      <p:cBhvr>
                                        <p:cTn id="119" dur="2000" fill="hold"/>
                                        <p:tgtEl>
                                          <p:spTgt spid="28"/>
                                        </p:tgtEl>
                                        <p:attrNameLst>
                                          <p:attrName>ppt_x</p:attrName>
                                          <p:attrName>ppt_y</p:attrName>
                                        </p:attrNameLst>
                                      </p:cBhvr>
                                      <p:rCtr x="29167" y="11806"/>
                                    </p:animMotion>
                                  </p:childTnLst>
                                </p:cTn>
                              </p:par>
                              <p:par>
                                <p:cTn id="120" presetID="10" presetClass="exit" presetSubtype="0" fill="hold" grpId="1" nodeType="withEffect">
                                  <p:stCondLst>
                                    <p:cond delay="250"/>
                                  </p:stCondLst>
                                  <p:childTnLst>
                                    <p:animEffect transition="out" filter="fade">
                                      <p:cBhvr>
                                        <p:cTn id="121" dur="500"/>
                                        <p:tgtEl>
                                          <p:spTgt spid="48"/>
                                        </p:tgtEl>
                                      </p:cBhvr>
                                    </p:animEffect>
                                    <p:set>
                                      <p:cBhvr>
                                        <p:cTn id="122" dur="1" fill="hold">
                                          <p:stCondLst>
                                            <p:cond delay="499"/>
                                          </p:stCondLst>
                                        </p:cTn>
                                        <p:tgtEl>
                                          <p:spTgt spid="48"/>
                                        </p:tgtEl>
                                        <p:attrNameLst>
                                          <p:attrName>style.visibility</p:attrName>
                                        </p:attrNameLst>
                                      </p:cBhvr>
                                      <p:to>
                                        <p:strVal val="hidden"/>
                                      </p:to>
                                    </p:set>
                                  </p:childTnLst>
                                </p:cTn>
                              </p:par>
                            </p:childTnLst>
                          </p:cTn>
                        </p:par>
                      </p:childTnLst>
                    </p:cTn>
                  </p:par>
                  <p:par>
                    <p:cTn id="123" fill="hold">
                      <p:stCondLst>
                        <p:cond delay="indefinite"/>
                      </p:stCondLst>
                      <p:childTnLst>
                        <p:par>
                          <p:cTn id="124" fill="hold">
                            <p:stCondLst>
                              <p:cond delay="0"/>
                            </p:stCondLst>
                            <p:childTnLst>
                              <p:par>
                                <p:cTn id="125" presetID="10" presetClass="entr" presetSubtype="0" fill="hold" grpId="0" nodeType="clickEffect">
                                  <p:stCondLst>
                                    <p:cond delay="0"/>
                                  </p:stCondLst>
                                  <p:childTnLst>
                                    <p:set>
                                      <p:cBhvr>
                                        <p:cTn id="126" dur="1" fill="hold">
                                          <p:stCondLst>
                                            <p:cond delay="0"/>
                                          </p:stCondLst>
                                        </p:cTn>
                                        <p:tgtEl>
                                          <p:spTgt spid="49"/>
                                        </p:tgtEl>
                                        <p:attrNameLst>
                                          <p:attrName>style.visibility</p:attrName>
                                        </p:attrNameLst>
                                      </p:cBhvr>
                                      <p:to>
                                        <p:strVal val="visible"/>
                                      </p:to>
                                    </p:set>
                                    <p:animEffect transition="in" filter="fade">
                                      <p:cBhvr>
                                        <p:cTn id="127" dur="500"/>
                                        <p:tgtEl>
                                          <p:spTgt spid="49"/>
                                        </p:tgtEl>
                                      </p:cBhvr>
                                    </p:animEffect>
                                  </p:childTnLst>
                                </p:cTn>
                              </p:par>
                            </p:childTnLst>
                          </p:cTn>
                        </p:par>
                      </p:childTnLst>
                    </p:cTn>
                  </p:par>
                  <p:par>
                    <p:cTn id="128" fill="hold">
                      <p:stCondLst>
                        <p:cond delay="indefinite"/>
                      </p:stCondLst>
                      <p:childTnLst>
                        <p:par>
                          <p:cTn id="129" fill="hold">
                            <p:stCondLst>
                              <p:cond delay="0"/>
                            </p:stCondLst>
                            <p:childTnLst>
                              <p:par>
                                <p:cTn id="130" presetID="10" presetClass="entr" presetSubtype="0" fill="hold" grpId="0" nodeType="clickEffect">
                                  <p:stCondLst>
                                    <p:cond delay="0"/>
                                  </p:stCondLst>
                                  <p:childTnLst>
                                    <p:set>
                                      <p:cBhvr>
                                        <p:cTn id="131" dur="1" fill="hold">
                                          <p:stCondLst>
                                            <p:cond delay="0"/>
                                          </p:stCondLst>
                                        </p:cTn>
                                        <p:tgtEl>
                                          <p:spTgt spid="50"/>
                                        </p:tgtEl>
                                        <p:attrNameLst>
                                          <p:attrName>style.visibility</p:attrName>
                                        </p:attrNameLst>
                                      </p:cBhvr>
                                      <p:to>
                                        <p:strVal val="visible"/>
                                      </p:to>
                                    </p:set>
                                    <p:animEffect transition="in" filter="fade">
                                      <p:cBhvr>
                                        <p:cTn id="132"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P spid="35" grpId="1" animBg="1"/>
      <p:bldP spid="43" grpId="0" animBg="1"/>
      <p:bldP spid="43" grpId="1" animBg="1"/>
      <p:bldP spid="44" grpId="0" animBg="1"/>
      <p:bldP spid="44" grpId="1" animBg="1"/>
      <p:bldP spid="45" grpId="0" animBg="1"/>
      <p:bldP spid="45" grpId="1" animBg="1"/>
      <p:bldP spid="47" grpId="0" animBg="1"/>
      <p:bldP spid="47" grpId="1" animBg="1"/>
      <p:bldP spid="48" grpId="1" animBg="1"/>
      <p:bldP spid="48" grpId="2" animBg="1"/>
      <p:bldP spid="49" grpId="0"/>
      <p:bldP spid="5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 name="Picture 70">
            <a:extLst>
              <a:ext uri="{FF2B5EF4-FFF2-40B4-BE49-F238E27FC236}">
                <a16:creationId xmlns:a16="http://schemas.microsoft.com/office/drawing/2014/main" id="{3C24EFDE-EBD9-4E5C-884B-507917EA04F7}"/>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6727071" y="4118760"/>
            <a:ext cx="2036709" cy="878241"/>
          </a:xfrm>
          <a:prstGeom prst="rect">
            <a:avLst/>
          </a:prstGeom>
        </p:spPr>
      </p:pic>
      <p:pic>
        <p:nvPicPr>
          <p:cNvPr id="25" name="Picture 24">
            <a:extLst>
              <a:ext uri="{FF2B5EF4-FFF2-40B4-BE49-F238E27FC236}">
                <a16:creationId xmlns:a16="http://schemas.microsoft.com/office/drawing/2014/main" id="{FD2AB9B4-F266-488C-9B44-71F6725D637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835696" y="1357301"/>
            <a:ext cx="1770696" cy="2261170"/>
          </a:xfrm>
          <a:prstGeom prst="rect">
            <a:avLst/>
          </a:prstGeom>
        </p:spPr>
      </p:pic>
      <p:pic>
        <p:nvPicPr>
          <p:cNvPr id="4" name="Picture 3">
            <a:extLst>
              <a:ext uri="{FF2B5EF4-FFF2-40B4-BE49-F238E27FC236}">
                <a16:creationId xmlns:a16="http://schemas.microsoft.com/office/drawing/2014/main" id="{74DEF0BD-8718-4F4A-8C1C-177CE935FF29}"/>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a:stretch/>
        </p:blipFill>
        <p:spPr>
          <a:xfrm>
            <a:off x="323528" y="4118363"/>
            <a:ext cx="6318826" cy="878638"/>
          </a:xfrm>
          <a:prstGeom prst="rect">
            <a:avLst/>
          </a:prstGeom>
        </p:spPr>
      </p:pic>
      <p:pic>
        <p:nvPicPr>
          <p:cNvPr id="42" name="Picture 41">
            <a:extLst>
              <a:ext uri="{FF2B5EF4-FFF2-40B4-BE49-F238E27FC236}">
                <a16:creationId xmlns:a16="http://schemas.microsoft.com/office/drawing/2014/main" id="{EEFC1628-3D03-4E78-AC28-6D823DFB8F22}"/>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2449861" y="4118760"/>
            <a:ext cx="2036709" cy="878241"/>
          </a:xfrm>
          <a:prstGeom prst="rect">
            <a:avLst/>
          </a:prstGeom>
        </p:spPr>
      </p:pic>
      <p:sp>
        <p:nvSpPr>
          <p:cNvPr id="2" name="Text Placeholder 1">
            <a:extLst>
              <a:ext uri="{FF2B5EF4-FFF2-40B4-BE49-F238E27FC236}">
                <a16:creationId xmlns:a16="http://schemas.microsoft.com/office/drawing/2014/main" id="{9595AC15-53E3-4A69-AF50-D11C82299B21}"/>
              </a:ext>
            </a:extLst>
          </p:cNvPr>
          <p:cNvSpPr>
            <a:spLocks noGrp="1"/>
          </p:cNvSpPr>
          <p:nvPr>
            <p:ph type="body" sz="quarter" idx="11"/>
          </p:nvPr>
        </p:nvSpPr>
        <p:spPr/>
        <p:txBody>
          <a:bodyPr/>
          <a:lstStyle/>
          <a:p>
            <a:r>
              <a:rPr lang="en-GB" altLang="en-US" dirty="0">
                <a:latin typeface="Myriad Pro" panose="020B0503030403020204" pitchFamily="34" charset="0"/>
                <a:ea typeface="Myriad Pro" panose="020B0503030403020204" pitchFamily="34" charset="0"/>
                <a:cs typeface="Myriad Pro" panose="020B0503030403020204" pitchFamily="34" charset="0"/>
              </a:rPr>
              <a:t>2.6 </a:t>
            </a:r>
            <a:r>
              <a:rPr lang="en-GB" dirty="0" err="1"/>
              <a:t>Quotitive</a:t>
            </a:r>
            <a:r>
              <a:rPr lang="en-GB" dirty="0"/>
              <a:t> and partitive division   </a:t>
            </a:r>
            <a:r>
              <a:rPr lang="en-US" altLang="en-US" dirty="0">
                <a:solidFill>
                  <a:srgbClr val="00628C"/>
                </a:solidFill>
                <a:latin typeface="Myriad Pro" panose="020B0503030403020204" pitchFamily="34" charset="0"/>
                <a:ea typeface="Myriad Pro" panose="020B0503030403020204" pitchFamily="34" charset="0"/>
                <a:cs typeface="Myriad Pro" panose="020B0503030403020204" pitchFamily="34" charset="0"/>
              </a:rPr>
              <a:t>Step 2:4</a:t>
            </a:r>
          </a:p>
        </p:txBody>
      </p:sp>
      <p:pic>
        <p:nvPicPr>
          <p:cNvPr id="6" name="Picture 5">
            <a:extLst>
              <a:ext uri="{FF2B5EF4-FFF2-40B4-BE49-F238E27FC236}">
                <a16:creationId xmlns:a16="http://schemas.microsoft.com/office/drawing/2014/main" id="{5BF9CF24-1169-428C-A65E-DE30A10BBC46}"/>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r="-17948"/>
          <a:stretch/>
        </p:blipFill>
        <p:spPr>
          <a:xfrm>
            <a:off x="6656040" y="4516128"/>
            <a:ext cx="576064" cy="470176"/>
          </a:xfrm>
          <a:prstGeom prst="rect">
            <a:avLst/>
          </a:prstGeom>
        </p:spPr>
      </p:pic>
      <p:pic>
        <p:nvPicPr>
          <p:cNvPr id="8" name="Picture 7">
            <a:extLst>
              <a:ext uri="{FF2B5EF4-FFF2-40B4-BE49-F238E27FC236}">
                <a16:creationId xmlns:a16="http://schemas.microsoft.com/office/drawing/2014/main" id="{A9D80489-019D-4673-8074-AD862E73081F}"/>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05644" y="1491792"/>
            <a:ext cx="382404" cy="374090"/>
          </a:xfrm>
          <a:prstGeom prst="rect">
            <a:avLst/>
          </a:prstGeom>
        </p:spPr>
      </p:pic>
      <p:pic>
        <p:nvPicPr>
          <p:cNvPr id="9" name="Picture 8">
            <a:extLst>
              <a:ext uri="{FF2B5EF4-FFF2-40B4-BE49-F238E27FC236}">
                <a16:creationId xmlns:a16="http://schemas.microsoft.com/office/drawing/2014/main" id="{0359D318-5BE9-4FC6-8186-0EAAEA75DC7E}"/>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452340" y="1597460"/>
            <a:ext cx="382404" cy="374090"/>
          </a:xfrm>
          <a:prstGeom prst="rect">
            <a:avLst/>
          </a:prstGeom>
        </p:spPr>
      </p:pic>
      <p:pic>
        <p:nvPicPr>
          <p:cNvPr id="10" name="Picture 9">
            <a:extLst>
              <a:ext uri="{FF2B5EF4-FFF2-40B4-BE49-F238E27FC236}">
                <a16:creationId xmlns:a16="http://schemas.microsoft.com/office/drawing/2014/main" id="{FDFE7F65-9DD9-46AF-92C1-1B5D275585CC}"/>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30898" y="2324815"/>
            <a:ext cx="382404" cy="374090"/>
          </a:xfrm>
          <a:prstGeom prst="rect">
            <a:avLst/>
          </a:prstGeom>
        </p:spPr>
      </p:pic>
      <p:pic>
        <p:nvPicPr>
          <p:cNvPr id="11" name="Picture 10">
            <a:extLst>
              <a:ext uri="{FF2B5EF4-FFF2-40B4-BE49-F238E27FC236}">
                <a16:creationId xmlns:a16="http://schemas.microsoft.com/office/drawing/2014/main" id="{BC25FA89-9DEA-4B96-9B53-37FC37DCE9A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701622" y="2567582"/>
            <a:ext cx="382404" cy="374090"/>
          </a:xfrm>
          <a:prstGeom prst="rect">
            <a:avLst/>
          </a:prstGeom>
        </p:spPr>
      </p:pic>
      <p:pic>
        <p:nvPicPr>
          <p:cNvPr id="13" name="Picture 12">
            <a:extLst>
              <a:ext uri="{FF2B5EF4-FFF2-40B4-BE49-F238E27FC236}">
                <a16:creationId xmlns:a16="http://schemas.microsoft.com/office/drawing/2014/main" id="{7EE0C802-6BBC-4077-9928-5652370A262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rot="5217609">
            <a:off x="397170" y="1957344"/>
            <a:ext cx="382404" cy="374090"/>
          </a:xfrm>
          <a:prstGeom prst="rect">
            <a:avLst/>
          </a:prstGeom>
        </p:spPr>
      </p:pic>
      <p:pic>
        <p:nvPicPr>
          <p:cNvPr id="14" name="Picture 13">
            <a:extLst>
              <a:ext uri="{FF2B5EF4-FFF2-40B4-BE49-F238E27FC236}">
                <a16:creationId xmlns:a16="http://schemas.microsoft.com/office/drawing/2014/main" id="{70D03579-949C-4FCC-ACAB-6449B4748496}"/>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rot="5006338">
            <a:off x="713311" y="2797924"/>
            <a:ext cx="382404" cy="374090"/>
          </a:xfrm>
          <a:prstGeom prst="rect">
            <a:avLst/>
          </a:prstGeom>
        </p:spPr>
      </p:pic>
      <p:pic>
        <p:nvPicPr>
          <p:cNvPr id="15" name="Picture 14">
            <a:extLst>
              <a:ext uri="{FF2B5EF4-FFF2-40B4-BE49-F238E27FC236}">
                <a16:creationId xmlns:a16="http://schemas.microsoft.com/office/drawing/2014/main" id="{3A63BD91-B3A4-4E86-ACAF-D0DB4E6096FE}"/>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rot="13287550">
            <a:off x="1213165" y="2506680"/>
            <a:ext cx="382404" cy="374090"/>
          </a:xfrm>
          <a:prstGeom prst="rect">
            <a:avLst/>
          </a:prstGeom>
        </p:spPr>
      </p:pic>
      <p:pic>
        <p:nvPicPr>
          <p:cNvPr id="16" name="Picture 15">
            <a:extLst>
              <a:ext uri="{FF2B5EF4-FFF2-40B4-BE49-F238E27FC236}">
                <a16:creationId xmlns:a16="http://schemas.microsoft.com/office/drawing/2014/main" id="{6D6391E7-CB59-440C-BC4B-68D9232182D2}"/>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rot="16200000">
            <a:off x="876238" y="1816836"/>
            <a:ext cx="382404" cy="374090"/>
          </a:xfrm>
          <a:prstGeom prst="rect">
            <a:avLst/>
          </a:prstGeom>
        </p:spPr>
      </p:pic>
      <p:pic>
        <p:nvPicPr>
          <p:cNvPr id="17" name="Picture 16">
            <a:extLst>
              <a:ext uri="{FF2B5EF4-FFF2-40B4-BE49-F238E27FC236}">
                <a16:creationId xmlns:a16="http://schemas.microsoft.com/office/drawing/2014/main" id="{69A5D6A8-CCE3-4025-BFB9-0CE1AE418FE1}"/>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rot="3859471">
            <a:off x="1108606" y="1315148"/>
            <a:ext cx="382404" cy="374090"/>
          </a:xfrm>
          <a:prstGeom prst="rect">
            <a:avLst/>
          </a:prstGeom>
        </p:spPr>
      </p:pic>
      <p:pic>
        <p:nvPicPr>
          <p:cNvPr id="18" name="Picture 17">
            <a:extLst>
              <a:ext uri="{FF2B5EF4-FFF2-40B4-BE49-F238E27FC236}">
                <a16:creationId xmlns:a16="http://schemas.microsoft.com/office/drawing/2014/main" id="{B41A3110-41AE-4978-BDB8-6CA5D69615A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rot="5023306">
            <a:off x="1339756" y="2084669"/>
            <a:ext cx="382404" cy="374090"/>
          </a:xfrm>
          <a:prstGeom prst="rect">
            <a:avLst/>
          </a:prstGeom>
        </p:spPr>
      </p:pic>
      <p:pic>
        <p:nvPicPr>
          <p:cNvPr id="20" name="Picture 19">
            <a:extLst>
              <a:ext uri="{FF2B5EF4-FFF2-40B4-BE49-F238E27FC236}">
                <a16:creationId xmlns:a16="http://schemas.microsoft.com/office/drawing/2014/main" id="{589337BA-D385-4701-BE91-FB358ABFCE84}"/>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77051" y="4079535"/>
            <a:ext cx="1845514" cy="831312"/>
          </a:xfrm>
          <a:prstGeom prst="rect">
            <a:avLst/>
          </a:prstGeom>
        </p:spPr>
      </p:pic>
      <p:pic>
        <p:nvPicPr>
          <p:cNvPr id="26" name="Picture 25">
            <a:extLst>
              <a:ext uri="{FF2B5EF4-FFF2-40B4-BE49-F238E27FC236}">
                <a16:creationId xmlns:a16="http://schemas.microsoft.com/office/drawing/2014/main" id="{8ADCD22C-15DA-40C5-89BC-4ACF28471AD5}"/>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483768" y="1874159"/>
            <a:ext cx="382404" cy="374090"/>
          </a:xfrm>
          <a:prstGeom prst="rect">
            <a:avLst/>
          </a:prstGeom>
        </p:spPr>
      </p:pic>
      <p:pic>
        <p:nvPicPr>
          <p:cNvPr id="29" name="Picture 28">
            <a:extLst>
              <a:ext uri="{FF2B5EF4-FFF2-40B4-BE49-F238E27FC236}">
                <a16:creationId xmlns:a16="http://schemas.microsoft.com/office/drawing/2014/main" id="{1EB19C84-970A-4FE8-B8D8-1A850677BACB}"/>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rot="5023306">
            <a:off x="1920968" y="2023899"/>
            <a:ext cx="382404" cy="374090"/>
          </a:xfrm>
          <a:prstGeom prst="rect">
            <a:avLst/>
          </a:prstGeom>
        </p:spPr>
      </p:pic>
      <p:pic>
        <p:nvPicPr>
          <p:cNvPr id="31" name="Picture 30">
            <a:extLst>
              <a:ext uri="{FF2B5EF4-FFF2-40B4-BE49-F238E27FC236}">
                <a16:creationId xmlns:a16="http://schemas.microsoft.com/office/drawing/2014/main" id="{5E107D6F-44D5-40B9-8774-B8109EF23B3D}"/>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rot="5023306">
            <a:off x="2381151" y="2376092"/>
            <a:ext cx="382404" cy="374090"/>
          </a:xfrm>
          <a:prstGeom prst="rect">
            <a:avLst/>
          </a:prstGeom>
        </p:spPr>
      </p:pic>
      <p:pic>
        <p:nvPicPr>
          <p:cNvPr id="32" name="Picture 31">
            <a:extLst>
              <a:ext uri="{FF2B5EF4-FFF2-40B4-BE49-F238E27FC236}">
                <a16:creationId xmlns:a16="http://schemas.microsoft.com/office/drawing/2014/main" id="{67AA780F-3EE9-4043-B06F-091B5149EA8D}"/>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rot="5023306">
            <a:off x="2644789" y="3123829"/>
            <a:ext cx="382404" cy="374090"/>
          </a:xfrm>
          <a:prstGeom prst="rect">
            <a:avLst/>
          </a:prstGeom>
        </p:spPr>
      </p:pic>
      <p:pic>
        <p:nvPicPr>
          <p:cNvPr id="33" name="Picture 32">
            <a:extLst>
              <a:ext uri="{FF2B5EF4-FFF2-40B4-BE49-F238E27FC236}">
                <a16:creationId xmlns:a16="http://schemas.microsoft.com/office/drawing/2014/main" id="{95FE6A35-BC97-4AE4-9B5E-B1CADF524B6B}"/>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rot="5023306">
            <a:off x="2106260" y="1582736"/>
            <a:ext cx="382404" cy="374090"/>
          </a:xfrm>
          <a:prstGeom prst="rect">
            <a:avLst/>
          </a:prstGeom>
        </p:spPr>
      </p:pic>
      <p:pic>
        <p:nvPicPr>
          <p:cNvPr id="34" name="Picture 33">
            <a:extLst>
              <a:ext uri="{FF2B5EF4-FFF2-40B4-BE49-F238E27FC236}">
                <a16:creationId xmlns:a16="http://schemas.microsoft.com/office/drawing/2014/main" id="{CA43724F-F6FF-4388-A2CA-BD6618566A1D}"/>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rot="16200000">
            <a:off x="2197166" y="2726641"/>
            <a:ext cx="382404" cy="374090"/>
          </a:xfrm>
          <a:prstGeom prst="rect">
            <a:avLst/>
          </a:prstGeom>
        </p:spPr>
      </p:pic>
      <p:pic>
        <p:nvPicPr>
          <p:cNvPr id="36" name="Picture 35">
            <a:extLst>
              <a:ext uri="{FF2B5EF4-FFF2-40B4-BE49-F238E27FC236}">
                <a16:creationId xmlns:a16="http://schemas.microsoft.com/office/drawing/2014/main" id="{39B6193E-4E4D-4B6B-ACE0-360E4C85E4E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rot="5023306">
            <a:off x="3133406" y="2983958"/>
            <a:ext cx="382404" cy="374090"/>
          </a:xfrm>
          <a:prstGeom prst="rect">
            <a:avLst/>
          </a:prstGeom>
        </p:spPr>
      </p:pic>
      <p:pic>
        <p:nvPicPr>
          <p:cNvPr id="37" name="Picture 36">
            <a:extLst>
              <a:ext uri="{FF2B5EF4-FFF2-40B4-BE49-F238E27FC236}">
                <a16:creationId xmlns:a16="http://schemas.microsoft.com/office/drawing/2014/main" id="{B80F78C4-46D2-4F49-9FCD-7E5DB28ABD9E}"/>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rot="3924464">
            <a:off x="2902894" y="2524909"/>
            <a:ext cx="382404" cy="374090"/>
          </a:xfrm>
          <a:prstGeom prst="rect">
            <a:avLst/>
          </a:prstGeom>
        </p:spPr>
      </p:pic>
      <p:pic>
        <p:nvPicPr>
          <p:cNvPr id="38" name="Picture 37">
            <a:extLst>
              <a:ext uri="{FF2B5EF4-FFF2-40B4-BE49-F238E27FC236}">
                <a16:creationId xmlns:a16="http://schemas.microsoft.com/office/drawing/2014/main" id="{DDD1E453-EF17-4E06-B60F-8176807FE8C7}"/>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rot="15808038">
            <a:off x="3036608" y="1890078"/>
            <a:ext cx="382404" cy="374090"/>
          </a:xfrm>
          <a:prstGeom prst="rect">
            <a:avLst/>
          </a:prstGeom>
        </p:spPr>
      </p:pic>
      <p:pic>
        <p:nvPicPr>
          <p:cNvPr id="40" name="Picture 39">
            <a:extLst>
              <a:ext uri="{FF2B5EF4-FFF2-40B4-BE49-F238E27FC236}">
                <a16:creationId xmlns:a16="http://schemas.microsoft.com/office/drawing/2014/main" id="{BC1FA5B9-0417-4245-B37F-3E2C0C3B54FE}"/>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rot="15808038">
            <a:off x="2588735" y="1448064"/>
            <a:ext cx="382404" cy="374090"/>
          </a:xfrm>
          <a:prstGeom prst="rect">
            <a:avLst/>
          </a:prstGeom>
        </p:spPr>
      </p:pic>
      <p:pic>
        <p:nvPicPr>
          <p:cNvPr id="41" name="Picture 40">
            <a:extLst>
              <a:ext uri="{FF2B5EF4-FFF2-40B4-BE49-F238E27FC236}">
                <a16:creationId xmlns:a16="http://schemas.microsoft.com/office/drawing/2014/main" id="{AC13D04B-C1AD-4BE6-B532-653E02596C1F}"/>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512637" y="4079535"/>
            <a:ext cx="1845514" cy="831312"/>
          </a:xfrm>
          <a:prstGeom prst="rect">
            <a:avLst/>
          </a:prstGeom>
        </p:spPr>
      </p:pic>
      <p:pic>
        <p:nvPicPr>
          <p:cNvPr id="43" name="Picture 42">
            <a:extLst>
              <a:ext uri="{FF2B5EF4-FFF2-40B4-BE49-F238E27FC236}">
                <a16:creationId xmlns:a16="http://schemas.microsoft.com/office/drawing/2014/main" id="{CC4E9153-2D18-45EF-B841-A66A14BEDCF5}"/>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4583044" y="4118760"/>
            <a:ext cx="2036709" cy="878241"/>
          </a:xfrm>
          <a:prstGeom prst="rect">
            <a:avLst/>
          </a:prstGeom>
        </p:spPr>
      </p:pic>
      <p:pic>
        <p:nvPicPr>
          <p:cNvPr id="45" name="Picture 44">
            <a:extLst>
              <a:ext uri="{FF2B5EF4-FFF2-40B4-BE49-F238E27FC236}">
                <a16:creationId xmlns:a16="http://schemas.microsoft.com/office/drawing/2014/main" id="{76903EF8-3BB8-4796-92AB-7B1E241C1844}"/>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225103" y="1341959"/>
            <a:ext cx="1553396" cy="2178040"/>
          </a:xfrm>
          <a:prstGeom prst="rect">
            <a:avLst/>
          </a:prstGeom>
        </p:spPr>
      </p:pic>
      <p:pic>
        <p:nvPicPr>
          <p:cNvPr id="46" name="Picture 45">
            <a:extLst>
              <a:ext uri="{FF2B5EF4-FFF2-40B4-BE49-F238E27FC236}">
                <a16:creationId xmlns:a16="http://schemas.microsoft.com/office/drawing/2014/main" id="{8D9D9E0D-540D-4693-BCD4-C491F44A3DCB}"/>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rot="16982531">
            <a:off x="3780454" y="2129621"/>
            <a:ext cx="382404" cy="374090"/>
          </a:xfrm>
          <a:prstGeom prst="rect">
            <a:avLst/>
          </a:prstGeom>
        </p:spPr>
      </p:pic>
      <p:pic>
        <p:nvPicPr>
          <p:cNvPr id="47" name="Picture 46">
            <a:extLst>
              <a:ext uri="{FF2B5EF4-FFF2-40B4-BE49-F238E27FC236}">
                <a16:creationId xmlns:a16="http://schemas.microsoft.com/office/drawing/2014/main" id="{87B28996-B2F0-4CB6-8CFE-4BA03E4F7008}"/>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rot="1368614">
            <a:off x="3311911" y="2285412"/>
            <a:ext cx="382404" cy="374090"/>
          </a:xfrm>
          <a:prstGeom prst="rect">
            <a:avLst/>
          </a:prstGeom>
        </p:spPr>
      </p:pic>
      <p:pic>
        <p:nvPicPr>
          <p:cNvPr id="49" name="Picture 48">
            <a:extLst>
              <a:ext uri="{FF2B5EF4-FFF2-40B4-BE49-F238E27FC236}">
                <a16:creationId xmlns:a16="http://schemas.microsoft.com/office/drawing/2014/main" id="{2B047013-D9E3-4236-87F9-ECA155B206E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rot="12457642">
            <a:off x="3681782" y="2614867"/>
            <a:ext cx="382404" cy="374090"/>
          </a:xfrm>
          <a:prstGeom prst="rect">
            <a:avLst/>
          </a:prstGeom>
        </p:spPr>
      </p:pic>
      <p:pic>
        <p:nvPicPr>
          <p:cNvPr id="50" name="Picture 49">
            <a:extLst>
              <a:ext uri="{FF2B5EF4-FFF2-40B4-BE49-F238E27FC236}">
                <a16:creationId xmlns:a16="http://schemas.microsoft.com/office/drawing/2014/main" id="{E27C5E8B-1B4D-41D2-9D8F-A64288FD2CEB}"/>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rot="19209791">
            <a:off x="4634217" y="2820792"/>
            <a:ext cx="382404" cy="374090"/>
          </a:xfrm>
          <a:prstGeom prst="rect">
            <a:avLst/>
          </a:prstGeom>
        </p:spPr>
      </p:pic>
      <p:pic>
        <p:nvPicPr>
          <p:cNvPr id="51" name="Picture 50">
            <a:extLst>
              <a:ext uri="{FF2B5EF4-FFF2-40B4-BE49-F238E27FC236}">
                <a16:creationId xmlns:a16="http://schemas.microsoft.com/office/drawing/2014/main" id="{2A18372B-A81A-460D-B9E1-D07F26FD94F1}"/>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rot="1345153">
            <a:off x="3406019" y="1404233"/>
            <a:ext cx="382404" cy="374090"/>
          </a:xfrm>
          <a:prstGeom prst="rect">
            <a:avLst/>
          </a:prstGeom>
        </p:spPr>
      </p:pic>
      <p:pic>
        <p:nvPicPr>
          <p:cNvPr id="52" name="Picture 51">
            <a:extLst>
              <a:ext uri="{FF2B5EF4-FFF2-40B4-BE49-F238E27FC236}">
                <a16:creationId xmlns:a16="http://schemas.microsoft.com/office/drawing/2014/main" id="{3051EA37-7A3F-4C37-96E7-049785A510ED}"/>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rot="17031224">
            <a:off x="4340878" y="1544689"/>
            <a:ext cx="382404" cy="374090"/>
          </a:xfrm>
          <a:prstGeom prst="rect">
            <a:avLst/>
          </a:prstGeom>
        </p:spPr>
      </p:pic>
      <p:pic>
        <p:nvPicPr>
          <p:cNvPr id="53" name="Picture 52">
            <a:extLst>
              <a:ext uri="{FF2B5EF4-FFF2-40B4-BE49-F238E27FC236}">
                <a16:creationId xmlns:a16="http://schemas.microsoft.com/office/drawing/2014/main" id="{55DC2E5C-F13D-4E29-BE85-775235CC6B93}"/>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rot="12192314">
            <a:off x="4237279" y="2027480"/>
            <a:ext cx="382404" cy="374090"/>
          </a:xfrm>
          <a:prstGeom prst="rect">
            <a:avLst/>
          </a:prstGeom>
        </p:spPr>
      </p:pic>
      <p:pic>
        <p:nvPicPr>
          <p:cNvPr id="54" name="Picture 53">
            <a:extLst>
              <a:ext uri="{FF2B5EF4-FFF2-40B4-BE49-F238E27FC236}">
                <a16:creationId xmlns:a16="http://schemas.microsoft.com/office/drawing/2014/main" id="{D8CE1B6A-0023-4E0F-B490-656477A2E252}"/>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rot="937118">
            <a:off x="3856763" y="1712929"/>
            <a:ext cx="382404" cy="374090"/>
          </a:xfrm>
          <a:prstGeom prst="rect">
            <a:avLst/>
          </a:prstGeom>
        </p:spPr>
      </p:pic>
      <p:pic>
        <p:nvPicPr>
          <p:cNvPr id="55" name="Picture 54">
            <a:extLst>
              <a:ext uri="{FF2B5EF4-FFF2-40B4-BE49-F238E27FC236}">
                <a16:creationId xmlns:a16="http://schemas.microsoft.com/office/drawing/2014/main" id="{279C96B6-1BE7-4A80-8344-26B37800BD7F}"/>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rot="5700049">
            <a:off x="3625134" y="3059200"/>
            <a:ext cx="382404" cy="374090"/>
          </a:xfrm>
          <a:prstGeom prst="rect">
            <a:avLst/>
          </a:prstGeom>
        </p:spPr>
      </p:pic>
      <p:pic>
        <p:nvPicPr>
          <p:cNvPr id="56" name="Picture 55">
            <a:extLst>
              <a:ext uri="{FF2B5EF4-FFF2-40B4-BE49-F238E27FC236}">
                <a16:creationId xmlns:a16="http://schemas.microsoft.com/office/drawing/2014/main" id="{313DAF6A-3A2E-4C6A-A1E5-6E32B273A47F}"/>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rot="9414937">
            <a:off x="4086891" y="2944493"/>
            <a:ext cx="382404" cy="374090"/>
          </a:xfrm>
          <a:prstGeom prst="rect">
            <a:avLst/>
          </a:prstGeom>
        </p:spPr>
      </p:pic>
      <p:pic>
        <p:nvPicPr>
          <p:cNvPr id="57" name="Picture 56">
            <a:extLst>
              <a:ext uri="{FF2B5EF4-FFF2-40B4-BE49-F238E27FC236}">
                <a16:creationId xmlns:a16="http://schemas.microsoft.com/office/drawing/2014/main" id="{3BE4E2E0-3DA5-4250-8D9E-400FF38840DE}"/>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rot="2385984">
            <a:off x="4187883" y="2476108"/>
            <a:ext cx="382404" cy="374090"/>
          </a:xfrm>
          <a:prstGeom prst="rect">
            <a:avLst/>
          </a:prstGeom>
        </p:spPr>
      </p:pic>
      <p:pic>
        <p:nvPicPr>
          <p:cNvPr id="58" name="Picture 57">
            <a:extLst>
              <a:ext uri="{FF2B5EF4-FFF2-40B4-BE49-F238E27FC236}">
                <a16:creationId xmlns:a16="http://schemas.microsoft.com/office/drawing/2014/main" id="{5054D78E-7C3B-4871-9418-3832932E72BE}"/>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628061" y="4079535"/>
            <a:ext cx="1845514" cy="831312"/>
          </a:xfrm>
          <a:prstGeom prst="rect">
            <a:avLst/>
          </a:prstGeom>
        </p:spPr>
      </p:pic>
      <p:pic>
        <p:nvPicPr>
          <p:cNvPr id="60" name="Picture 59">
            <a:extLst>
              <a:ext uri="{FF2B5EF4-FFF2-40B4-BE49-F238E27FC236}">
                <a16:creationId xmlns:a16="http://schemas.microsoft.com/office/drawing/2014/main" id="{4925E31D-0AE7-40F2-BC15-BFD0836EA8F1}"/>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588103" y="1385876"/>
            <a:ext cx="1820576" cy="2169726"/>
          </a:xfrm>
          <a:prstGeom prst="rect">
            <a:avLst/>
          </a:prstGeom>
        </p:spPr>
      </p:pic>
      <p:pic>
        <p:nvPicPr>
          <p:cNvPr id="61" name="Picture 60">
            <a:extLst>
              <a:ext uri="{FF2B5EF4-FFF2-40B4-BE49-F238E27FC236}">
                <a16:creationId xmlns:a16="http://schemas.microsoft.com/office/drawing/2014/main" id="{26A0111D-8668-4764-814C-4081C355965E}"/>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rot="17031224">
            <a:off x="5419190" y="1697885"/>
            <a:ext cx="382404" cy="374090"/>
          </a:xfrm>
          <a:prstGeom prst="rect">
            <a:avLst/>
          </a:prstGeom>
        </p:spPr>
      </p:pic>
      <p:pic>
        <p:nvPicPr>
          <p:cNvPr id="62" name="Picture 61">
            <a:extLst>
              <a:ext uri="{FF2B5EF4-FFF2-40B4-BE49-F238E27FC236}">
                <a16:creationId xmlns:a16="http://schemas.microsoft.com/office/drawing/2014/main" id="{B0EBE52E-2E36-4D48-AC3B-F5424FB26C48}"/>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rot="16200000">
            <a:off x="5295154" y="2183379"/>
            <a:ext cx="382404" cy="374090"/>
          </a:xfrm>
          <a:prstGeom prst="rect">
            <a:avLst/>
          </a:prstGeom>
        </p:spPr>
      </p:pic>
      <p:pic>
        <p:nvPicPr>
          <p:cNvPr id="63" name="Picture 62">
            <a:extLst>
              <a:ext uri="{FF2B5EF4-FFF2-40B4-BE49-F238E27FC236}">
                <a16:creationId xmlns:a16="http://schemas.microsoft.com/office/drawing/2014/main" id="{17E1DC06-4528-436C-A339-6E91F745966B}"/>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rot="17031224">
            <a:off x="4750526" y="2298174"/>
            <a:ext cx="382404" cy="374090"/>
          </a:xfrm>
          <a:prstGeom prst="rect">
            <a:avLst/>
          </a:prstGeom>
        </p:spPr>
      </p:pic>
      <p:pic>
        <p:nvPicPr>
          <p:cNvPr id="64" name="Picture 63">
            <a:extLst>
              <a:ext uri="{FF2B5EF4-FFF2-40B4-BE49-F238E27FC236}">
                <a16:creationId xmlns:a16="http://schemas.microsoft.com/office/drawing/2014/main" id="{80D6B644-1CAA-4A64-A436-2FE072ECE62F}"/>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rot="19882202">
            <a:off x="5203470" y="2770761"/>
            <a:ext cx="382404" cy="374090"/>
          </a:xfrm>
          <a:prstGeom prst="rect">
            <a:avLst/>
          </a:prstGeom>
        </p:spPr>
      </p:pic>
      <p:pic>
        <p:nvPicPr>
          <p:cNvPr id="65" name="Picture 64">
            <a:extLst>
              <a:ext uri="{FF2B5EF4-FFF2-40B4-BE49-F238E27FC236}">
                <a16:creationId xmlns:a16="http://schemas.microsoft.com/office/drawing/2014/main" id="{47C829D5-E0A4-484E-96A7-9A9363996E3C}"/>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rot="17031224">
            <a:off x="5654397" y="2601316"/>
            <a:ext cx="382404" cy="374090"/>
          </a:xfrm>
          <a:prstGeom prst="rect">
            <a:avLst/>
          </a:prstGeom>
        </p:spPr>
      </p:pic>
      <p:pic>
        <p:nvPicPr>
          <p:cNvPr id="66" name="Picture 65">
            <a:extLst>
              <a:ext uri="{FF2B5EF4-FFF2-40B4-BE49-F238E27FC236}">
                <a16:creationId xmlns:a16="http://schemas.microsoft.com/office/drawing/2014/main" id="{1971895D-5E3E-432C-8751-DD3AB612A321}"/>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rot="6223609">
            <a:off x="5578198" y="3066091"/>
            <a:ext cx="382404" cy="374090"/>
          </a:xfrm>
          <a:prstGeom prst="rect">
            <a:avLst/>
          </a:prstGeom>
        </p:spPr>
      </p:pic>
      <p:pic>
        <p:nvPicPr>
          <p:cNvPr id="67" name="Picture 66">
            <a:extLst>
              <a:ext uri="{FF2B5EF4-FFF2-40B4-BE49-F238E27FC236}">
                <a16:creationId xmlns:a16="http://schemas.microsoft.com/office/drawing/2014/main" id="{8AB75C89-78C1-4268-A0D5-382DB5B50539}"/>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rot="15723241">
            <a:off x="5933164" y="1925305"/>
            <a:ext cx="382404" cy="374090"/>
          </a:xfrm>
          <a:prstGeom prst="rect">
            <a:avLst/>
          </a:prstGeom>
        </p:spPr>
      </p:pic>
      <p:pic>
        <p:nvPicPr>
          <p:cNvPr id="69" name="Picture 68">
            <a:extLst>
              <a:ext uri="{FF2B5EF4-FFF2-40B4-BE49-F238E27FC236}">
                <a16:creationId xmlns:a16="http://schemas.microsoft.com/office/drawing/2014/main" id="{CED4A42C-3F64-4D16-8A7E-0F463730BD9C}"/>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rot="12652613">
            <a:off x="4812209" y="1438441"/>
            <a:ext cx="382404" cy="374090"/>
          </a:xfrm>
          <a:prstGeom prst="rect">
            <a:avLst/>
          </a:prstGeom>
        </p:spPr>
      </p:pic>
      <p:pic>
        <p:nvPicPr>
          <p:cNvPr id="70" name="Picture 69">
            <a:extLst>
              <a:ext uri="{FF2B5EF4-FFF2-40B4-BE49-F238E27FC236}">
                <a16:creationId xmlns:a16="http://schemas.microsoft.com/office/drawing/2014/main" id="{5A66AEF4-013D-46BD-8A28-41ADEDB4617D}"/>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rot="344402">
            <a:off x="4946046" y="1869214"/>
            <a:ext cx="382404" cy="374090"/>
          </a:xfrm>
          <a:prstGeom prst="rect">
            <a:avLst/>
          </a:prstGeom>
        </p:spPr>
      </p:pic>
      <p:pic>
        <p:nvPicPr>
          <p:cNvPr id="72" name="Picture 71">
            <a:extLst>
              <a:ext uri="{FF2B5EF4-FFF2-40B4-BE49-F238E27FC236}">
                <a16:creationId xmlns:a16="http://schemas.microsoft.com/office/drawing/2014/main" id="{406E6FCF-B165-41ED-8CED-800D23E53E6E}"/>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780310" y="4076865"/>
            <a:ext cx="1845514" cy="831312"/>
          </a:xfrm>
          <a:prstGeom prst="rect">
            <a:avLst/>
          </a:prstGeom>
        </p:spPr>
      </p:pic>
      <p:pic>
        <p:nvPicPr>
          <p:cNvPr id="74" name="Picture 73">
            <a:extLst>
              <a:ext uri="{FF2B5EF4-FFF2-40B4-BE49-F238E27FC236}">
                <a16:creationId xmlns:a16="http://schemas.microsoft.com/office/drawing/2014/main" id="{9203EF93-110C-4DED-BCC2-2B18183CDD87}"/>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323206" y="1196752"/>
            <a:ext cx="1870454" cy="2901282"/>
          </a:xfrm>
          <a:prstGeom prst="rect">
            <a:avLst/>
          </a:prstGeom>
        </p:spPr>
      </p:pic>
      <p:sp>
        <p:nvSpPr>
          <p:cNvPr id="77" name="Rectangle 76">
            <a:extLst>
              <a:ext uri="{FF2B5EF4-FFF2-40B4-BE49-F238E27FC236}">
                <a16:creationId xmlns:a16="http://schemas.microsoft.com/office/drawing/2014/main" id="{3C5FB14F-96AC-4B51-ABA1-CDD3C7E555DC}"/>
              </a:ext>
            </a:extLst>
          </p:cNvPr>
          <p:cNvSpPr/>
          <p:nvPr/>
        </p:nvSpPr>
        <p:spPr>
          <a:xfrm>
            <a:off x="2605963" y="1992836"/>
            <a:ext cx="3842719" cy="461665"/>
          </a:xfrm>
          <a:prstGeom prst="rect">
            <a:avLst/>
          </a:prstGeom>
        </p:spPr>
        <p:txBody>
          <a:bodyPr wrap="none">
            <a:spAutoFit/>
          </a:bodyPr>
          <a:lstStyle/>
          <a:p>
            <a:r>
              <a:rPr lang="en-GB" sz="2400" dirty="0">
                <a:latin typeface="Myriad Pro" panose="020B0503030403020204" pitchFamily="34" charset="0"/>
                <a:ea typeface="Times New Roman" panose="02020603050405020304" pitchFamily="18" charset="0"/>
                <a:cs typeface="Times New Roman" panose="02020603050405020304" pitchFamily="18" charset="0"/>
              </a:rPr>
              <a:t>40 divided into groups of 10.</a:t>
            </a:r>
            <a:endParaRPr lang="en-GB" sz="2400" dirty="0">
              <a:latin typeface="Myriad Pro" panose="020B0503030403020204" pitchFamily="34" charset="0"/>
            </a:endParaRPr>
          </a:p>
        </p:txBody>
      </p:sp>
      <p:sp>
        <p:nvSpPr>
          <p:cNvPr id="78" name="Rectangle 77">
            <a:extLst>
              <a:ext uri="{FF2B5EF4-FFF2-40B4-BE49-F238E27FC236}">
                <a16:creationId xmlns:a16="http://schemas.microsoft.com/office/drawing/2014/main" id="{D099B1A9-FE79-4D42-BADE-9E36706E362B}"/>
              </a:ext>
            </a:extLst>
          </p:cNvPr>
          <p:cNvSpPr/>
          <p:nvPr/>
        </p:nvSpPr>
        <p:spPr>
          <a:xfrm>
            <a:off x="3922954" y="2535287"/>
            <a:ext cx="1127232" cy="461665"/>
          </a:xfrm>
          <a:prstGeom prst="rect">
            <a:avLst/>
          </a:prstGeom>
        </p:spPr>
        <p:txBody>
          <a:bodyPr wrap="none">
            <a:spAutoFit/>
          </a:bodyPr>
          <a:lstStyle/>
          <a:p>
            <a:pPr algn="ctr"/>
            <a:r>
              <a:rPr lang="en-GB" sz="2400" dirty="0">
                <a:latin typeface="Myriad Pro" panose="020B0503030403020204" pitchFamily="34" charset="0"/>
              </a:rPr>
              <a:t>40 ÷ 10</a:t>
            </a:r>
          </a:p>
        </p:txBody>
      </p:sp>
      <p:sp>
        <p:nvSpPr>
          <p:cNvPr id="3" name="Rectangle 2">
            <a:extLst>
              <a:ext uri="{FF2B5EF4-FFF2-40B4-BE49-F238E27FC236}">
                <a16:creationId xmlns:a16="http://schemas.microsoft.com/office/drawing/2014/main" id="{0DB981EA-F4B3-49D7-819A-4C6E46B10F87}"/>
              </a:ext>
            </a:extLst>
          </p:cNvPr>
          <p:cNvSpPr/>
          <p:nvPr/>
        </p:nvSpPr>
        <p:spPr>
          <a:xfrm>
            <a:off x="1999982" y="772649"/>
            <a:ext cx="5144037" cy="461665"/>
          </a:xfrm>
          <a:prstGeom prst="rect">
            <a:avLst/>
          </a:prstGeom>
        </p:spPr>
        <p:txBody>
          <a:bodyPr wrap="none">
            <a:spAutoFit/>
          </a:bodyPr>
          <a:lstStyle/>
          <a:p>
            <a:pPr algn="ctr"/>
            <a:r>
              <a:rPr lang="en-GB" sz="2400" dirty="0">
                <a:latin typeface="Myriad Pro" panose="020B0503030403020204" pitchFamily="34" charset="0"/>
              </a:rPr>
              <a:t>40 eggs, 10 in a box. How many boxes?</a:t>
            </a:r>
          </a:p>
        </p:txBody>
      </p:sp>
    </p:spTree>
    <p:extLst>
      <p:ext uri="{BB962C8B-B14F-4D97-AF65-F5344CB8AC3E}">
        <p14:creationId xmlns:p14="http://schemas.microsoft.com/office/powerpoint/2010/main" val="711063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nodeType="clickEffect">
                                  <p:stCondLst>
                                    <p:cond delay="0"/>
                                  </p:stCondLst>
                                  <p:childTnLst>
                                    <p:animMotion origin="layout" path="M 4.72222E-6 4.07407E-6 L -0.01424 0.38356 " pathEditMode="relative" rAng="0" ptsTypes="AA">
                                      <p:cBhvr>
                                        <p:cTn id="6" dur="2000" fill="hold"/>
                                        <p:tgtEl>
                                          <p:spTgt spid="8"/>
                                        </p:tgtEl>
                                        <p:attrNameLst>
                                          <p:attrName>ppt_x</p:attrName>
                                          <p:attrName>ppt_y</p:attrName>
                                        </p:attrNameLst>
                                      </p:cBhvr>
                                      <p:rCtr x="-712" y="19167"/>
                                    </p:animMotion>
                                  </p:childTnLst>
                                </p:cTn>
                              </p:par>
                              <p:par>
                                <p:cTn id="7" presetID="42" presetClass="path" presetSubtype="0" accel="50000" decel="50000" fill="hold" nodeType="withEffect">
                                  <p:stCondLst>
                                    <p:cond delay="0"/>
                                  </p:stCondLst>
                                  <p:childTnLst>
                                    <p:animMotion origin="layout" path="M 3.88889E-6 -1.48148E-6 L -0.00556 0.37083 " pathEditMode="relative" rAng="0" ptsTypes="AA">
                                      <p:cBhvr>
                                        <p:cTn id="8" dur="2000" fill="hold"/>
                                        <p:tgtEl>
                                          <p:spTgt spid="13"/>
                                        </p:tgtEl>
                                        <p:attrNameLst>
                                          <p:attrName>ppt_x</p:attrName>
                                          <p:attrName>ppt_y</p:attrName>
                                        </p:attrNameLst>
                                      </p:cBhvr>
                                      <p:rCtr x="-278" y="18542"/>
                                    </p:animMotion>
                                  </p:childTnLst>
                                </p:cTn>
                              </p:par>
                              <p:par>
                                <p:cTn id="9" presetID="42" presetClass="path" presetSubtype="0" accel="50000" decel="50000" fill="hold" nodeType="withEffect">
                                  <p:stCondLst>
                                    <p:cond delay="0"/>
                                  </p:stCondLst>
                                  <p:childTnLst>
                                    <p:animMotion origin="layout" path="M 3.33333E-6 3.7037E-7 L 0.02465 0.39931 " pathEditMode="relative" rAng="0" ptsTypes="AA">
                                      <p:cBhvr>
                                        <p:cTn id="10" dur="2000" fill="hold"/>
                                        <p:tgtEl>
                                          <p:spTgt spid="16"/>
                                        </p:tgtEl>
                                        <p:attrNameLst>
                                          <p:attrName>ppt_x</p:attrName>
                                          <p:attrName>ppt_y</p:attrName>
                                        </p:attrNameLst>
                                      </p:cBhvr>
                                      <p:rCtr x="1233" y="19954"/>
                                    </p:animMotion>
                                  </p:childTnLst>
                                </p:cTn>
                              </p:par>
                              <p:par>
                                <p:cTn id="11" presetID="42" presetClass="path" presetSubtype="0" accel="50000" decel="50000" fill="hold" nodeType="withEffect">
                                  <p:stCondLst>
                                    <p:cond delay="0"/>
                                  </p:stCondLst>
                                  <p:childTnLst>
                                    <p:animMotion origin="layout" path="M -3.88889E-6 -1.48148E-6 L -0.00069 0.40949 " pathEditMode="relative" rAng="0" ptsTypes="AA">
                                      <p:cBhvr>
                                        <p:cTn id="12" dur="2000" fill="hold"/>
                                        <p:tgtEl>
                                          <p:spTgt spid="17"/>
                                        </p:tgtEl>
                                        <p:attrNameLst>
                                          <p:attrName>ppt_x</p:attrName>
                                          <p:attrName>ppt_y</p:attrName>
                                        </p:attrNameLst>
                                      </p:cBhvr>
                                      <p:rCtr x="-35" y="20463"/>
                                    </p:animMotion>
                                  </p:childTnLst>
                                </p:cTn>
                              </p:par>
                              <p:par>
                                <p:cTn id="13" presetID="42" presetClass="path" presetSubtype="0" accel="50000" decel="50000" fill="hold" nodeType="withEffect">
                                  <p:stCondLst>
                                    <p:cond delay="0"/>
                                  </p:stCondLst>
                                  <p:childTnLst>
                                    <p:animMotion origin="layout" path="M 2.5E-6 4.81481E-6 L 0.04531 0.36828 " pathEditMode="relative" rAng="0" ptsTypes="AA">
                                      <p:cBhvr>
                                        <p:cTn id="14" dur="2000" fill="hold"/>
                                        <p:tgtEl>
                                          <p:spTgt spid="9"/>
                                        </p:tgtEl>
                                        <p:attrNameLst>
                                          <p:attrName>ppt_x</p:attrName>
                                          <p:attrName>ppt_y</p:attrName>
                                        </p:attrNameLst>
                                      </p:cBhvr>
                                      <p:rCtr x="2257" y="18403"/>
                                    </p:animMotion>
                                  </p:childTnLst>
                                </p:cTn>
                              </p:par>
                              <p:par>
                                <p:cTn id="15" presetID="42" presetClass="path" presetSubtype="0" accel="50000" decel="50000" fill="hold" nodeType="withEffect">
                                  <p:stCondLst>
                                    <p:cond delay="0"/>
                                  </p:stCondLst>
                                  <p:childTnLst>
                                    <p:animMotion origin="layout" path="M -1.11111E-6 5.55112E-17 L 0.01545 0.29722 " pathEditMode="relative" rAng="0" ptsTypes="AA">
                                      <p:cBhvr>
                                        <p:cTn id="16" dur="2000" fill="hold"/>
                                        <p:tgtEl>
                                          <p:spTgt spid="18"/>
                                        </p:tgtEl>
                                        <p:attrNameLst>
                                          <p:attrName>ppt_x</p:attrName>
                                          <p:attrName>ppt_y</p:attrName>
                                        </p:attrNameLst>
                                      </p:cBhvr>
                                      <p:rCtr x="764" y="14861"/>
                                    </p:animMotion>
                                  </p:childTnLst>
                                </p:cTn>
                              </p:par>
                              <p:par>
                                <p:cTn id="17" presetID="42" presetClass="path" presetSubtype="0" accel="50000" decel="50000" fill="hold" nodeType="withEffect">
                                  <p:stCondLst>
                                    <p:cond delay="0"/>
                                  </p:stCondLst>
                                  <p:childTnLst>
                                    <p:animMotion origin="layout" path="M -1.94444E-6 -3.7037E-6 L -0.01458 0.26019 " pathEditMode="relative" rAng="0" ptsTypes="AA">
                                      <p:cBhvr>
                                        <p:cTn id="18" dur="2000" fill="hold"/>
                                        <p:tgtEl>
                                          <p:spTgt spid="10"/>
                                        </p:tgtEl>
                                        <p:attrNameLst>
                                          <p:attrName>ppt_x</p:attrName>
                                          <p:attrName>ppt_y</p:attrName>
                                        </p:attrNameLst>
                                      </p:cBhvr>
                                      <p:rCtr x="-729" y="13009"/>
                                    </p:animMotion>
                                  </p:childTnLst>
                                </p:cTn>
                              </p:par>
                              <p:par>
                                <p:cTn id="19" presetID="42" presetClass="path" presetSubtype="0" accel="50000" decel="50000" fill="hold" nodeType="withEffect">
                                  <p:stCondLst>
                                    <p:cond delay="0"/>
                                  </p:stCondLst>
                                  <p:childTnLst>
                                    <p:animMotion origin="layout" path="M -4.72222E-6 4.81481E-6 L -4.72222E-6 0.25 " pathEditMode="relative" rAng="0" ptsTypes="AA">
                                      <p:cBhvr>
                                        <p:cTn id="20" dur="2000" fill="hold"/>
                                        <p:tgtEl>
                                          <p:spTgt spid="14"/>
                                        </p:tgtEl>
                                        <p:attrNameLst>
                                          <p:attrName>ppt_x</p:attrName>
                                          <p:attrName>ppt_y</p:attrName>
                                        </p:attrNameLst>
                                      </p:cBhvr>
                                      <p:rCtr x="0" y="12500"/>
                                    </p:animMotion>
                                  </p:childTnLst>
                                </p:cTn>
                              </p:par>
                              <p:par>
                                <p:cTn id="21" presetID="42" presetClass="path" presetSubtype="0" accel="50000" decel="50000" fill="hold" nodeType="withEffect">
                                  <p:stCondLst>
                                    <p:cond delay="0"/>
                                  </p:stCondLst>
                                  <p:childTnLst>
                                    <p:animMotion origin="layout" path="M -2.22222E-6 -4.07407E-6 L 0.02934 0.2919 " pathEditMode="relative" rAng="0" ptsTypes="AA">
                                      <p:cBhvr>
                                        <p:cTn id="22" dur="2000" fill="hold"/>
                                        <p:tgtEl>
                                          <p:spTgt spid="15"/>
                                        </p:tgtEl>
                                        <p:attrNameLst>
                                          <p:attrName>ppt_x</p:attrName>
                                          <p:attrName>ppt_y</p:attrName>
                                        </p:attrNameLst>
                                      </p:cBhvr>
                                      <p:rCtr x="1458" y="14583"/>
                                    </p:animMotion>
                                  </p:childTnLst>
                                </p:cTn>
                              </p:par>
                              <p:par>
                                <p:cTn id="23" presetID="42" presetClass="path" presetSubtype="0" accel="50000" decel="50000" fill="hold" nodeType="withEffect">
                                  <p:stCondLst>
                                    <p:cond delay="0"/>
                                  </p:stCondLst>
                                  <p:childTnLst>
                                    <p:animMotion origin="layout" path="M -4.44444E-6 -3.7037E-7 L 0.02101 0.28032 " pathEditMode="relative" rAng="0" ptsTypes="AA">
                                      <p:cBhvr>
                                        <p:cTn id="24" dur="2000" fill="hold"/>
                                        <p:tgtEl>
                                          <p:spTgt spid="11"/>
                                        </p:tgtEl>
                                        <p:attrNameLst>
                                          <p:attrName>ppt_x</p:attrName>
                                          <p:attrName>ppt_y</p:attrName>
                                        </p:attrNameLst>
                                      </p:cBhvr>
                                      <p:rCtr x="1042" y="14005"/>
                                    </p:animMotion>
                                  </p:childTnLst>
                                </p:cTn>
                              </p:par>
                              <p:par>
                                <p:cTn id="25" presetID="10" presetClass="exit" presetSubtype="0" fill="hold" nodeType="withEffect">
                                  <p:stCondLst>
                                    <p:cond delay="0"/>
                                  </p:stCondLst>
                                  <p:childTnLst>
                                    <p:animEffect transition="out" filter="fade">
                                      <p:cBhvr>
                                        <p:cTn id="26" dur="500"/>
                                        <p:tgtEl>
                                          <p:spTgt spid="74"/>
                                        </p:tgtEl>
                                      </p:cBhvr>
                                    </p:animEffect>
                                    <p:set>
                                      <p:cBhvr>
                                        <p:cTn id="27" dur="1" fill="hold">
                                          <p:stCondLst>
                                            <p:cond delay="499"/>
                                          </p:stCondLst>
                                        </p:cTn>
                                        <p:tgtEl>
                                          <p:spTgt spid="74"/>
                                        </p:tgtEl>
                                        <p:attrNameLst>
                                          <p:attrName>style.visibility</p:attrName>
                                        </p:attrNameLst>
                                      </p:cBhvr>
                                      <p:to>
                                        <p:strVal val="hidden"/>
                                      </p:to>
                                    </p:set>
                                  </p:childTnLst>
                                </p:cTn>
                              </p:par>
                            </p:childTnLst>
                          </p:cTn>
                        </p:par>
                        <p:par>
                          <p:cTn id="28" fill="hold">
                            <p:stCondLst>
                              <p:cond delay="2000"/>
                            </p:stCondLst>
                            <p:childTnLst>
                              <p:par>
                                <p:cTn id="29" presetID="10" presetClass="exit" presetSubtype="0" fill="hold" nodeType="afterEffect">
                                  <p:stCondLst>
                                    <p:cond delay="250"/>
                                  </p:stCondLst>
                                  <p:childTnLst>
                                    <p:animEffect transition="out" filter="fade">
                                      <p:cBhvr>
                                        <p:cTn id="30" dur="500"/>
                                        <p:tgtEl>
                                          <p:spTgt spid="8"/>
                                        </p:tgtEl>
                                      </p:cBhvr>
                                    </p:animEffect>
                                    <p:set>
                                      <p:cBhvr>
                                        <p:cTn id="31" dur="1" fill="hold">
                                          <p:stCondLst>
                                            <p:cond delay="499"/>
                                          </p:stCondLst>
                                        </p:cTn>
                                        <p:tgtEl>
                                          <p:spTgt spid="8"/>
                                        </p:tgtEl>
                                        <p:attrNameLst>
                                          <p:attrName>style.visibility</p:attrName>
                                        </p:attrNameLst>
                                      </p:cBhvr>
                                      <p:to>
                                        <p:strVal val="hidden"/>
                                      </p:to>
                                    </p:set>
                                  </p:childTnLst>
                                </p:cTn>
                              </p:par>
                              <p:par>
                                <p:cTn id="32" presetID="10" presetClass="exit" presetSubtype="0" fill="hold" nodeType="withEffect">
                                  <p:stCondLst>
                                    <p:cond delay="250"/>
                                  </p:stCondLst>
                                  <p:childTnLst>
                                    <p:animEffect transition="out" filter="fade">
                                      <p:cBhvr>
                                        <p:cTn id="33" dur="500"/>
                                        <p:tgtEl>
                                          <p:spTgt spid="13"/>
                                        </p:tgtEl>
                                      </p:cBhvr>
                                    </p:animEffect>
                                    <p:set>
                                      <p:cBhvr>
                                        <p:cTn id="34" dur="1" fill="hold">
                                          <p:stCondLst>
                                            <p:cond delay="499"/>
                                          </p:stCondLst>
                                        </p:cTn>
                                        <p:tgtEl>
                                          <p:spTgt spid="13"/>
                                        </p:tgtEl>
                                        <p:attrNameLst>
                                          <p:attrName>style.visibility</p:attrName>
                                        </p:attrNameLst>
                                      </p:cBhvr>
                                      <p:to>
                                        <p:strVal val="hidden"/>
                                      </p:to>
                                    </p:set>
                                  </p:childTnLst>
                                </p:cTn>
                              </p:par>
                              <p:par>
                                <p:cTn id="35" presetID="10" presetClass="exit" presetSubtype="0" fill="hold" nodeType="withEffect">
                                  <p:stCondLst>
                                    <p:cond delay="250"/>
                                  </p:stCondLst>
                                  <p:childTnLst>
                                    <p:animEffect transition="out" filter="fade">
                                      <p:cBhvr>
                                        <p:cTn id="36" dur="500"/>
                                        <p:tgtEl>
                                          <p:spTgt spid="16"/>
                                        </p:tgtEl>
                                      </p:cBhvr>
                                    </p:animEffect>
                                    <p:set>
                                      <p:cBhvr>
                                        <p:cTn id="37" dur="1" fill="hold">
                                          <p:stCondLst>
                                            <p:cond delay="499"/>
                                          </p:stCondLst>
                                        </p:cTn>
                                        <p:tgtEl>
                                          <p:spTgt spid="16"/>
                                        </p:tgtEl>
                                        <p:attrNameLst>
                                          <p:attrName>style.visibility</p:attrName>
                                        </p:attrNameLst>
                                      </p:cBhvr>
                                      <p:to>
                                        <p:strVal val="hidden"/>
                                      </p:to>
                                    </p:set>
                                  </p:childTnLst>
                                </p:cTn>
                              </p:par>
                              <p:par>
                                <p:cTn id="38" presetID="10" presetClass="exit" presetSubtype="0" fill="hold" nodeType="withEffect">
                                  <p:stCondLst>
                                    <p:cond delay="250"/>
                                  </p:stCondLst>
                                  <p:childTnLst>
                                    <p:animEffect transition="out" filter="fade">
                                      <p:cBhvr>
                                        <p:cTn id="39" dur="500"/>
                                        <p:tgtEl>
                                          <p:spTgt spid="17"/>
                                        </p:tgtEl>
                                      </p:cBhvr>
                                    </p:animEffect>
                                    <p:set>
                                      <p:cBhvr>
                                        <p:cTn id="40" dur="1" fill="hold">
                                          <p:stCondLst>
                                            <p:cond delay="499"/>
                                          </p:stCondLst>
                                        </p:cTn>
                                        <p:tgtEl>
                                          <p:spTgt spid="17"/>
                                        </p:tgtEl>
                                        <p:attrNameLst>
                                          <p:attrName>style.visibility</p:attrName>
                                        </p:attrNameLst>
                                      </p:cBhvr>
                                      <p:to>
                                        <p:strVal val="hidden"/>
                                      </p:to>
                                    </p:set>
                                  </p:childTnLst>
                                </p:cTn>
                              </p:par>
                              <p:par>
                                <p:cTn id="41" presetID="10" presetClass="exit" presetSubtype="0" fill="hold" nodeType="withEffect">
                                  <p:stCondLst>
                                    <p:cond delay="250"/>
                                  </p:stCondLst>
                                  <p:childTnLst>
                                    <p:animEffect transition="out" filter="fade">
                                      <p:cBhvr>
                                        <p:cTn id="42" dur="500"/>
                                        <p:tgtEl>
                                          <p:spTgt spid="9"/>
                                        </p:tgtEl>
                                      </p:cBhvr>
                                    </p:animEffect>
                                    <p:set>
                                      <p:cBhvr>
                                        <p:cTn id="43" dur="1" fill="hold">
                                          <p:stCondLst>
                                            <p:cond delay="499"/>
                                          </p:stCondLst>
                                        </p:cTn>
                                        <p:tgtEl>
                                          <p:spTgt spid="9"/>
                                        </p:tgtEl>
                                        <p:attrNameLst>
                                          <p:attrName>style.visibility</p:attrName>
                                        </p:attrNameLst>
                                      </p:cBhvr>
                                      <p:to>
                                        <p:strVal val="hidden"/>
                                      </p:to>
                                    </p:set>
                                  </p:childTnLst>
                                </p:cTn>
                              </p:par>
                              <p:par>
                                <p:cTn id="44" presetID="10" presetClass="exit" presetSubtype="0" fill="hold" nodeType="withEffect">
                                  <p:stCondLst>
                                    <p:cond delay="250"/>
                                  </p:stCondLst>
                                  <p:childTnLst>
                                    <p:animEffect transition="out" filter="fade">
                                      <p:cBhvr>
                                        <p:cTn id="45" dur="500"/>
                                        <p:tgtEl>
                                          <p:spTgt spid="18"/>
                                        </p:tgtEl>
                                      </p:cBhvr>
                                    </p:animEffect>
                                    <p:set>
                                      <p:cBhvr>
                                        <p:cTn id="46" dur="1" fill="hold">
                                          <p:stCondLst>
                                            <p:cond delay="499"/>
                                          </p:stCondLst>
                                        </p:cTn>
                                        <p:tgtEl>
                                          <p:spTgt spid="18"/>
                                        </p:tgtEl>
                                        <p:attrNameLst>
                                          <p:attrName>style.visibility</p:attrName>
                                        </p:attrNameLst>
                                      </p:cBhvr>
                                      <p:to>
                                        <p:strVal val="hidden"/>
                                      </p:to>
                                    </p:set>
                                  </p:childTnLst>
                                </p:cTn>
                              </p:par>
                              <p:par>
                                <p:cTn id="47" presetID="10" presetClass="exit" presetSubtype="0" fill="hold" nodeType="withEffect">
                                  <p:stCondLst>
                                    <p:cond delay="250"/>
                                  </p:stCondLst>
                                  <p:childTnLst>
                                    <p:animEffect transition="out" filter="fade">
                                      <p:cBhvr>
                                        <p:cTn id="48" dur="500"/>
                                        <p:tgtEl>
                                          <p:spTgt spid="10"/>
                                        </p:tgtEl>
                                      </p:cBhvr>
                                    </p:animEffect>
                                    <p:set>
                                      <p:cBhvr>
                                        <p:cTn id="49" dur="1" fill="hold">
                                          <p:stCondLst>
                                            <p:cond delay="499"/>
                                          </p:stCondLst>
                                        </p:cTn>
                                        <p:tgtEl>
                                          <p:spTgt spid="10"/>
                                        </p:tgtEl>
                                        <p:attrNameLst>
                                          <p:attrName>style.visibility</p:attrName>
                                        </p:attrNameLst>
                                      </p:cBhvr>
                                      <p:to>
                                        <p:strVal val="hidden"/>
                                      </p:to>
                                    </p:set>
                                  </p:childTnLst>
                                </p:cTn>
                              </p:par>
                              <p:par>
                                <p:cTn id="50" presetID="10" presetClass="exit" presetSubtype="0" fill="hold" nodeType="withEffect">
                                  <p:stCondLst>
                                    <p:cond delay="250"/>
                                  </p:stCondLst>
                                  <p:childTnLst>
                                    <p:animEffect transition="out" filter="fade">
                                      <p:cBhvr>
                                        <p:cTn id="51" dur="500"/>
                                        <p:tgtEl>
                                          <p:spTgt spid="14"/>
                                        </p:tgtEl>
                                      </p:cBhvr>
                                    </p:animEffect>
                                    <p:set>
                                      <p:cBhvr>
                                        <p:cTn id="52" dur="1" fill="hold">
                                          <p:stCondLst>
                                            <p:cond delay="499"/>
                                          </p:stCondLst>
                                        </p:cTn>
                                        <p:tgtEl>
                                          <p:spTgt spid="14"/>
                                        </p:tgtEl>
                                        <p:attrNameLst>
                                          <p:attrName>style.visibility</p:attrName>
                                        </p:attrNameLst>
                                      </p:cBhvr>
                                      <p:to>
                                        <p:strVal val="hidden"/>
                                      </p:to>
                                    </p:set>
                                  </p:childTnLst>
                                </p:cTn>
                              </p:par>
                              <p:par>
                                <p:cTn id="53" presetID="10" presetClass="exit" presetSubtype="0" fill="hold" nodeType="withEffect">
                                  <p:stCondLst>
                                    <p:cond delay="250"/>
                                  </p:stCondLst>
                                  <p:childTnLst>
                                    <p:animEffect transition="out" filter="fade">
                                      <p:cBhvr>
                                        <p:cTn id="54" dur="500"/>
                                        <p:tgtEl>
                                          <p:spTgt spid="15"/>
                                        </p:tgtEl>
                                      </p:cBhvr>
                                    </p:animEffect>
                                    <p:set>
                                      <p:cBhvr>
                                        <p:cTn id="55" dur="1" fill="hold">
                                          <p:stCondLst>
                                            <p:cond delay="499"/>
                                          </p:stCondLst>
                                        </p:cTn>
                                        <p:tgtEl>
                                          <p:spTgt spid="15"/>
                                        </p:tgtEl>
                                        <p:attrNameLst>
                                          <p:attrName>style.visibility</p:attrName>
                                        </p:attrNameLst>
                                      </p:cBhvr>
                                      <p:to>
                                        <p:strVal val="hidden"/>
                                      </p:to>
                                    </p:set>
                                  </p:childTnLst>
                                </p:cTn>
                              </p:par>
                              <p:par>
                                <p:cTn id="56" presetID="10" presetClass="exit" presetSubtype="0" fill="hold" nodeType="withEffect">
                                  <p:stCondLst>
                                    <p:cond delay="250"/>
                                  </p:stCondLst>
                                  <p:childTnLst>
                                    <p:animEffect transition="out" filter="fade">
                                      <p:cBhvr>
                                        <p:cTn id="57" dur="500"/>
                                        <p:tgtEl>
                                          <p:spTgt spid="11"/>
                                        </p:tgtEl>
                                      </p:cBhvr>
                                    </p:animEffect>
                                    <p:set>
                                      <p:cBhvr>
                                        <p:cTn id="58" dur="1" fill="hold">
                                          <p:stCondLst>
                                            <p:cond delay="499"/>
                                          </p:stCondLst>
                                        </p:cTn>
                                        <p:tgtEl>
                                          <p:spTgt spid="11"/>
                                        </p:tgtEl>
                                        <p:attrNameLst>
                                          <p:attrName>style.visibility</p:attrName>
                                        </p:attrNameLst>
                                      </p:cBhvr>
                                      <p:to>
                                        <p:strVal val="hidden"/>
                                      </p:to>
                                    </p:set>
                                  </p:childTnLst>
                                </p:cTn>
                              </p:par>
                              <p:par>
                                <p:cTn id="59" presetID="10" presetClass="entr" presetSubtype="0" fill="hold" nodeType="withEffect">
                                  <p:stCondLst>
                                    <p:cond delay="250"/>
                                  </p:stCondLst>
                                  <p:childTnLst>
                                    <p:set>
                                      <p:cBhvr>
                                        <p:cTn id="60" dur="1" fill="hold">
                                          <p:stCondLst>
                                            <p:cond delay="0"/>
                                          </p:stCondLst>
                                        </p:cTn>
                                        <p:tgtEl>
                                          <p:spTgt spid="20"/>
                                        </p:tgtEl>
                                        <p:attrNameLst>
                                          <p:attrName>style.visibility</p:attrName>
                                        </p:attrNameLst>
                                      </p:cBhvr>
                                      <p:to>
                                        <p:strVal val="visible"/>
                                      </p:to>
                                    </p:set>
                                    <p:animEffect transition="in" filter="fade">
                                      <p:cBhvr>
                                        <p:cTn id="61" dur="500"/>
                                        <p:tgtEl>
                                          <p:spTgt spid="20"/>
                                        </p:tgtEl>
                                      </p:cBhvr>
                                    </p:animEffect>
                                  </p:childTnLst>
                                </p:cTn>
                              </p:par>
                            </p:childTnLst>
                          </p:cTn>
                        </p:par>
                      </p:childTnLst>
                    </p:cTn>
                  </p:par>
                  <p:par>
                    <p:cTn id="62" fill="hold">
                      <p:stCondLst>
                        <p:cond delay="indefinite"/>
                      </p:stCondLst>
                      <p:childTnLst>
                        <p:par>
                          <p:cTn id="63" fill="hold">
                            <p:stCondLst>
                              <p:cond delay="0"/>
                            </p:stCondLst>
                            <p:childTnLst>
                              <p:par>
                                <p:cTn id="64" presetID="10" presetClass="entr" presetSubtype="0" fill="hold" nodeType="clickEffect">
                                  <p:stCondLst>
                                    <p:cond delay="0"/>
                                  </p:stCondLst>
                                  <p:childTnLst>
                                    <p:set>
                                      <p:cBhvr>
                                        <p:cTn id="65" dur="1" fill="hold">
                                          <p:stCondLst>
                                            <p:cond delay="0"/>
                                          </p:stCondLst>
                                        </p:cTn>
                                        <p:tgtEl>
                                          <p:spTgt spid="25"/>
                                        </p:tgtEl>
                                        <p:attrNameLst>
                                          <p:attrName>style.visibility</p:attrName>
                                        </p:attrNameLst>
                                      </p:cBhvr>
                                      <p:to>
                                        <p:strVal val="visible"/>
                                      </p:to>
                                    </p:set>
                                    <p:animEffect transition="in" filter="fade">
                                      <p:cBhvr>
                                        <p:cTn id="66" dur="500"/>
                                        <p:tgtEl>
                                          <p:spTgt spid="25"/>
                                        </p:tgtEl>
                                      </p:cBhvr>
                                    </p:animEffect>
                                  </p:childTnLst>
                                </p:cTn>
                              </p:par>
                            </p:childTnLst>
                          </p:cTn>
                        </p:par>
                        <p:par>
                          <p:cTn id="67" fill="hold">
                            <p:stCondLst>
                              <p:cond delay="500"/>
                            </p:stCondLst>
                            <p:childTnLst>
                              <p:par>
                                <p:cTn id="68" presetID="42" presetClass="path" presetSubtype="0" accel="50000" decel="50000" fill="hold" nodeType="afterEffect">
                                  <p:stCondLst>
                                    <p:cond delay="250"/>
                                  </p:stCondLst>
                                  <p:childTnLst>
                                    <p:animMotion origin="layout" path="M -4.72222E-6 -2.96296E-6 L 0.08455 0.32963 " pathEditMode="relative" rAng="0" ptsTypes="AA">
                                      <p:cBhvr>
                                        <p:cTn id="69" dur="2000" fill="hold"/>
                                        <p:tgtEl>
                                          <p:spTgt spid="26"/>
                                        </p:tgtEl>
                                        <p:attrNameLst>
                                          <p:attrName>ppt_x</p:attrName>
                                          <p:attrName>ppt_y</p:attrName>
                                        </p:attrNameLst>
                                      </p:cBhvr>
                                      <p:rCtr x="4219" y="16481"/>
                                    </p:animMotion>
                                  </p:childTnLst>
                                </p:cTn>
                              </p:par>
                              <p:par>
                                <p:cTn id="70" presetID="42" presetClass="path" presetSubtype="0" accel="50000" decel="50000" fill="hold" nodeType="withEffect">
                                  <p:stCondLst>
                                    <p:cond delay="250"/>
                                  </p:stCondLst>
                                  <p:childTnLst>
                                    <p:animMotion origin="layout" path="M -2.77778E-6 -3.7037E-6 L 0.06372 0.30463 " pathEditMode="relative" rAng="0" ptsTypes="AA">
                                      <p:cBhvr>
                                        <p:cTn id="71" dur="2000" fill="hold"/>
                                        <p:tgtEl>
                                          <p:spTgt spid="29"/>
                                        </p:tgtEl>
                                        <p:attrNameLst>
                                          <p:attrName>ppt_x</p:attrName>
                                          <p:attrName>ppt_y</p:attrName>
                                        </p:attrNameLst>
                                      </p:cBhvr>
                                      <p:rCtr x="3177" y="15231"/>
                                    </p:animMotion>
                                  </p:childTnLst>
                                </p:cTn>
                              </p:par>
                              <p:par>
                                <p:cTn id="72" presetID="42" presetClass="path" presetSubtype="0" accel="50000" decel="50000" fill="hold" nodeType="withEffect">
                                  <p:stCondLst>
                                    <p:cond delay="250"/>
                                  </p:stCondLst>
                                  <p:childTnLst>
                                    <p:animMotion origin="layout" path="M 0 -1.11111E-6 L 0.05469 0.31458 " pathEditMode="relative" rAng="0" ptsTypes="AA">
                                      <p:cBhvr>
                                        <p:cTn id="73" dur="2000" fill="hold"/>
                                        <p:tgtEl>
                                          <p:spTgt spid="31"/>
                                        </p:tgtEl>
                                        <p:attrNameLst>
                                          <p:attrName>ppt_x</p:attrName>
                                          <p:attrName>ppt_y</p:attrName>
                                        </p:attrNameLst>
                                      </p:cBhvr>
                                      <p:rCtr x="2726" y="15718"/>
                                    </p:animMotion>
                                  </p:childTnLst>
                                </p:cTn>
                              </p:par>
                              <p:par>
                                <p:cTn id="74" presetID="42" presetClass="path" presetSubtype="0" accel="50000" decel="50000" fill="hold" nodeType="withEffect">
                                  <p:stCondLst>
                                    <p:cond delay="250"/>
                                  </p:stCondLst>
                                  <p:childTnLst>
                                    <p:animMotion origin="layout" path="M 5.55556E-7 1.11111E-6 L 0.06562 0.20555 " pathEditMode="relative" rAng="0" ptsTypes="AA">
                                      <p:cBhvr>
                                        <p:cTn id="75" dur="2000" fill="hold"/>
                                        <p:tgtEl>
                                          <p:spTgt spid="32"/>
                                        </p:tgtEl>
                                        <p:attrNameLst>
                                          <p:attrName>ppt_x</p:attrName>
                                          <p:attrName>ppt_y</p:attrName>
                                        </p:attrNameLst>
                                      </p:cBhvr>
                                      <p:rCtr x="3281" y="10278"/>
                                    </p:animMotion>
                                  </p:childTnLst>
                                </p:cTn>
                              </p:par>
                              <p:par>
                                <p:cTn id="76" presetID="42" presetClass="path" presetSubtype="0" accel="50000" decel="50000" fill="hold" nodeType="withEffect">
                                  <p:stCondLst>
                                    <p:cond delay="250"/>
                                  </p:stCondLst>
                                  <p:childTnLst>
                                    <p:animMotion origin="layout" path="M 4.72222E-6 -1.85185E-6 L 0.08281 0.37037 " pathEditMode="relative" rAng="0" ptsTypes="AA">
                                      <p:cBhvr>
                                        <p:cTn id="77" dur="2000" fill="hold"/>
                                        <p:tgtEl>
                                          <p:spTgt spid="33"/>
                                        </p:tgtEl>
                                        <p:attrNameLst>
                                          <p:attrName>ppt_x</p:attrName>
                                          <p:attrName>ppt_y</p:attrName>
                                        </p:attrNameLst>
                                      </p:cBhvr>
                                      <p:rCtr x="4132" y="18519"/>
                                    </p:animMotion>
                                  </p:childTnLst>
                                </p:cTn>
                              </p:par>
                              <p:par>
                                <p:cTn id="78" presetID="42" presetClass="path" presetSubtype="0" accel="50000" decel="50000" fill="hold" nodeType="withEffect">
                                  <p:stCondLst>
                                    <p:cond delay="250"/>
                                  </p:stCondLst>
                                  <p:childTnLst>
                                    <p:animMotion origin="layout" path="M -1.11111E-6 1.48148E-6 L 0.03108 0.25625 " pathEditMode="relative" rAng="0" ptsTypes="AA">
                                      <p:cBhvr>
                                        <p:cTn id="79" dur="2000" fill="hold"/>
                                        <p:tgtEl>
                                          <p:spTgt spid="34"/>
                                        </p:tgtEl>
                                        <p:attrNameLst>
                                          <p:attrName>ppt_x</p:attrName>
                                          <p:attrName>ppt_y</p:attrName>
                                        </p:attrNameLst>
                                      </p:cBhvr>
                                      <p:rCtr x="1545" y="12801"/>
                                    </p:animMotion>
                                  </p:childTnLst>
                                </p:cTn>
                              </p:par>
                              <p:par>
                                <p:cTn id="80" presetID="42" presetClass="path" presetSubtype="0" accel="50000" decel="50000" fill="hold" nodeType="withEffect">
                                  <p:stCondLst>
                                    <p:cond delay="250"/>
                                  </p:stCondLst>
                                  <p:childTnLst>
                                    <p:animMotion origin="layout" path="M -1.66667E-6 1.48148E-6 L 0.09445 0.22616 " pathEditMode="relative" rAng="0" ptsTypes="AA">
                                      <p:cBhvr>
                                        <p:cTn id="81" dur="2000" fill="hold"/>
                                        <p:tgtEl>
                                          <p:spTgt spid="36"/>
                                        </p:tgtEl>
                                        <p:attrNameLst>
                                          <p:attrName>ppt_x</p:attrName>
                                          <p:attrName>ppt_y</p:attrName>
                                        </p:attrNameLst>
                                      </p:cBhvr>
                                      <p:rCtr x="4722" y="11296"/>
                                    </p:animMotion>
                                  </p:childTnLst>
                                </p:cTn>
                              </p:par>
                              <p:par>
                                <p:cTn id="82" presetID="42" presetClass="path" presetSubtype="0" accel="50000" decel="50000" fill="hold" nodeType="withEffect">
                                  <p:stCondLst>
                                    <p:cond delay="250"/>
                                  </p:stCondLst>
                                  <p:childTnLst>
                                    <p:animMotion origin="layout" path="M 1.94444E-6 -3.7037E-7 L 0.07396 0.29306 " pathEditMode="relative" rAng="0" ptsTypes="AA">
                                      <p:cBhvr>
                                        <p:cTn id="83" dur="2000" fill="hold"/>
                                        <p:tgtEl>
                                          <p:spTgt spid="37"/>
                                        </p:tgtEl>
                                        <p:attrNameLst>
                                          <p:attrName>ppt_x</p:attrName>
                                          <p:attrName>ppt_y</p:attrName>
                                        </p:attrNameLst>
                                      </p:cBhvr>
                                      <p:rCtr x="3698" y="14653"/>
                                    </p:animMotion>
                                  </p:childTnLst>
                                </p:cTn>
                              </p:par>
                              <p:par>
                                <p:cTn id="84" presetID="42" presetClass="path" presetSubtype="0" accel="50000" decel="50000" fill="hold" nodeType="withEffect">
                                  <p:stCondLst>
                                    <p:cond delay="250"/>
                                  </p:stCondLst>
                                  <p:childTnLst>
                                    <p:animMotion origin="layout" path="M -1.38889E-6 2.22222E-6 L 0.10504 0.32963 " pathEditMode="relative" rAng="0" ptsTypes="AA">
                                      <p:cBhvr>
                                        <p:cTn id="85" dur="2000" fill="hold"/>
                                        <p:tgtEl>
                                          <p:spTgt spid="38"/>
                                        </p:tgtEl>
                                        <p:attrNameLst>
                                          <p:attrName>ppt_x</p:attrName>
                                          <p:attrName>ppt_y</p:attrName>
                                        </p:attrNameLst>
                                      </p:cBhvr>
                                      <p:rCtr x="5243" y="16481"/>
                                    </p:animMotion>
                                  </p:childTnLst>
                                </p:cTn>
                              </p:par>
                              <p:par>
                                <p:cTn id="86" presetID="42" presetClass="path" presetSubtype="0" accel="50000" decel="50000" fill="hold" nodeType="withEffect">
                                  <p:stCondLst>
                                    <p:cond delay="250"/>
                                  </p:stCondLst>
                                  <p:childTnLst>
                                    <p:animMotion origin="layout" path="M -3.05556E-6 4.07407E-6 L 0.11268 0.39004 " pathEditMode="relative" rAng="0" ptsTypes="AA">
                                      <p:cBhvr>
                                        <p:cTn id="87" dur="2000" fill="hold"/>
                                        <p:tgtEl>
                                          <p:spTgt spid="40"/>
                                        </p:tgtEl>
                                        <p:attrNameLst>
                                          <p:attrName>ppt_x</p:attrName>
                                          <p:attrName>ppt_y</p:attrName>
                                        </p:attrNameLst>
                                      </p:cBhvr>
                                      <p:rCtr x="5625" y="19491"/>
                                    </p:animMotion>
                                  </p:childTnLst>
                                </p:cTn>
                              </p:par>
                              <p:par>
                                <p:cTn id="88" presetID="10" presetClass="entr" presetSubtype="0" fill="hold" nodeType="withEffect">
                                  <p:stCondLst>
                                    <p:cond delay="0"/>
                                  </p:stCondLst>
                                  <p:childTnLst>
                                    <p:set>
                                      <p:cBhvr>
                                        <p:cTn id="89" dur="1" fill="hold">
                                          <p:stCondLst>
                                            <p:cond delay="0"/>
                                          </p:stCondLst>
                                        </p:cTn>
                                        <p:tgtEl>
                                          <p:spTgt spid="42"/>
                                        </p:tgtEl>
                                        <p:attrNameLst>
                                          <p:attrName>style.visibility</p:attrName>
                                        </p:attrNameLst>
                                      </p:cBhvr>
                                      <p:to>
                                        <p:strVal val="visible"/>
                                      </p:to>
                                    </p:set>
                                    <p:animEffect transition="in" filter="fade">
                                      <p:cBhvr>
                                        <p:cTn id="90" dur="500"/>
                                        <p:tgtEl>
                                          <p:spTgt spid="42"/>
                                        </p:tgtEl>
                                      </p:cBhvr>
                                    </p:animEffect>
                                  </p:childTnLst>
                                </p:cTn>
                              </p:par>
                              <p:par>
                                <p:cTn id="91" presetID="10" presetClass="exit" presetSubtype="0" fill="hold" nodeType="withEffect">
                                  <p:stCondLst>
                                    <p:cond delay="0"/>
                                  </p:stCondLst>
                                  <p:childTnLst>
                                    <p:animEffect transition="out" filter="fade">
                                      <p:cBhvr>
                                        <p:cTn id="92" dur="500"/>
                                        <p:tgtEl>
                                          <p:spTgt spid="25"/>
                                        </p:tgtEl>
                                      </p:cBhvr>
                                    </p:animEffect>
                                    <p:set>
                                      <p:cBhvr>
                                        <p:cTn id="93" dur="1" fill="hold">
                                          <p:stCondLst>
                                            <p:cond delay="499"/>
                                          </p:stCondLst>
                                        </p:cTn>
                                        <p:tgtEl>
                                          <p:spTgt spid="25"/>
                                        </p:tgtEl>
                                        <p:attrNameLst>
                                          <p:attrName>style.visibility</p:attrName>
                                        </p:attrNameLst>
                                      </p:cBhvr>
                                      <p:to>
                                        <p:strVal val="hidden"/>
                                      </p:to>
                                    </p:set>
                                  </p:childTnLst>
                                </p:cTn>
                              </p:par>
                            </p:childTnLst>
                          </p:cTn>
                        </p:par>
                        <p:par>
                          <p:cTn id="94" fill="hold">
                            <p:stCondLst>
                              <p:cond delay="2750"/>
                            </p:stCondLst>
                            <p:childTnLst>
                              <p:par>
                                <p:cTn id="95" presetID="10" presetClass="exit" presetSubtype="0" fill="hold" nodeType="afterEffect">
                                  <p:stCondLst>
                                    <p:cond delay="250"/>
                                  </p:stCondLst>
                                  <p:childTnLst>
                                    <p:animEffect transition="out" filter="fade">
                                      <p:cBhvr>
                                        <p:cTn id="96" dur="500"/>
                                        <p:tgtEl>
                                          <p:spTgt spid="40"/>
                                        </p:tgtEl>
                                      </p:cBhvr>
                                    </p:animEffect>
                                    <p:set>
                                      <p:cBhvr>
                                        <p:cTn id="97" dur="1" fill="hold">
                                          <p:stCondLst>
                                            <p:cond delay="499"/>
                                          </p:stCondLst>
                                        </p:cTn>
                                        <p:tgtEl>
                                          <p:spTgt spid="40"/>
                                        </p:tgtEl>
                                        <p:attrNameLst>
                                          <p:attrName>style.visibility</p:attrName>
                                        </p:attrNameLst>
                                      </p:cBhvr>
                                      <p:to>
                                        <p:strVal val="hidden"/>
                                      </p:to>
                                    </p:set>
                                  </p:childTnLst>
                                </p:cTn>
                              </p:par>
                              <p:par>
                                <p:cTn id="98" presetID="10" presetClass="exit" presetSubtype="0" fill="hold" nodeType="withEffect">
                                  <p:stCondLst>
                                    <p:cond delay="250"/>
                                  </p:stCondLst>
                                  <p:childTnLst>
                                    <p:animEffect transition="out" filter="fade">
                                      <p:cBhvr>
                                        <p:cTn id="99" dur="500"/>
                                        <p:tgtEl>
                                          <p:spTgt spid="37"/>
                                        </p:tgtEl>
                                      </p:cBhvr>
                                    </p:animEffect>
                                    <p:set>
                                      <p:cBhvr>
                                        <p:cTn id="100" dur="1" fill="hold">
                                          <p:stCondLst>
                                            <p:cond delay="499"/>
                                          </p:stCondLst>
                                        </p:cTn>
                                        <p:tgtEl>
                                          <p:spTgt spid="37"/>
                                        </p:tgtEl>
                                        <p:attrNameLst>
                                          <p:attrName>style.visibility</p:attrName>
                                        </p:attrNameLst>
                                      </p:cBhvr>
                                      <p:to>
                                        <p:strVal val="hidden"/>
                                      </p:to>
                                    </p:set>
                                  </p:childTnLst>
                                </p:cTn>
                              </p:par>
                              <p:par>
                                <p:cTn id="101" presetID="10" presetClass="exit" presetSubtype="0" fill="hold" nodeType="withEffect">
                                  <p:stCondLst>
                                    <p:cond delay="250"/>
                                  </p:stCondLst>
                                  <p:childTnLst>
                                    <p:animEffect transition="out" filter="fade">
                                      <p:cBhvr>
                                        <p:cTn id="102" dur="500"/>
                                        <p:tgtEl>
                                          <p:spTgt spid="29"/>
                                        </p:tgtEl>
                                      </p:cBhvr>
                                    </p:animEffect>
                                    <p:set>
                                      <p:cBhvr>
                                        <p:cTn id="103" dur="1" fill="hold">
                                          <p:stCondLst>
                                            <p:cond delay="499"/>
                                          </p:stCondLst>
                                        </p:cTn>
                                        <p:tgtEl>
                                          <p:spTgt spid="29"/>
                                        </p:tgtEl>
                                        <p:attrNameLst>
                                          <p:attrName>style.visibility</p:attrName>
                                        </p:attrNameLst>
                                      </p:cBhvr>
                                      <p:to>
                                        <p:strVal val="hidden"/>
                                      </p:to>
                                    </p:set>
                                  </p:childTnLst>
                                </p:cTn>
                              </p:par>
                              <p:par>
                                <p:cTn id="104" presetID="10" presetClass="exit" presetSubtype="0" fill="hold" nodeType="withEffect">
                                  <p:stCondLst>
                                    <p:cond delay="250"/>
                                  </p:stCondLst>
                                  <p:childTnLst>
                                    <p:animEffect transition="out" filter="fade">
                                      <p:cBhvr>
                                        <p:cTn id="105" dur="500"/>
                                        <p:tgtEl>
                                          <p:spTgt spid="31"/>
                                        </p:tgtEl>
                                      </p:cBhvr>
                                    </p:animEffect>
                                    <p:set>
                                      <p:cBhvr>
                                        <p:cTn id="106" dur="1" fill="hold">
                                          <p:stCondLst>
                                            <p:cond delay="499"/>
                                          </p:stCondLst>
                                        </p:cTn>
                                        <p:tgtEl>
                                          <p:spTgt spid="31"/>
                                        </p:tgtEl>
                                        <p:attrNameLst>
                                          <p:attrName>style.visibility</p:attrName>
                                        </p:attrNameLst>
                                      </p:cBhvr>
                                      <p:to>
                                        <p:strVal val="hidden"/>
                                      </p:to>
                                    </p:set>
                                  </p:childTnLst>
                                </p:cTn>
                              </p:par>
                              <p:par>
                                <p:cTn id="107" presetID="10" presetClass="exit" presetSubtype="0" fill="hold" nodeType="withEffect">
                                  <p:stCondLst>
                                    <p:cond delay="250"/>
                                  </p:stCondLst>
                                  <p:childTnLst>
                                    <p:animEffect transition="out" filter="fade">
                                      <p:cBhvr>
                                        <p:cTn id="108" dur="500"/>
                                        <p:tgtEl>
                                          <p:spTgt spid="32"/>
                                        </p:tgtEl>
                                      </p:cBhvr>
                                    </p:animEffect>
                                    <p:set>
                                      <p:cBhvr>
                                        <p:cTn id="109" dur="1" fill="hold">
                                          <p:stCondLst>
                                            <p:cond delay="499"/>
                                          </p:stCondLst>
                                        </p:cTn>
                                        <p:tgtEl>
                                          <p:spTgt spid="32"/>
                                        </p:tgtEl>
                                        <p:attrNameLst>
                                          <p:attrName>style.visibility</p:attrName>
                                        </p:attrNameLst>
                                      </p:cBhvr>
                                      <p:to>
                                        <p:strVal val="hidden"/>
                                      </p:to>
                                    </p:set>
                                  </p:childTnLst>
                                </p:cTn>
                              </p:par>
                              <p:par>
                                <p:cTn id="110" presetID="10" presetClass="exit" presetSubtype="0" fill="hold" nodeType="withEffect">
                                  <p:stCondLst>
                                    <p:cond delay="250"/>
                                  </p:stCondLst>
                                  <p:childTnLst>
                                    <p:animEffect transition="out" filter="fade">
                                      <p:cBhvr>
                                        <p:cTn id="111" dur="500"/>
                                        <p:tgtEl>
                                          <p:spTgt spid="33"/>
                                        </p:tgtEl>
                                      </p:cBhvr>
                                    </p:animEffect>
                                    <p:set>
                                      <p:cBhvr>
                                        <p:cTn id="112" dur="1" fill="hold">
                                          <p:stCondLst>
                                            <p:cond delay="499"/>
                                          </p:stCondLst>
                                        </p:cTn>
                                        <p:tgtEl>
                                          <p:spTgt spid="33"/>
                                        </p:tgtEl>
                                        <p:attrNameLst>
                                          <p:attrName>style.visibility</p:attrName>
                                        </p:attrNameLst>
                                      </p:cBhvr>
                                      <p:to>
                                        <p:strVal val="hidden"/>
                                      </p:to>
                                    </p:set>
                                  </p:childTnLst>
                                </p:cTn>
                              </p:par>
                              <p:par>
                                <p:cTn id="113" presetID="10" presetClass="exit" presetSubtype="0" fill="hold" nodeType="withEffect">
                                  <p:stCondLst>
                                    <p:cond delay="250"/>
                                  </p:stCondLst>
                                  <p:childTnLst>
                                    <p:animEffect transition="out" filter="fade">
                                      <p:cBhvr>
                                        <p:cTn id="114" dur="500"/>
                                        <p:tgtEl>
                                          <p:spTgt spid="34"/>
                                        </p:tgtEl>
                                      </p:cBhvr>
                                    </p:animEffect>
                                    <p:set>
                                      <p:cBhvr>
                                        <p:cTn id="115" dur="1" fill="hold">
                                          <p:stCondLst>
                                            <p:cond delay="499"/>
                                          </p:stCondLst>
                                        </p:cTn>
                                        <p:tgtEl>
                                          <p:spTgt spid="34"/>
                                        </p:tgtEl>
                                        <p:attrNameLst>
                                          <p:attrName>style.visibility</p:attrName>
                                        </p:attrNameLst>
                                      </p:cBhvr>
                                      <p:to>
                                        <p:strVal val="hidden"/>
                                      </p:to>
                                    </p:set>
                                  </p:childTnLst>
                                </p:cTn>
                              </p:par>
                              <p:par>
                                <p:cTn id="116" presetID="10" presetClass="exit" presetSubtype="0" fill="hold" nodeType="withEffect">
                                  <p:stCondLst>
                                    <p:cond delay="0"/>
                                  </p:stCondLst>
                                  <p:childTnLst>
                                    <p:animEffect transition="out" filter="fade">
                                      <p:cBhvr>
                                        <p:cTn id="117" dur="500"/>
                                        <p:tgtEl>
                                          <p:spTgt spid="36"/>
                                        </p:tgtEl>
                                      </p:cBhvr>
                                    </p:animEffect>
                                    <p:set>
                                      <p:cBhvr>
                                        <p:cTn id="118" dur="1" fill="hold">
                                          <p:stCondLst>
                                            <p:cond delay="499"/>
                                          </p:stCondLst>
                                        </p:cTn>
                                        <p:tgtEl>
                                          <p:spTgt spid="36"/>
                                        </p:tgtEl>
                                        <p:attrNameLst>
                                          <p:attrName>style.visibility</p:attrName>
                                        </p:attrNameLst>
                                      </p:cBhvr>
                                      <p:to>
                                        <p:strVal val="hidden"/>
                                      </p:to>
                                    </p:set>
                                  </p:childTnLst>
                                </p:cTn>
                              </p:par>
                              <p:par>
                                <p:cTn id="119" presetID="10" presetClass="exit" presetSubtype="0" fill="hold" nodeType="withEffect">
                                  <p:stCondLst>
                                    <p:cond delay="250"/>
                                  </p:stCondLst>
                                  <p:childTnLst>
                                    <p:animEffect transition="out" filter="fade">
                                      <p:cBhvr>
                                        <p:cTn id="120" dur="500"/>
                                        <p:tgtEl>
                                          <p:spTgt spid="38"/>
                                        </p:tgtEl>
                                      </p:cBhvr>
                                    </p:animEffect>
                                    <p:set>
                                      <p:cBhvr>
                                        <p:cTn id="121" dur="1" fill="hold">
                                          <p:stCondLst>
                                            <p:cond delay="499"/>
                                          </p:stCondLst>
                                        </p:cTn>
                                        <p:tgtEl>
                                          <p:spTgt spid="38"/>
                                        </p:tgtEl>
                                        <p:attrNameLst>
                                          <p:attrName>style.visibility</p:attrName>
                                        </p:attrNameLst>
                                      </p:cBhvr>
                                      <p:to>
                                        <p:strVal val="hidden"/>
                                      </p:to>
                                    </p:set>
                                  </p:childTnLst>
                                </p:cTn>
                              </p:par>
                              <p:par>
                                <p:cTn id="122" presetID="10" presetClass="exit" presetSubtype="0" fill="hold" nodeType="withEffect">
                                  <p:stCondLst>
                                    <p:cond delay="250"/>
                                  </p:stCondLst>
                                  <p:childTnLst>
                                    <p:animEffect transition="out" filter="fade">
                                      <p:cBhvr>
                                        <p:cTn id="123" dur="500"/>
                                        <p:tgtEl>
                                          <p:spTgt spid="26"/>
                                        </p:tgtEl>
                                      </p:cBhvr>
                                    </p:animEffect>
                                    <p:set>
                                      <p:cBhvr>
                                        <p:cTn id="124" dur="1" fill="hold">
                                          <p:stCondLst>
                                            <p:cond delay="499"/>
                                          </p:stCondLst>
                                        </p:cTn>
                                        <p:tgtEl>
                                          <p:spTgt spid="26"/>
                                        </p:tgtEl>
                                        <p:attrNameLst>
                                          <p:attrName>style.visibility</p:attrName>
                                        </p:attrNameLst>
                                      </p:cBhvr>
                                      <p:to>
                                        <p:strVal val="hidden"/>
                                      </p:to>
                                    </p:set>
                                  </p:childTnLst>
                                </p:cTn>
                              </p:par>
                              <p:par>
                                <p:cTn id="125" presetID="10" presetClass="entr" presetSubtype="0" fill="hold" nodeType="withEffect">
                                  <p:stCondLst>
                                    <p:cond delay="250"/>
                                  </p:stCondLst>
                                  <p:childTnLst>
                                    <p:set>
                                      <p:cBhvr>
                                        <p:cTn id="126" dur="1" fill="hold">
                                          <p:stCondLst>
                                            <p:cond delay="0"/>
                                          </p:stCondLst>
                                        </p:cTn>
                                        <p:tgtEl>
                                          <p:spTgt spid="41"/>
                                        </p:tgtEl>
                                        <p:attrNameLst>
                                          <p:attrName>style.visibility</p:attrName>
                                        </p:attrNameLst>
                                      </p:cBhvr>
                                      <p:to>
                                        <p:strVal val="visible"/>
                                      </p:to>
                                    </p:set>
                                    <p:animEffect transition="in" filter="fade">
                                      <p:cBhvr>
                                        <p:cTn id="127" dur="500"/>
                                        <p:tgtEl>
                                          <p:spTgt spid="41"/>
                                        </p:tgtEl>
                                      </p:cBhvr>
                                    </p:animEffect>
                                  </p:childTnLst>
                                </p:cTn>
                              </p:par>
                            </p:childTnLst>
                          </p:cTn>
                        </p:par>
                      </p:childTnLst>
                    </p:cTn>
                  </p:par>
                  <p:par>
                    <p:cTn id="128" fill="hold">
                      <p:stCondLst>
                        <p:cond delay="indefinite"/>
                      </p:stCondLst>
                      <p:childTnLst>
                        <p:par>
                          <p:cTn id="129" fill="hold">
                            <p:stCondLst>
                              <p:cond delay="0"/>
                            </p:stCondLst>
                            <p:childTnLst>
                              <p:par>
                                <p:cTn id="130" presetID="10" presetClass="entr" presetSubtype="0" fill="hold" nodeType="clickEffect">
                                  <p:stCondLst>
                                    <p:cond delay="0"/>
                                  </p:stCondLst>
                                  <p:childTnLst>
                                    <p:set>
                                      <p:cBhvr>
                                        <p:cTn id="131" dur="1" fill="hold">
                                          <p:stCondLst>
                                            <p:cond delay="0"/>
                                          </p:stCondLst>
                                        </p:cTn>
                                        <p:tgtEl>
                                          <p:spTgt spid="45"/>
                                        </p:tgtEl>
                                        <p:attrNameLst>
                                          <p:attrName>style.visibility</p:attrName>
                                        </p:attrNameLst>
                                      </p:cBhvr>
                                      <p:to>
                                        <p:strVal val="visible"/>
                                      </p:to>
                                    </p:set>
                                    <p:animEffect transition="in" filter="fade">
                                      <p:cBhvr>
                                        <p:cTn id="132" dur="500"/>
                                        <p:tgtEl>
                                          <p:spTgt spid="45"/>
                                        </p:tgtEl>
                                      </p:cBhvr>
                                    </p:animEffect>
                                  </p:childTnLst>
                                </p:cTn>
                              </p:par>
                            </p:childTnLst>
                          </p:cTn>
                        </p:par>
                        <p:par>
                          <p:cTn id="133" fill="hold">
                            <p:stCondLst>
                              <p:cond delay="500"/>
                            </p:stCondLst>
                            <p:childTnLst>
                              <p:par>
                                <p:cTn id="134" presetID="42" presetClass="path" presetSubtype="0" accel="50000" decel="50000" fill="hold" nodeType="afterEffect">
                                  <p:stCondLst>
                                    <p:cond delay="250"/>
                                  </p:stCondLst>
                                  <p:childTnLst>
                                    <p:animMotion origin="layout" path="M -1.38889E-6 -1.48148E-6 L 0.17205 0.35371 " pathEditMode="relative" rAng="0" ptsTypes="AA">
                                      <p:cBhvr>
                                        <p:cTn id="135" dur="2000" fill="hold"/>
                                        <p:tgtEl>
                                          <p:spTgt spid="46"/>
                                        </p:tgtEl>
                                        <p:attrNameLst>
                                          <p:attrName>ppt_x</p:attrName>
                                          <p:attrName>ppt_y</p:attrName>
                                        </p:attrNameLst>
                                      </p:cBhvr>
                                      <p:rCtr x="8594" y="17685"/>
                                    </p:animMotion>
                                  </p:childTnLst>
                                </p:cTn>
                              </p:par>
                              <p:par>
                                <p:cTn id="136" presetID="42" presetClass="path" presetSubtype="0" accel="50000" decel="50000" fill="hold" nodeType="withEffect">
                                  <p:stCondLst>
                                    <p:cond delay="250"/>
                                  </p:stCondLst>
                                  <p:childTnLst>
                                    <p:animMotion origin="layout" path="M 3.88889E-6 3.33333E-6 L 0.14566 0.32963 " pathEditMode="relative" rAng="0" ptsTypes="AA">
                                      <p:cBhvr>
                                        <p:cTn id="137" dur="2000" fill="hold"/>
                                        <p:tgtEl>
                                          <p:spTgt spid="47"/>
                                        </p:tgtEl>
                                        <p:attrNameLst>
                                          <p:attrName>ppt_x</p:attrName>
                                          <p:attrName>ppt_y</p:attrName>
                                        </p:attrNameLst>
                                      </p:cBhvr>
                                      <p:rCtr x="7274" y="16481"/>
                                    </p:animMotion>
                                  </p:childTnLst>
                                </p:cTn>
                              </p:par>
                              <p:par>
                                <p:cTn id="138" presetID="42" presetClass="path" presetSubtype="0" accel="50000" decel="50000" fill="hold" nodeType="withEffect">
                                  <p:stCondLst>
                                    <p:cond delay="250"/>
                                  </p:stCondLst>
                                  <p:childTnLst>
                                    <p:animMotion origin="layout" path="M 2.5E-6 -4.81481E-6 L 0.13993 0.22477 " pathEditMode="relative" rAng="0" ptsTypes="AA">
                                      <p:cBhvr>
                                        <p:cTn id="139" dur="2000" fill="hold"/>
                                        <p:tgtEl>
                                          <p:spTgt spid="49"/>
                                        </p:tgtEl>
                                        <p:attrNameLst>
                                          <p:attrName>ppt_x</p:attrName>
                                          <p:attrName>ppt_y</p:attrName>
                                        </p:attrNameLst>
                                      </p:cBhvr>
                                      <p:rCtr x="6997" y="11227"/>
                                    </p:animMotion>
                                  </p:childTnLst>
                                </p:cTn>
                              </p:par>
                              <p:par>
                                <p:cTn id="140" presetID="42" presetClass="path" presetSubtype="0" accel="50000" decel="50000" fill="hold" nodeType="withEffect">
                                  <p:stCondLst>
                                    <p:cond delay="250"/>
                                  </p:stCondLst>
                                  <p:childTnLst>
                                    <p:animMotion origin="layout" path="M -2.77778E-6 -4.44444E-6 L 0.17778 0.45903 " pathEditMode="relative" rAng="0" ptsTypes="AA">
                                      <p:cBhvr>
                                        <p:cTn id="141" dur="2000" fill="hold"/>
                                        <p:tgtEl>
                                          <p:spTgt spid="51"/>
                                        </p:tgtEl>
                                        <p:attrNameLst>
                                          <p:attrName>ppt_x</p:attrName>
                                          <p:attrName>ppt_y</p:attrName>
                                        </p:attrNameLst>
                                      </p:cBhvr>
                                      <p:rCtr x="8889" y="22940"/>
                                    </p:animMotion>
                                  </p:childTnLst>
                                </p:cTn>
                              </p:par>
                              <p:par>
                                <p:cTn id="142" presetID="42" presetClass="path" presetSubtype="0" accel="50000" decel="50000" fill="hold" nodeType="withEffect">
                                  <p:stCondLst>
                                    <p:cond delay="250"/>
                                  </p:stCondLst>
                                  <p:childTnLst>
                                    <p:animMotion origin="layout" path="M 3.88889E-6 3.7037E-6 L 0.19305 0.37592 " pathEditMode="relative" rAng="0" ptsTypes="AA">
                                      <p:cBhvr>
                                        <p:cTn id="143" dur="2000" fill="hold"/>
                                        <p:tgtEl>
                                          <p:spTgt spid="52"/>
                                        </p:tgtEl>
                                        <p:attrNameLst>
                                          <p:attrName>ppt_x</p:attrName>
                                          <p:attrName>ppt_y</p:attrName>
                                        </p:attrNameLst>
                                      </p:cBhvr>
                                      <p:rCtr x="9653" y="18796"/>
                                    </p:animMotion>
                                  </p:childTnLst>
                                </p:cTn>
                              </p:par>
                              <p:par>
                                <p:cTn id="144" presetID="42" presetClass="path" presetSubtype="0" accel="50000" decel="50000" fill="hold" nodeType="withEffect">
                                  <p:stCondLst>
                                    <p:cond delay="250"/>
                                  </p:stCondLst>
                                  <p:childTnLst>
                                    <p:animMotion origin="layout" path="M -1.38889E-6 3.33333E-6 L 0.20747 0.3581 " pathEditMode="relative" rAng="0" ptsTypes="AA">
                                      <p:cBhvr>
                                        <p:cTn id="145" dur="2000" fill="hold"/>
                                        <p:tgtEl>
                                          <p:spTgt spid="53"/>
                                        </p:tgtEl>
                                        <p:attrNameLst>
                                          <p:attrName>ppt_x</p:attrName>
                                          <p:attrName>ppt_y</p:attrName>
                                        </p:attrNameLst>
                                      </p:cBhvr>
                                      <p:rCtr x="10365" y="17894"/>
                                    </p:animMotion>
                                  </p:childTnLst>
                                </p:cTn>
                              </p:par>
                              <p:par>
                                <p:cTn id="146" presetID="42" presetClass="path" presetSubtype="0" accel="50000" decel="50000" fill="hold" nodeType="withEffect">
                                  <p:stCondLst>
                                    <p:cond delay="250"/>
                                  </p:stCondLst>
                                  <p:childTnLst>
                                    <p:animMotion origin="layout" path="M -4.72222E-6 -3.33333E-6 L 0.20608 0.41436 " pathEditMode="relative" rAng="0" ptsTypes="AA">
                                      <p:cBhvr>
                                        <p:cTn id="147" dur="2000" fill="hold"/>
                                        <p:tgtEl>
                                          <p:spTgt spid="54"/>
                                        </p:tgtEl>
                                        <p:attrNameLst>
                                          <p:attrName>ppt_x</p:attrName>
                                          <p:attrName>ppt_y</p:attrName>
                                        </p:attrNameLst>
                                      </p:cBhvr>
                                      <p:rCtr x="10295" y="20718"/>
                                    </p:animMotion>
                                  </p:childTnLst>
                                </p:cTn>
                              </p:par>
                              <p:par>
                                <p:cTn id="148" presetID="42" presetClass="path" presetSubtype="0" accel="50000" decel="50000" fill="hold" nodeType="withEffect">
                                  <p:stCondLst>
                                    <p:cond delay="250"/>
                                  </p:stCondLst>
                                  <p:childTnLst>
                                    <p:animMotion origin="layout" path="M -1.11111E-6 3.7037E-7 L 0.10608 0.15995 " pathEditMode="relative" rAng="0" ptsTypes="AA">
                                      <p:cBhvr>
                                        <p:cTn id="149" dur="2000" fill="hold"/>
                                        <p:tgtEl>
                                          <p:spTgt spid="55"/>
                                        </p:tgtEl>
                                        <p:attrNameLst>
                                          <p:attrName>ppt_x</p:attrName>
                                          <p:attrName>ppt_y</p:attrName>
                                        </p:attrNameLst>
                                      </p:cBhvr>
                                      <p:rCtr x="5295" y="7986"/>
                                    </p:animMotion>
                                  </p:childTnLst>
                                </p:cTn>
                              </p:par>
                              <p:par>
                                <p:cTn id="150" presetID="42" presetClass="path" presetSubtype="0" accel="50000" decel="50000" fill="hold" nodeType="withEffect">
                                  <p:stCondLst>
                                    <p:cond delay="250"/>
                                  </p:stCondLst>
                                  <p:childTnLst>
                                    <p:animMotion origin="layout" path="M 1.66667E-6 -1.48148E-6 L 0.13854 0.18519 " pathEditMode="relative" rAng="0" ptsTypes="AA">
                                      <p:cBhvr>
                                        <p:cTn id="151" dur="2000" fill="hold"/>
                                        <p:tgtEl>
                                          <p:spTgt spid="56"/>
                                        </p:tgtEl>
                                        <p:attrNameLst>
                                          <p:attrName>ppt_x</p:attrName>
                                          <p:attrName>ppt_y</p:attrName>
                                        </p:attrNameLst>
                                      </p:cBhvr>
                                      <p:rCtr x="6927" y="9259"/>
                                    </p:animMotion>
                                  </p:childTnLst>
                                </p:cTn>
                              </p:par>
                              <p:par>
                                <p:cTn id="152" presetID="42" presetClass="path" presetSubtype="0" accel="50000" decel="50000" fill="hold" nodeType="withEffect">
                                  <p:stCondLst>
                                    <p:cond delay="250"/>
                                  </p:stCondLst>
                                  <p:childTnLst>
                                    <p:animMotion origin="layout" path="M 5.55556E-7 -4.44444E-6 L 0.16979 0.25047 " pathEditMode="relative" rAng="0" ptsTypes="AA">
                                      <p:cBhvr>
                                        <p:cTn id="153" dur="2000" fill="hold"/>
                                        <p:tgtEl>
                                          <p:spTgt spid="57"/>
                                        </p:tgtEl>
                                        <p:attrNameLst>
                                          <p:attrName>ppt_x</p:attrName>
                                          <p:attrName>ppt_y</p:attrName>
                                        </p:attrNameLst>
                                      </p:cBhvr>
                                      <p:rCtr x="8490" y="12523"/>
                                    </p:animMotion>
                                  </p:childTnLst>
                                </p:cTn>
                              </p:par>
                              <p:par>
                                <p:cTn id="154" presetID="10" presetClass="entr" presetSubtype="0" fill="hold" nodeType="withEffect">
                                  <p:stCondLst>
                                    <p:cond delay="250"/>
                                  </p:stCondLst>
                                  <p:childTnLst>
                                    <p:set>
                                      <p:cBhvr>
                                        <p:cTn id="155" dur="1" fill="hold">
                                          <p:stCondLst>
                                            <p:cond delay="0"/>
                                          </p:stCondLst>
                                        </p:cTn>
                                        <p:tgtEl>
                                          <p:spTgt spid="43"/>
                                        </p:tgtEl>
                                        <p:attrNameLst>
                                          <p:attrName>style.visibility</p:attrName>
                                        </p:attrNameLst>
                                      </p:cBhvr>
                                      <p:to>
                                        <p:strVal val="visible"/>
                                      </p:to>
                                    </p:set>
                                    <p:animEffect transition="in" filter="fade">
                                      <p:cBhvr>
                                        <p:cTn id="156" dur="500"/>
                                        <p:tgtEl>
                                          <p:spTgt spid="43"/>
                                        </p:tgtEl>
                                      </p:cBhvr>
                                    </p:animEffect>
                                  </p:childTnLst>
                                </p:cTn>
                              </p:par>
                              <p:par>
                                <p:cTn id="157" presetID="10" presetClass="exit" presetSubtype="0" fill="hold" nodeType="withEffect">
                                  <p:stCondLst>
                                    <p:cond delay="250"/>
                                  </p:stCondLst>
                                  <p:childTnLst>
                                    <p:animEffect transition="out" filter="fade">
                                      <p:cBhvr>
                                        <p:cTn id="158" dur="500"/>
                                        <p:tgtEl>
                                          <p:spTgt spid="45"/>
                                        </p:tgtEl>
                                      </p:cBhvr>
                                    </p:animEffect>
                                    <p:set>
                                      <p:cBhvr>
                                        <p:cTn id="159" dur="1" fill="hold">
                                          <p:stCondLst>
                                            <p:cond delay="499"/>
                                          </p:stCondLst>
                                        </p:cTn>
                                        <p:tgtEl>
                                          <p:spTgt spid="45"/>
                                        </p:tgtEl>
                                        <p:attrNameLst>
                                          <p:attrName>style.visibility</p:attrName>
                                        </p:attrNameLst>
                                      </p:cBhvr>
                                      <p:to>
                                        <p:strVal val="hidden"/>
                                      </p:to>
                                    </p:set>
                                  </p:childTnLst>
                                </p:cTn>
                              </p:par>
                            </p:childTnLst>
                          </p:cTn>
                        </p:par>
                        <p:par>
                          <p:cTn id="160" fill="hold">
                            <p:stCondLst>
                              <p:cond delay="2750"/>
                            </p:stCondLst>
                            <p:childTnLst>
                              <p:par>
                                <p:cTn id="161" presetID="10" presetClass="exit" presetSubtype="0" fill="hold" nodeType="afterEffect">
                                  <p:stCondLst>
                                    <p:cond delay="250"/>
                                  </p:stCondLst>
                                  <p:childTnLst>
                                    <p:animEffect transition="out" filter="fade">
                                      <p:cBhvr>
                                        <p:cTn id="162" dur="500"/>
                                        <p:tgtEl>
                                          <p:spTgt spid="57"/>
                                        </p:tgtEl>
                                      </p:cBhvr>
                                    </p:animEffect>
                                    <p:set>
                                      <p:cBhvr>
                                        <p:cTn id="163" dur="1" fill="hold">
                                          <p:stCondLst>
                                            <p:cond delay="499"/>
                                          </p:stCondLst>
                                        </p:cTn>
                                        <p:tgtEl>
                                          <p:spTgt spid="57"/>
                                        </p:tgtEl>
                                        <p:attrNameLst>
                                          <p:attrName>style.visibility</p:attrName>
                                        </p:attrNameLst>
                                      </p:cBhvr>
                                      <p:to>
                                        <p:strVal val="hidden"/>
                                      </p:to>
                                    </p:set>
                                  </p:childTnLst>
                                </p:cTn>
                              </p:par>
                              <p:par>
                                <p:cTn id="164" presetID="10" presetClass="exit" presetSubtype="0" fill="hold" nodeType="withEffect">
                                  <p:stCondLst>
                                    <p:cond delay="250"/>
                                  </p:stCondLst>
                                  <p:childTnLst>
                                    <p:animEffect transition="out" filter="fade">
                                      <p:cBhvr>
                                        <p:cTn id="165" dur="500"/>
                                        <p:tgtEl>
                                          <p:spTgt spid="49"/>
                                        </p:tgtEl>
                                      </p:cBhvr>
                                    </p:animEffect>
                                    <p:set>
                                      <p:cBhvr>
                                        <p:cTn id="166" dur="1" fill="hold">
                                          <p:stCondLst>
                                            <p:cond delay="499"/>
                                          </p:stCondLst>
                                        </p:cTn>
                                        <p:tgtEl>
                                          <p:spTgt spid="49"/>
                                        </p:tgtEl>
                                        <p:attrNameLst>
                                          <p:attrName>style.visibility</p:attrName>
                                        </p:attrNameLst>
                                      </p:cBhvr>
                                      <p:to>
                                        <p:strVal val="hidden"/>
                                      </p:to>
                                    </p:set>
                                  </p:childTnLst>
                                </p:cTn>
                              </p:par>
                              <p:par>
                                <p:cTn id="167" presetID="10" presetClass="exit" presetSubtype="0" fill="hold" nodeType="withEffect">
                                  <p:stCondLst>
                                    <p:cond delay="250"/>
                                  </p:stCondLst>
                                  <p:childTnLst>
                                    <p:animEffect transition="out" filter="fade">
                                      <p:cBhvr>
                                        <p:cTn id="168" dur="500"/>
                                        <p:tgtEl>
                                          <p:spTgt spid="52"/>
                                        </p:tgtEl>
                                      </p:cBhvr>
                                    </p:animEffect>
                                    <p:set>
                                      <p:cBhvr>
                                        <p:cTn id="169" dur="1" fill="hold">
                                          <p:stCondLst>
                                            <p:cond delay="499"/>
                                          </p:stCondLst>
                                        </p:cTn>
                                        <p:tgtEl>
                                          <p:spTgt spid="52"/>
                                        </p:tgtEl>
                                        <p:attrNameLst>
                                          <p:attrName>style.visibility</p:attrName>
                                        </p:attrNameLst>
                                      </p:cBhvr>
                                      <p:to>
                                        <p:strVal val="hidden"/>
                                      </p:to>
                                    </p:set>
                                  </p:childTnLst>
                                </p:cTn>
                              </p:par>
                              <p:par>
                                <p:cTn id="170" presetID="10" presetClass="exit" presetSubtype="0" fill="hold" nodeType="withEffect">
                                  <p:stCondLst>
                                    <p:cond delay="250"/>
                                  </p:stCondLst>
                                  <p:childTnLst>
                                    <p:animEffect transition="out" filter="fade">
                                      <p:cBhvr>
                                        <p:cTn id="171" dur="500"/>
                                        <p:tgtEl>
                                          <p:spTgt spid="56"/>
                                        </p:tgtEl>
                                      </p:cBhvr>
                                    </p:animEffect>
                                    <p:set>
                                      <p:cBhvr>
                                        <p:cTn id="172" dur="1" fill="hold">
                                          <p:stCondLst>
                                            <p:cond delay="499"/>
                                          </p:stCondLst>
                                        </p:cTn>
                                        <p:tgtEl>
                                          <p:spTgt spid="56"/>
                                        </p:tgtEl>
                                        <p:attrNameLst>
                                          <p:attrName>style.visibility</p:attrName>
                                        </p:attrNameLst>
                                      </p:cBhvr>
                                      <p:to>
                                        <p:strVal val="hidden"/>
                                      </p:to>
                                    </p:set>
                                  </p:childTnLst>
                                </p:cTn>
                              </p:par>
                              <p:par>
                                <p:cTn id="173" presetID="10" presetClass="exit" presetSubtype="0" fill="hold" nodeType="withEffect">
                                  <p:stCondLst>
                                    <p:cond delay="250"/>
                                  </p:stCondLst>
                                  <p:childTnLst>
                                    <p:animEffect transition="out" filter="fade">
                                      <p:cBhvr>
                                        <p:cTn id="174" dur="500"/>
                                        <p:tgtEl>
                                          <p:spTgt spid="51"/>
                                        </p:tgtEl>
                                      </p:cBhvr>
                                    </p:animEffect>
                                    <p:set>
                                      <p:cBhvr>
                                        <p:cTn id="175" dur="1" fill="hold">
                                          <p:stCondLst>
                                            <p:cond delay="499"/>
                                          </p:stCondLst>
                                        </p:cTn>
                                        <p:tgtEl>
                                          <p:spTgt spid="51"/>
                                        </p:tgtEl>
                                        <p:attrNameLst>
                                          <p:attrName>style.visibility</p:attrName>
                                        </p:attrNameLst>
                                      </p:cBhvr>
                                      <p:to>
                                        <p:strVal val="hidden"/>
                                      </p:to>
                                    </p:set>
                                  </p:childTnLst>
                                </p:cTn>
                              </p:par>
                              <p:par>
                                <p:cTn id="176" presetID="10" presetClass="exit" presetSubtype="0" fill="hold" nodeType="withEffect">
                                  <p:stCondLst>
                                    <p:cond delay="250"/>
                                  </p:stCondLst>
                                  <p:childTnLst>
                                    <p:animEffect transition="out" filter="fade">
                                      <p:cBhvr>
                                        <p:cTn id="177" dur="500"/>
                                        <p:tgtEl>
                                          <p:spTgt spid="55"/>
                                        </p:tgtEl>
                                      </p:cBhvr>
                                    </p:animEffect>
                                    <p:set>
                                      <p:cBhvr>
                                        <p:cTn id="178" dur="1" fill="hold">
                                          <p:stCondLst>
                                            <p:cond delay="499"/>
                                          </p:stCondLst>
                                        </p:cTn>
                                        <p:tgtEl>
                                          <p:spTgt spid="55"/>
                                        </p:tgtEl>
                                        <p:attrNameLst>
                                          <p:attrName>style.visibility</p:attrName>
                                        </p:attrNameLst>
                                      </p:cBhvr>
                                      <p:to>
                                        <p:strVal val="hidden"/>
                                      </p:to>
                                    </p:set>
                                  </p:childTnLst>
                                </p:cTn>
                              </p:par>
                              <p:par>
                                <p:cTn id="179" presetID="10" presetClass="exit" presetSubtype="0" fill="hold" nodeType="withEffect">
                                  <p:stCondLst>
                                    <p:cond delay="250"/>
                                  </p:stCondLst>
                                  <p:childTnLst>
                                    <p:animEffect transition="out" filter="fade">
                                      <p:cBhvr>
                                        <p:cTn id="180" dur="500"/>
                                        <p:tgtEl>
                                          <p:spTgt spid="53"/>
                                        </p:tgtEl>
                                      </p:cBhvr>
                                    </p:animEffect>
                                    <p:set>
                                      <p:cBhvr>
                                        <p:cTn id="181" dur="1" fill="hold">
                                          <p:stCondLst>
                                            <p:cond delay="499"/>
                                          </p:stCondLst>
                                        </p:cTn>
                                        <p:tgtEl>
                                          <p:spTgt spid="53"/>
                                        </p:tgtEl>
                                        <p:attrNameLst>
                                          <p:attrName>style.visibility</p:attrName>
                                        </p:attrNameLst>
                                      </p:cBhvr>
                                      <p:to>
                                        <p:strVal val="hidden"/>
                                      </p:to>
                                    </p:set>
                                  </p:childTnLst>
                                </p:cTn>
                              </p:par>
                              <p:par>
                                <p:cTn id="182" presetID="10" presetClass="exit" presetSubtype="0" fill="hold" nodeType="withEffect">
                                  <p:stCondLst>
                                    <p:cond delay="250"/>
                                  </p:stCondLst>
                                  <p:childTnLst>
                                    <p:animEffect transition="out" filter="fade">
                                      <p:cBhvr>
                                        <p:cTn id="183" dur="500"/>
                                        <p:tgtEl>
                                          <p:spTgt spid="54"/>
                                        </p:tgtEl>
                                      </p:cBhvr>
                                    </p:animEffect>
                                    <p:set>
                                      <p:cBhvr>
                                        <p:cTn id="184" dur="1" fill="hold">
                                          <p:stCondLst>
                                            <p:cond delay="499"/>
                                          </p:stCondLst>
                                        </p:cTn>
                                        <p:tgtEl>
                                          <p:spTgt spid="54"/>
                                        </p:tgtEl>
                                        <p:attrNameLst>
                                          <p:attrName>style.visibility</p:attrName>
                                        </p:attrNameLst>
                                      </p:cBhvr>
                                      <p:to>
                                        <p:strVal val="hidden"/>
                                      </p:to>
                                    </p:set>
                                  </p:childTnLst>
                                </p:cTn>
                              </p:par>
                              <p:par>
                                <p:cTn id="185" presetID="10" presetClass="exit" presetSubtype="0" fill="hold" nodeType="withEffect">
                                  <p:stCondLst>
                                    <p:cond delay="250"/>
                                  </p:stCondLst>
                                  <p:childTnLst>
                                    <p:animEffect transition="out" filter="fade">
                                      <p:cBhvr>
                                        <p:cTn id="186" dur="500"/>
                                        <p:tgtEl>
                                          <p:spTgt spid="47"/>
                                        </p:tgtEl>
                                      </p:cBhvr>
                                    </p:animEffect>
                                    <p:set>
                                      <p:cBhvr>
                                        <p:cTn id="187" dur="1" fill="hold">
                                          <p:stCondLst>
                                            <p:cond delay="499"/>
                                          </p:stCondLst>
                                        </p:cTn>
                                        <p:tgtEl>
                                          <p:spTgt spid="47"/>
                                        </p:tgtEl>
                                        <p:attrNameLst>
                                          <p:attrName>style.visibility</p:attrName>
                                        </p:attrNameLst>
                                      </p:cBhvr>
                                      <p:to>
                                        <p:strVal val="hidden"/>
                                      </p:to>
                                    </p:set>
                                  </p:childTnLst>
                                </p:cTn>
                              </p:par>
                              <p:par>
                                <p:cTn id="188" presetID="10" presetClass="exit" presetSubtype="0" fill="hold" nodeType="withEffect">
                                  <p:stCondLst>
                                    <p:cond delay="250"/>
                                  </p:stCondLst>
                                  <p:childTnLst>
                                    <p:animEffect transition="out" filter="fade">
                                      <p:cBhvr>
                                        <p:cTn id="189" dur="500"/>
                                        <p:tgtEl>
                                          <p:spTgt spid="46"/>
                                        </p:tgtEl>
                                      </p:cBhvr>
                                    </p:animEffect>
                                    <p:set>
                                      <p:cBhvr>
                                        <p:cTn id="190" dur="1" fill="hold">
                                          <p:stCondLst>
                                            <p:cond delay="499"/>
                                          </p:stCondLst>
                                        </p:cTn>
                                        <p:tgtEl>
                                          <p:spTgt spid="46"/>
                                        </p:tgtEl>
                                        <p:attrNameLst>
                                          <p:attrName>style.visibility</p:attrName>
                                        </p:attrNameLst>
                                      </p:cBhvr>
                                      <p:to>
                                        <p:strVal val="hidden"/>
                                      </p:to>
                                    </p:set>
                                  </p:childTnLst>
                                </p:cTn>
                              </p:par>
                              <p:par>
                                <p:cTn id="191" presetID="10" presetClass="entr" presetSubtype="0" fill="hold" nodeType="withEffect">
                                  <p:stCondLst>
                                    <p:cond delay="250"/>
                                  </p:stCondLst>
                                  <p:childTnLst>
                                    <p:set>
                                      <p:cBhvr>
                                        <p:cTn id="192" dur="1" fill="hold">
                                          <p:stCondLst>
                                            <p:cond delay="0"/>
                                          </p:stCondLst>
                                        </p:cTn>
                                        <p:tgtEl>
                                          <p:spTgt spid="58"/>
                                        </p:tgtEl>
                                        <p:attrNameLst>
                                          <p:attrName>style.visibility</p:attrName>
                                        </p:attrNameLst>
                                      </p:cBhvr>
                                      <p:to>
                                        <p:strVal val="visible"/>
                                      </p:to>
                                    </p:set>
                                    <p:animEffect transition="in" filter="fade">
                                      <p:cBhvr>
                                        <p:cTn id="193" dur="500"/>
                                        <p:tgtEl>
                                          <p:spTgt spid="58"/>
                                        </p:tgtEl>
                                      </p:cBhvr>
                                    </p:animEffect>
                                  </p:childTnLst>
                                </p:cTn>
                              </p:par>
                            </p:childTnLst>
                          </p:cTn>
                        </p:par>
                      </p:childTnLst>
                    </p:cTn>
                  </p:par>
                  <p:par>
                    <p:cTn id="194" fill="hold">
                      <p:stCondLst>
                        <p:cond delay="indefinite"/>
                      </p:stCondLst>
                      <p:childTnLst>
                        <p:par>
                          <p:cTn id="195" fill="hold">
                            <p:stCondLst>
                              <p:cond delay="0"/>
                            </p:stCondLst>
                            <p:childTnLst>
                              <p:par>
                                <p:cTn id="196" presetID="10" presetClass="entr" presetSubtype="0" fill="hold" nodeType="clickEffect">
                                  <p:stCondLst>
                                    <p:cond delay="0"/>
                                  </p:stCondLst>
                                  <p:childTnLst>
                                    <p:set>
                                      <p:cBhvr>
                                        <p:cTn id="197" dur="1" fill="hold">
                                          <p:stCondLst>
                                            <p:cond delay="0"/>
                                          </p:stCondLst>
                                        </p:cTn>
                                        <p:tgtEl>
                                          <p:spTgt spid="60"/>
                                        </p:tgtEl>
                                        <p:attrNameLst>
                                          <p:attrName>style.visibility</p:attrName>
                                        </p:attrNameLst>
                                      </p:cBhvr>
                                      <p:to>
                                        <p:strVal val="visible"/>
                                      </p:to>
                                    </p:set>
                                    <p:animEffect transition="in" filter="fade">
                                      <p:cBhvr>
                                        <p:cTn id="198" dur="500"/>
                                        <p:tgtEl>
                                          <p:spTgt spid="60"/>
                                        </p:tgtEl>
                                      </p:cBhvr>
                                    </p:animEffect>
                                  </p:childTnLst>
                                </p:cTn>
                              </p:par>
                              <p:par>
                                <p:cTn id="199" presetID="10" presetClass="entr" presetSubtype="0" fill="hold" nodeType="withEffect">
                                  <p:stCondLst>
                                    <p:cond delay="0"/>
                                  </p:stCondLst>
                                  <p:childTnLst>
                                    <p:set>
                                      <p:cBhvr>
                                        <p:cTn id="200" dur="1" fill="hold">
                                          <p:stCondLst>
                                            <p:cond delay="0"/>
                                          </p:stCondLst>
                                        </p:cTn>
                                        <p:tgtEl>
                                          <p:spTgt spid="71"/>
                                        </p:tgtEl>
                                        <p:attrNameLst>
                                          <p:attrName>style.visibility</p:attrName>
                                        </p:attrNameLst>
                                      </p:cBhvr>
                                      <p:to>
                                        <p:strVal val="visible"/>
                                      </p:to>
                                    </p:set>
                                    <p:animEffect transition="in" filter="fade">
                                      <p:cBhvr>
                                        <p:cTn id="201" dur="500"/>
                                        <p:tgtEl>
                                          <p:spTgt spid="71"/>
                                        </p:tgtEl>
                                      </p:cBhvr>
                                    </p:animEffect>
                                  </p:childTnLst>
                                </p:cTn>
                              </p:par>
                              <p:par>
                                <p:cTn id="202" presetID="10" presetClass="exit" presetSubtype="0" fill="hold" nodeType="withEffect">
                                  <p:stCondLst>
                                    <p:cond delay="0"/>
                                  </p:stCondLst>
                                  <p:childTnLst>
                                    <p:animEffect transition="out" filter="fade">
                                      <p:cBhvr>
                                        <p:cTn id="203" dur="500"/>
                                        <p:tgtEl>
                                          <p:spTgt spid="6"/>
                                        </p:tgtEl>
                                      </p:cBhvr>
                                    </p:animEffect>
                                    <p:set>
                                      <p:cBhvr>
                                        <p:cTn id="204" dur="1" fill="hold">
                                          <p:stCondLst>
                                            <p:cond delay="499"/>
                                          </p:stCondLst>
                                        </p:cTn>
                                        <p:tgtEl>
                                          <p:spTgt spid="6"/>
                                        </p:tgtEl>
                                        <p:attrNameLst>
                                          <p:attrName>style.visibility</p:attrName>
                                        </p:attrNameLst>
                                      </p:cBhvr>
                                      <p:to>
                                        <p:strVal val="hidden"/>
                                      </p:to>
                                    </p:set>
                                  </p:childTnLst>
                                </p:cTn>
                              </p:par>
                            </p:childTnLst>
                          </p:cTn>
                        </p:par>
                        <p:par>
                          <p:cTn id="205" fill="hold">
                            <p:stCondLst>
                              <p:cond delay="500"/>
                            </p:stCondLst>
                            <p:childTnLst>
                              <p:par>
                                <p:cTn id="206" presetID="42" presetClass="path" presetSubtype="0" accel="50000" decel="50000" fill="hold" nodeType="afterEffect">
                                  <p:stCondLst>
                                    <p:cond delay="250"/>
                                  </p:stCondLst>
                                  <p:childTnLst>
                                    <p:animMotion origin="layout" path="M -1.66667E-6 1.48148E-6 L 0.26962 0.3537 " pathEditMode="relative" rAng="0" ptsTypes="AA">
                                      <p:cBhvr>
                                        <p:cTn id="207" dur="2000" fill="hold"/>
                                        <p:tgtEl>
                                          <p:spTgt spid="61"/>
                                        </p:tgtEl>
                                        <p:attrNameLst>
                                          <p:attrName>ppt_x</p:attrName>
                                          <p:attrName>ppt_y</p:attrName>
                                        </p:attrNameLst>
                                      </p:cBhvr>
                                      <p:rCtr x="13472" y="17685"/>
                                    </p:animMotion>
                                  </p:childTnLst>
                                </p:cTn>
                              </p:par>
                              <p:par>
                                <p:cTn id="208" presetID="42" presetClass="path" presetSubtype="0" accel="50000" decel="50000" fill="hold" nodeType="withEffect">
                                  <p:stCondLst>
                                    <p:cond delay="250"/>
                                  </p:stCondLst>
                                  <p:childTnLst>
                                    <p:animMotion origin="layout" path="M -4.16667E-6 2.59259E-6 L 0.23542 0.24236 " pathEditMode="relative" rAng="0" ptsTypes="AA">
                                      <p:cBhvr>
                                        <p:cTn id="209" dur="2000" fill="hold"/>
                                        <p:tgtEl>
                                          <p:spTgt spid="50"/>
                                        </p:tgtEl>
                                        <p:attrNameLst>
                                          <p:attrName>ppt_x</p:attrName>
                                          <p:attrName>ppt_y</p:attrName>
                                        </p:attrNameLst>
                                      </p:cBhvr>
                                      <p:rCtr x="11771" y="12106"/>
                                    </p:animMotion>
                                  </p:childTnLst>
                                </p:cTn>
                              </p:par>
                              <p:par>
                                <p:cTn id="210" presetID="42" presetClass="path" presetSubtype="0" accel="50000" decel="50000" fill="hold" nodeType="withEffect">
                                  <p:stCondLst>
                                    <p:cond delay="250"/>
                                  </p:stCondLst>
                                  <p:childTnLst>
                                    <p:animMotion origin="layout" path="M 1.11022E-16 -1.85185E-6 L 0.24306 0.28866 " pathEditMode="relative" rAng="0" ptsTypes="AA">
                                      <p:cBhvr>
                                        <p:cTn id="211" dur="2000" fill="hold"/>
                                        <p:tgtEl>
                                          <p:spTgt spid="62"/>
                                        </p:tgtEl>
                                        <p:attrNameLst>
                                          <p:attrName>ppt_x</p:attrName>
                                          <p:attrName>ppt_y</p:attrName>
                                        </p:attrNameLst>
                                      </p:cBhvr>
                                      <p:rCtr x="12153" y="14421"/>
                                    </p:animMotion>
                                  </p:childTnLst>
                                </p:cTn>
                              </p:par>
                              <p:par>
                                <p:cTn id="212" presetID="42" presetClass="path" presetSubtype="0" accel="50000" decel="50000" fill="hold" nodeType="withEffect">
                                  <p:stCondLst>
                                    <p:cond delay="250"/>
                                  </p:stCondLst>
                                  <p:childTnLst>
                                    <p:animMotion origin="layout" path="M 2.22222E-6 1.48148E-6 L 0.26128 0.32963 " pathEditMode="relative" rAng="0" ptsTypes="AA">
                                      <p:cBhvr>
                                        <p:cTn id="213" dur="2000" fill="hold"/>
                                        <p:tgtEl>
                                          <p:spTgt spid="63"/>
                                        </p:tgtEl>
                                        <p:attrNameLst>
                                          <p:attrName>ppt_x</p:attrName>
                                          <p:attrName>ppt_y</p:attrName>
                                        </p:attrNameLst>
                                      </p:cBhvr>
                                      <p:rCtr x="13056" y="16481"/>
                                    </p:animMotion>
                                  </p:childTnLst>
                                </p:cTn>
                              </p:par>
                              <p:par>
                                <p:cTn id="214" presetID="42" presetClass="path" presetSubtype="0" accel="50000" decel="50000" fill="hold" nodeType="withEffect">
                                  <p:stCondLst>
                                    <p:cond delay="250"/>
                                  </p:stCondLst>
                                  <p:childTnLst>
                                    <p:animMotion origin="layout" path="M -5.55556E-7 0 L 0.25451 0.2581 " pathEditMode="relative" rAng="0" ptsTypes="AA">
                                      <p:cBhvr>
                                        <p:cTn id="215" dur="2000" fill="hold"/>
                                        <p:tgtEl>
                                          <p:spTgt spid="64"/>
                                        </p:tgtEl>
                                        <p:attrNameLst>
                                          <p:attrName>ppt_x</p:attrName>
                                          <p:attrName>ppt_y</p:attrName>
                                        </p:attrNameLst>
                                      </p:cBhvr>
                                      <p:rCtr x="12726" y="12894"/>
                                    </p:animMotion>
                                  </p:childTnLst>
                                </p:cTn>
                              </p:par>
                              <p:par>
                                <p:cTn id="216" presetID="42" presetClass="path" presetSubtype="0" accel="50000" decel="50000" fill="hold" nodeType="withEffect">
                                  <p:stCondLst>
                                    <p:cond delay="250"/>
                                  </p:stCondLst>
                                  <p:childTnLst>
                                    <p:animMotion origin="layout" path="M 3.88889E-6 -1.48148E-6 L 0.24496 0.28287 " pathEditMode="relative" rAng="0" ptsTypes="AA">
                                      <p:cBhvr>
                                        <p:cTn id="217" dur="2000" fill="hold"/>
                                        <p:tgtEl>
                                          <p:spTgt spid="65"/>
                                        </p:tgtEl>
                                        <p:attrNameLst>
                                          <p:attrName>ppt_x</p:attrName>
                                          <p:attrName>ppt_y</p:attrName>
                                        </p:attrNameLst>
                                      </p:cBhvr>
                                      <p:rCtr x="12240" y="14144"/>
                                    </p:animMotion>
                                  </p:childTnLst>
                                </p:cTn>
                              </p:par>
                              <p:par>
                                <p:cTn id="218" presetID="42" presetClass="path" presetSubtype="0" accel="50000" decel="50000" fill="hold" nodeType="withEffect">
                                  <p:stCondLst>
                                    <p:cond delay="250"/>
                                  </p:stCondLst>
                                  <p:childTnLst>
                                    <p:animMotion origin="layout" path="M -2.77778E-6 4.44444E-6 L 0.29427 0.21504 " pathEditMode="relative" rAng="0" ptsTypes="AA">
                                      <p:cBhvr>
                                        <p:cTn id="219" dur="2000" fill="hold"/>
                                        <p:tgtEl>
                                          <p:spTgt spid="66"/>
                                        </p:tgtEl>
                                        <p:attrNameLst>
                                          <p:attrName>ppt_x</p:attrName>
                                          <p:attrName>ppt_y</p:attrName>
                                        </p:attrNameLst>
                                      </p:cBhvr>
                                      <p:rCtr x="14705" y="10741"/>
                                    </p:animMotion>
                                  </p:childTnLst>
                                </p:cTn>
                              </p:par>
                              <p:par>
                                <p:cTn id="220" presetID="42" presetClass="path" presetSubtype="0" accel="50000" decel="50000" fill="hold" nodeType="withEffect">
                                  <p:stCondLst>
                                    <p:cond delay="250"/>
                                  </p:stCondLst>
                                  <p:childTnLst>
                                    <p:animMotion origin="layout" path="M 1.94444E-6 -3.7037E-7 L 0.25416 0.31759 " pathEditMode="relative" rAng="0" ptsTypes="AA">
                                      <p:cBhvr>
                                        <p:cTn id="221" dur="2000" fill="hold"/>
                                        <p:tgtEl>
                                          <p:spTgt spid="67"/>
                                        </p:tgtEl>
                                        <p:attrNameLst>
                                          <p:attrName>ppt_x</p:attrName>
                                          <p:attrName>ppt_y</p:attrName>
                                        </p:attrNameLst>
                                      </p:cBhvr>
                                      <p:rCtr x="12708" y="15880"/>
                                    </p:animMotion>
                                  </p:childTnLst>
                                </p:cTn>
                              </p:par>
                              <p:par>
                                <p:cTn id="222" presetID="42" presetClass="path" presetSubtype="0" accel="50000" decel="50000" fill="hold" nodeType="withEffect">
                                  <p:stCondLst>
                                    <p:cond delay="250"/>
                                  </p:stCondLst>
                                  <p:childTnLst>
                                    <p:animMotion origin="layout" path="M 1.38889E-6 2.96296E-6 L 0.25538 0.39143 " pathEditMode="relative" rAng="0" ptsTypes="AA">
                                      <p:cBhvr>
                                        <p:cTn id="223" dur="2000" fill="hold"/>
                                        <p:tgtEl>
                                          <p:spTgt spid="69"/>
                                        </p:tgtEl>
                                        <p:attrNameLst>
                                          <p:attrName>ppt_x</p:attrName>
                                          <p:attrName>ppt_y</p:attrName>
                                        </p:attrNameLst>
                                      </p:cBhvr>
                                      <p:rCtr x="12760" y="19560"/>
                                    </p:animMotion>
                                  </p:childTnLst>
                                </p:cTn>
                              </p:par>
                              <p:par>
                                <p:cTn id="224" presetID="42" presetClass="path" presetSubtype="0" accel="50000" decel="50000" fill="hold" nodeType="withEffect">
                                  <p:stCondLst>
                                    <p:cond delay="250"/>
                                  </p:stCondLst>
                                  <p:childTnLst>
                                    <p:animMotion origin="layout" path="M 4.44444E-6 1.48148E-6 L 0.19913 0.32963 " pathEditMode="relative" rAng="0" ptsTypes="AA">
                                      <p:cBhvr>
                                        <p:cTn id="225" dur="2000" fill="hold"/>
                                        <p:tgtEl>
                                          <p:spTgt spid="70"/>
                                        </p:tgtEl>
                                        <p:attrNameLst>
                                          <p:attrName>ppt_x</p:attrName>
                                          <p:attrName>ppt_y</p:attrName>
                                        </p:attrNameLst>
                                      </p:cBhvr>
                                      <p:rCtr x="9948" y="16481"/>
                                    </p:animMotion>
                                  </p:childTnLst>
                                </p:cTn>
                              </p:par>
                              <p:par>
                                <p:cTn id="226" presetID="10" presetClass="exit" presetSubtype="0" fill="hold" nodeType="withEffect">
                                  <p:stCondLst>
                                    <p:cond delay="250"/>
                                  </p:stCondLst>
                                  <p:childTnLst>
                                    <p:animEffect transition="out" filter="fade">
                                      <p:cBhvr>
                                        <p:cTn id="227" dur="500"/>
                                        <p:tgtEl>
                                          <p:spTgt spid="60"/>
                                        </p:tgtEl>
                                      </p:cBhvr>
                                    </p:animEffect>
                                    <p:set>
                                      <p:cBhvr>
                                        <p:cTn id="228" dur="1" fill="hold">
                                          <p:stCondLst>
                                            <p:cond delay="499"/>
                                          </p:stCondLst>
                                        </p:cTn>
                                        <p:tgtEl>
                                          <p:spTgt spid="60"/>
                                        </p:tgtEl>
                                        <p:attrNameLst>
                                          <p:attrName>style.visibility</p:attrName>
                                        </p:attrNameLst>
                                      </p:cBhvr>
                                      <p:to>
                                        <p:strVal val="hidden"/>
                                      </p:to>
                                    </p:set>
                                  </p:childTnLst>
                                </p:cTn>
                              </p:par>
                            </p:childTnLst>
                          </p:cTn>
                        </p:par>
                        <p:par>
                          <p:cTn id="229" fill="hold">
                            <p:stCondLst>
                              <p:cond delay="2750"/>
                            </p:stCondLst>
                            <p:childTnLst>
                              <p:par>
                                <p:cTn id="230" presetID="10" presetClass="exit" presetSubtype="0" fill="hold" nodeType="afterEffect">
                                  <p:stCondLst>
                                    <p:cond delay="250"/>
                                  </p:stCondLst>
                                  <p:childTnLst>
                                    <p:animEffect transition="out" filter="fade">
                                      <p:cBhvr>
                                        <p:cTn id="231" dur="500"/>
                                        <p:tgtEl>
                                          <p:spTgt spid="70"/>
                                        </p:tgtEl>
                                      </p:cBhvr>
                                    </p:animEffect>
                                    <p:set>
                                      <p:cBhvr>
                                        <p:cTn id="232" dur="1" fill="hold">
                                          <p:stCondLst>
                                            <p:cond delay="499"/>
                                          </p:stCondLst>
                                        </p:cTn>
                                        <p:tgtEl>
                                          <p:spTgt spid="70"/>
                                        </p:tgtEl>
                                        <p:attrNameLst>
                                          <p:attrName>style.visibility</p:attrName>
                                        </p:attrNameLst>
                                      </p:cBhvr>
                                      <p:to>
                                        <p:strVal val="hidden"/>
                                      </p:to>
                                    </p:set>
                                  </p:childTnLst>
                                </p:cTn>
                              </p:par>
                              <p:par>
                                <p:cTn id="233" presetID="10" presetClass="exit" presetSubtype="0" fill="hold" nodeType="withEffect">
                                  <p:stCondLst>
                                    <p:cond delay="250"/>
                                  </p:stCondLst>
                                  <p:childTnLst>
                                    <p:animEffect transition="out" filter="fade">
                                      <p:cBhvr>
                                        <p:cTn id="234" dur="500"/>
                                        <p:tgtEl>
                                          <p:spTgt spid="61"/>
                                        </p:tgtEl>
                                      </p:cBhvr>
                                    </p:animEffect>
                                    <p:set>
                                      <p:cBhvr>
                                        <p:cTn id="235" dur="1" fill="hold">
                                          <p:stCondLst>
                                            <p:cond delay="499"/>
                                          </p:stCondLst>
                                        </p:cTn>
                                        <p:tgtEl>
                                          <p:spTgt spid="61"/>
                                        </p:tgtEl>
                                        <p:attrNameLst>
                                          <p:attrName>style.visibility</p:attrName>
                                        </p:attrNameLst>
                                      </p:cBhvr>
                                      <p:to>
                                        <p:strVal val="hidden"/>
                                      </p:to>
                                    </p:set>
                                  </p:childTnLst>
                                </p:cTn>
                              </p:par>
                              <p:par>
                                <p:cTn id="236" presetID="10" presetClass="exit" presetSubtype="0" fill="hold" nodeType="withEffect">
                                  <p:stCondLst>
                                    <p:cond delay="250"/>
                                  </p:stCondLst>
                                  <p:childTnLst>
                                    <p:animEffect transition="out" filter="fade">
                                      <p:cBhvr>
                                        <p:cTn id="237" dur="500"/>
                                        <p:tgtEl>
                                          <p:spTgt spid="64"/>
                                        </p:tgtEl>
                                      </p:cBhvr>
                                    </p:animEffect>
                                    <p:set>
                                      <p:cBhvr>
                                        <p:cTn id="238" dur="1" fill="hold">
                                          <p:stCondLst>
                                            <p:cond delay="499"/>
                                          </p:stCondLst>
                                        </p:cTn>
                                        <p:tgtEl>
                                          <p:spTgt spid="64"/>
                                        </p:tgtEl>
                                        <p:attrNameLst>
                                          <p:attrName>style.visibility</p:attrName>
                                        </p:attrNameLst>
                                      </p:cBhvr>
                                      <p:to>
                                        <p:strVal val="hidden"/>
                                      </p:to>
                                    </p:set>
                                  </p:childTnLst>
                                </p:cTn>
                              </p:par>
                              <p:par>
                                <p:cTn id="239" presetID="10" presetClass="exit" presetSubtype="0" fill="hold" nodeType="withEffect">
                                  <p:stCondLst>
                                    <p:cond delay="250"/>
                                  </p:stCondLst>
                                  <p:childTnLst>
                                    <p:animEffect transition="out" filter="fade">
                                      <p:cBhvr>
                                        <p:cTn id="240" dur="500"/>
                                        <p:tgtEl>
                                          <p:spTgt spid="66"/>
                                        </p:tgtEl>
                                      </p:cBhvr>
                                    </p:animEffect>
                                    <p:set>
                                      <p:cBhvr>
                                        <p:cTn id="241" dur="1" fill="hold">
                                          <p:stCondLst>
                                            <p:cond delay="499"/>
                                          </p:stCondLst>
                                        </p:cTn>
                                        <p:tgtEl>
                                          <p:spTgt spid="66"/>
                                        </p:tgtEl>
                                        <p:attrNameLst>
                                          <p:attrName>style.visibility</p:attrName>
                                        </p:attrNameLst>
                                      </p:cBhvr>
                                      <p:to>
                                        <p:strVal val="hidden"/>
                                      </p:to>
                                    </p:set>
                                  </p:childTnLst>
                                </p:cTn>
                              </p:par>
                              <p:par>
                                <p:cTn id="242" presetID="10" presetClass="exit" presetSubtype="0" fill="hold" nodeType="withEffect">
                                  <p:stCondLst>
                                    <p:cond delay="250"/>
                                  </p:stCondLst>
                                  <p:childTnLst>
                                    <p:animEffect transition="out" filter="fade">
                                      <p:cBhvr>
                                        <p:cTn id="243" dur="500"/>
                                        <p:tgtEl>
                                          <p:spTgt spid="69"/>
                                        </p:tgtEl>
                                      </p:cBhvr>
                                    </p:animEffect>
                                    <p:set>
                                      <p:cBhvr>
                                        <p:cTn id="244" dur="1" fill="hold">
                                          <p:stCondLst>
                                            <p:cond delay="499"/>
                                          </p:stCondLst>
                                        </p:cTn>
                                        <p:tgtEl>
                                          <p:spTgt spid="69"/>
                                        </p:tgtEl>
                                        <p:attrNameLst>
                                          <p:attrName>style.visibility</p:attrName>
                                        </p:attrNameLst>
                                      </p:cBhvr>
                                      <p:to>
                                        <p:strVal val="hidden"/>
                                      </p:to>
                                    </p:set>
                                  </p:childTnLst>
                                </p:cTn>
                              </p:par>
                              <p:par>
                                <p:cTn id="245" presetID="10" presetClass="exit" presetSubtype="0" fill="hold" nodeType="withEffect">
                                  <p:stCondLst>
                                    <p:cond delay="250"/>
                                  </p:stCondLst>
                                  <p:childTnLst>
                                    <p:animEffect transition="out" filter="fade">
                                      <p:cBhvr>
                                        <p:cTn id="246" dur="500"/>
                                        <p:tgtEl>
                                          <p:spTgt spid="63"/>
                                        </p:tgtEl>
                                      </p:cBhvr>
                                    </p:animEffect>
                                    <p:set>
                                      <p:cBhvr>
                                        <p:cTn id="247" dur="1" fill="hold">
                                          <p:stCondLst>
                                            <p:cond delay="499"/>
                                          </p:stCondLst>
                                        </p:cTn>
                                        <p:tgtEl>
                                          <p:spTgt spid="63"/>
                                        </p:tgtEl>
                                        <p:attrNameLst>
                                          <p:attrName>style.visibility</p:attrName>
                                        </p:attrNameLst>
                                      </p:cBhvr>
                                      <p:to>
                                        <p:strVal val="hidden"/>
                                      </p:to>
                                    </p:set>
                                  </p:childTnLst>
                                </p:cTn>
                              </p:par>
                              <p:par>
                                <p:cTn id="248" presetID="10" presetClass="exit" presetSubtype="0" fill="hold" nodeType="withEffect">
                                  <p:stCondLst>
                                    <p:cond delay="250"/>
                                  </p:stCondLst>
                                  <p:childTnLst>
                                    <p:animEffect transition="out" filter="fade">
                                      <p:cBhvr>
                                        <p:cTn id="249" dur="500"/>
                                        <p:tgtEl>
                                          <p:spTgt spid="50"/>
                                        </p:tgtEl>
                                      </p:cBhvr>
                                    </p:animEffect>
                                    <p:set>
                                      <p:cBhvr>
                                        <p:cTn id="250" dur="1" fill="hold">
                                          <p:stCondLst>
                                            <p:cond delay="499"/>
                                          </p:stCondLst>
                                        </p:cTn>
                                        <p:tgtEl>
                                          <p:spTgt spid="50"/>
                                        </p:tgtEl>
                                        <p:attrNameLst>
                                          <p:attrName>style.visibility</p:attrName>
                                        </p:attrNameLst>
                                      </p:cBhvr>
                                      <p:to>
                                        <p:strVal val="hidden"/>
                                      </p:to>
                                    </p:set>
                                  </p:childTnLst>
                                </p:cTn>
                              </p:par>
                              <p:par>
                                <p:cTn id="251" presetID="10" presetClass="exit" presetSubtype="0" fill="hold" nodeType="withEffect">
                                  <p:stCondLst>
                                    <p:cond delay="250"/>
                                  </p:stCondLst>
                                  <p:childTnLst>
                                    <p:animEffect transition="out" filter="fade">
                                      <p:cBhvr>
                                        <p:cTn id="252" dur="500"/>
                                        <p:tgtEl>
                                          <p:spTgt spid="67"/>
                                        </p:tgtEl>
                                      </p:cBhvr>
                                    </p:animEffect>
                                    <p:set>
                                      <p:cBhvr>
                                        <p:cTn id="253" dur="1" fill="hold">
                                          <p:stCondLst>
                                            <p:cond delay="499"/>
                                          </p:stCondLst>
                                        </p:cTn>
                                        <p:tgtEl>
                                          <p:spTgt spid="67"/>
                                        </p:tgtEl>
                                        <p:attrNameLst>
                                          <p:attrName>style.visibility</p:attrName>
                                        </p:attrNameLst>
                                      </p:cBhvr>
                                      <p:to>
                                        <p:strVal val="hidden"/>
                                      </p:to>
                                    </p:set>
                                  </p:childTnLst>
                                </p:cTn>
                              </p:par>
                              <p:par>
                                <p:cTn id="254" presetID="10" presetClass="exit" presetSubtype="0" fill="hold" nodeType="withEffect">
                                  <p:stCondLst>
                                    <p:cond delay="250"/>
                                  </p:stCondLst>
                                  <p:childTnLst>
                                    <p:animEffect transition="out" filter="fade">
                                      <p:cBhvr>
                                        <p:cTn id="255" dur="500"/>
                                        <p:tgtEl>
                                          <p:spTgt spid="62"/>
                                        </p:tgtEl>
                                      </p:cBhvr>
                                    </p:animEffect>
                                    <p:set>
                                      <p:cBhvr>
                                        <p:cTn id="256" dur="1" fill="hold">
                                          <p:stCondLst>
                                            <p:cond delay="499"/>
                                          </p:stCondLst>
                                        </p:cTn>
                                        <p:tgtEl>
                                          <p:spTgt spid="62"/>
                                        </p:tgtEl>
                                        <p:attrNameLst>
                                          <p:attrName>style.visibility</p:attrName>
                                        </p:attrNameLst>
                                      </p:cBhvr>
                                      <p:to>
                                        <p:strVal val="hidden"/>
                                      </p:to>
                                    </p:set>
                                  </p:childTnLst>
                                </p:cTn>
                              </p:par>
                              <p:par>
                                <p:cTn id="257" presetID="10" presetClass="exit" presetSubtype="0" fill="hold" nodeType="withEffect">
                                  <p:stCondLst>
                                    <p:cond delay="250"/>
                                  </p:stCondLst>
                                  <p:childTnLst>
                                    <p:animEffect transition="out" filter="fade">
                                      <p:cBhvr>
                                        <p:cTn id="258" dur="500"/>
                                        <p:tgtEl>
                                          <p:spTgt spid="65"/>
                                        </p:tgtEl>
                                      </p:cBhvr>
                                    </p:animEffect>
                                    <p:set>
                                      <p:cBhvr>
                                        <p:cTn id="259" dur="1" fill="hold">
                                          <p:stCondLst>
                                            <p:cond delay="499"/>
                                          </p:stCondLst>
                                        </p:cTn>
                                        <p:tgtEl>
                                          <p:spTgt spid="65"/>
                                        </p:tgtEl>
                                        <p:attrNameLst>
                                          <p:attrName>style.visibility</p:attrName>
                                        </p:attrNameLst>
                                      </p:cBhvr>
                                      <p:to>
                                        <p:strVal val="hidden"/>
                                      </p:to>
                                    </p:set>
                                  </p:childTnLst>
                                </p:cTn>
                              </p:par>
                              <p:par>
                                <p:cTn id="260" presetID="10" presetClass="entr" presetSubtype="0" fill="hold" nodeType="withEffect">
                                  <p:stCondLst>
                                    <p:cond delay="250"/>
                                  </p:stCondLst>
                                  <p:childTnLst>
                                    <p:set>
                                      <p:cBhvr>
                                        <p:cTn id="261" dur="1" fill="hold">
                                          <p:stCondLst>
                                            <p:cond delay="0"/>
                                          </p:stCondLst>
                                        </p:cTn>
                                        <p:tgtEl>
                                          <p:spTgt spid="72"/>
                                        </p:tgtEl>
                                        <p:attrNameLst>
                                          <p:attrName>style.visibility</p:attrName>
                                        </p:attrNameLst>
                                      </p:cBhvr>
                                      <p:to>
                                        <p:strVal val="visible"/>
                                      </p:to>
                                    </p:set>
                                    <p:animEffect transition="in" filter="fade">
                                      <p:cBhvr>
                                        <p:cTn id="262" dur="500"/>
                                        <p:tgtEl>
                                          <p:spTgt spid="72"/>
                                        </p:tgtEl>
                                      </p:cBhvr>
                                    </p:animEffect>
                                  </p:childTnLst>
                                </p:cTn>
                              </p:par>
                            </p:childTnLst>
                          </p:cTn>
                        </p:par>
                      </p:childTnLst>
                    </p:cTn>
                  </p:par>
                  <p:par>
                    <p:cTn id="263" fill="hold">
                      <p:stCondLst>
                        <p:cond delay="indefinite"/>
                      </p:stCondLst>
                      <p:childTnLst>
                        <p:par>
                          <p:cTn id="264" fill="hold">
                            <p:stCondLst>
                              <p:cond delay="0"/>
                            </p:stCondLst>
                            <p:childTnLst>
                              <p:par>
                                <p:cTn id="265" presetID="10" presetClass="entr" presetSubtype="0" fill="hold" grpId="0" nodeType="clickEffect">
                                  <p:stCondLst>
                                    <p:cond delay="0"/>
                                  </p:stCondLst>
                                  <p:childTnLst>
                                    <p:set>
                                      <p:cBhvr>
                                        <p:cTn id="266" dur="1" fill="hold">
                                          <p:stCondLst>
                                            <p:cond delay="0"/>
                                          </p:stCondLst>
                                        </p:cTn>
                                        <p:tgtEl>
                                          <p:spTgt spid="77"/>
                                        </p:tgtEl>
                                        <p:attrNameLst>
                                          <p:attrName>style.visibility</p:attrName>
                                        </p:attrNameLst>
                                      </p:cBhvr>
                                      <p:to>
                                        <p:strVal val="visible"/>
                                      </p:to>
                                    </p:set>
                                    <p:animEffect transition="in" filter="fade">
                                      <p:cBhvr>
                                        <p:cTn id="267" dur="500"/>
                                        <p:tgtEl>
                                          <p:spTgt spid="77"/>
                                        </p:tgtEl>
                                      </p:cBhvr>
                                    </p:animEffect>
                                  </p:childTnLst>
                                </p:cTn>
                              </p:par>
                            </p:childTnLst>
                          </p:cTn>
                        </p:par>
                      </p:childTnLst>
                    </p:cTn>
                  </p:par>
                  <p:par>
                    <p:cTn id="268" fill="hold">
                      <p:stCondLst>
                        <p:cond delay="indefinite"/>
                      </p:stCondLst>
                      <p:childTnLst>
                        <p:par>
                          <p:cTn id="269" fill="hold">
                            <p:stCondLst>
                              <p:cond delay="0"/>
                            </p:stCondLst>
                            <p:childTnLst>
                              <p:par>
                                <p:cTn id="270" presetID="10" presetClass="entr" presetSubtype="0" fill="hold" grpId="0" nodeType="clickEffect">
                                  <p:stCondLst>
                                    <p:cond delay="0"/>
                                  </p:stCondLst>
                                  <p:childTnLst>
                                    <p:set>
                                      <p:cBhvr>
                                        <p:cTn id="271" dur="1" fill="hold">
                                          <p:stCondLst>
                                            <p:cond delay="0"/>
                                          </p:stCondLst>
                                        </p:cTn>
                                        <p:tgtEl>
                                          <p:spTgt spid="78"/>
                                        </p:tgtEl>
                                        <p:attrNameLst>
                                          <p:attrName>style.visibility</p:attrName>
                                        </p:attrNameLst>
                                      </p:cBhvr>
                                      <p:to>
                                        <p:strVal val="visible"/>
                                      </p:to>
                                    </p:set>
                                    <p:animEffect transition="in" filter="fade">
                                      <p:cBhvr>
                                        <p:cTn id="272" dur="500"/>
                                        <p:tgtEl>
                                          <p:spTgt spid="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7" grpId="0"/>
      <p:bldP spid="7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D217C37A-9579-4902-BCFF-A1A6686EA017}"/>
              </a:ext>
            </a:extLst>
          </p:cNvPr>
          <p:cNvSpPr>
            <a:spLocks noGrp="1"/>
          </p:cNvSpPr>
          <p:nvPr>
            <p:ph type="body" sz="quarter" idx="11"/>
          </p:nvPr>
        </p:nvSpPr>
        <p:spPr/>
        <p:txBody>
          <a:bodyPr/>
          <a:lstStyle/>
          <a:p>
            <a:r>
              <a:rPr lang="en-GB" altLang="en-US" dirty="0">
                <a:latin typeface="Myriad Pro" panose="020B0503030403020204" pitchFamily="34" charset="0"/>
                <a:ea typeface="Myriad Pro" panose="020B0503030403020204" pitchFamily="34" charset="0"/>
                <a:cs typeface="Myriad Pro" panose="020B0503030403020204" pitchFamily="34" charset="0"/>
              </a:rPr>
              <a:t>2.6 </a:t>
            </a:r>
            <a:r>
              <a:rPr lang="en-GB" dirty="0" err="1"/>
              <a:t>Quotitive</a:t>
            </a:r>
            <a:r>
              <a:rPr lang="en-GB" dirty="0"/>
              <a:t> and partitive division   </a:t>
            </a:r>
            <a:r>
              <a:rPr lang="en-US" altLang="en-US" dirty="0">
                <a:solidFill>
                  <a:srgbClr val="00628C"/>
                </a:solidFill>
                <a:latin typeface="Myriad Pro" panose="020B0503030403020204" pitchFamily="34" charset="0"/>
                <a:ea typeface="Myriad Pro" panose="020B0503030403020204" pitchFamily="34" charset="0"/>
                <a:cs typeface="Myriad Pro" panose="020B0503030403020204" pitchFamily="34" charset="0"/>
              </a:rPr>
              <a:t>Step 2:5</a:t>
            </a:r>
          </a:p>
        </p:txBody>
      </p:sp>
      <p:sp>
        <p:nvSpPr>
          <p:cNvPr id="5" name="Rectangle 4">
            <a:extLst>
              <a:ext uri="{FF2B5EF4-FFF2-40B4-BE49-F238E27FC236}">
                <a16:creationId xmlns:a16="http://schemas.microsoft.com/office/drawing/2014/main" id="{581C5419-B779-4B21-B1FA-861471813B24}"/>
              </a:ext>
            </a:extLst>
          </p:cNvPr>
          <p:cNvSpPr/>
          <p:nvPr/>
        </p:nvSpPr>
        <p:spPr>
          <a:xfrm>
            <a:off x="1112968" y="5293410"/>
            <a:ext cx="7210757" cy="461665"/>
          </a:xfrm>
          <a:prstGeom prst="rect">
            <a:avLst/>
          </a:prstGeom>
        </p:spPr>
        <p:txBody>
          <a:bodyPr wrap="none">
            <a:spAutoFit/>
          </a:bodyPr>
          <a:lstStyle/>
          <a:p>
            <a:r>
              <a:rPr lang="en-GB" sz="2400" dirty="0">
                <a:latin typeface="Myriad Pro" panose="020B0503030403020204" pitchFamily="34" charset="0"/>
              </a:rPr>
              <a:t>We can represent this as 16 divided into groups of          .</a:t>
            </a:r>
          </a:p>
        </p:txBody>
      </p:sp>
      <p:sp>
        <p:nvSpPr>
          <p:cNvPr id="6" name="Rectangle 5">
            <a:extLst>
              <a:ext uri="{FF2B5EF4-FFF2-40B4-BE49-F238E27FC236}">
                <a16:creationId xmlns:a16="http://schemas.microsoft.com/office/drawing/2014/main" id="{2A2F1F94-0AEC-4B34-81BE-A7DCC8E97271}"/>
              </a:ext>
            </a:extLst>
          </p:cNvPr>
          <p:cNvSpPr/>
          <p:nvPr/>
        </p:nvSpPr>
        <p:spPr>
          <a:xfrm>
            <a:off x="4086931" y="5850425"/>
            <a:ext cx="970138" cy="461665"/>
          </a:xfrm>
          <a:prstGeom prst="rect">
            <a:avLst/>
          </a:prstGeom>
        </p:spPr>
        <p:txBody>
          <a:bodyPr wrap="none">
            <a:spAutoFit/>
          </a:bodyPr>
          <a:lstStyle/>
          <a:p>
            <a:pPr algn="ctr"/>
            <a:r>
              <a:rPr lang="en-GB" sz="2400" dirty="0">
                <a:latin typeface="Myriad Pro" panose="020B0503030403020204" pitchFamily="34" charset="0"/>
              </a:rPr>
              <a:t>16 ÷ 2</a:t>
            </a:r>
          </a:p>
        </p:txBody>
      </p:sp>
      <p:sp>
        <p:nvSpPr>
          <p:cNvPr id="7" name="Rectangle 7">
            <a:extLst>
              <a:ext uri="{FF2B5EF4-FFF2-40B4-BE49-F238E27FC236}">
                <a16:creationId xmlns:a16="http://schemas.microsoft.com/office/drawing/2014/main" id="{1EDD0B92-5E43-4AB4-ABBB-BEDAE2C11957}"/>
              </a:ext>
            </a:extLst>
          </p:cNvPr>
          <p:cNvSpPr>
            <a:spLocks noChangeArrowheads="1"/>
          </p:cNvSpPr>
          <p:nvPr/>
        </p:nvSpPr>
        <p:spPr bwMode="auto">
          <a:xfrm>
            <a:off x="7620967" y="5274361"/>
            <a:ext cx="479425" cy="527050"/>
          </a:xfrm>
          <a:prstGeom prst="rect">
            <a:avLst/>
          </a:prstGeom>
          <a:noFill/>
          <a:ln w="12700" algn="ctr">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742950" indent="-28575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1pPr>
            <a:lvl2pPr marL="742950" indent="-28575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3pPr>
            <a:lvl4pPr marL="16002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4pPr>
            <a:lvl5pPr marL="20574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5pPr>
            <a:lvl6pPr marL="25146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6pPr>
            <a:lvl7pPr marL="29718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7pPr>
            <a:lvl8pPr marL="34290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8pPr>
            <a:lvl9pPr marL="38862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9pPr>
          </a:lstStyle>
          <a:p>
            <a:pPr eaLnBrk="1" hangingPunct="1"/>
            <a:endParaRPr lang="en-US" altLang="en-US"/>
          </a:p>
        </p:txBody>
      </p:sp>
      <p:sp>
        <p:nvSpPr>
          <p:cNvPr id="8" name="Rectangle 7">
            <a:extLst>
              <a:ext uri="{FF2B5EF4-FFF2-40B4-BE49-F238E27FC236}">
                <a16:creationId xmlns:a16="http://schemas.microsoft.com/office/drawing/2014/main" id="{38CDA4A3-8D89-434D-939A-D88F07B4FA9C}"/>
              </a:ext>
            </a:extLst>
          </p:cNvPr>
          <p:cNvSpPr/>
          <p:nvPr/>
        </p:nvSpPr>
        <p:spPr>
          <a:xfrm>
            <a:off x="7687998" y="5305370"/>
            <a:ext cx="341760" cy="461665"/>
          </a:xfrm>
          <a:prstGeom prst="rect">
            <a:avLst/>
          </a:prstGeom>
        </p:spPr>
        <p:txBody>
          <a:bodyPr wrap="none">
            <a:spAutoFit/>
          </a:bodyPr>
          <a:lstStyle/>
          <a:p>
            <a:r>
              <a:rPr lang="en-GB" sz="2400" dirty="0">
                <a:latin typeface="Myriad Pro" panose="020B0503030403020204" pitchFamily="34" charset="0"/>
              </a:rPr>
              <a:t>2</a:t>
            </a:r>
          </a:p>
        </p:txBody>
      </p:sp>
      <p:sp>
        <p:nvSpPr>
          <p:cNvPr id="9" name="Rectangle 8">
            <a:extLst>
              <a:ext uri="{FF2B5EF4-FFF2-40B4-BE49-F238E27FC236}">
                <a16:creationId xmlns:a16="http://schemas.microsoft.com/office/drawing/2014/main" id="{B026D68D-07F6-4734-A98D-C02218022F41}"/>
              </a:ext>
            </a:extLst>
          </p:cNvPr>
          <p:cNvSpPr/>
          <p:nvPr/>
        </p:nvSpPr>
        <p:spPr>
          <a:xfrm>
            <a:off x="2752953" y="758259"/>
            <a:ext cx="3900811" cy="461665"/>
          </a:xfrm>
          <a:prstGeom prst="rect">
            <a:avLst/>
          </a:prstGeom>
        </p:spPr>
        <p:txBody>
          <a:bodyPr wrap="none">
            <a:spAutoFit/>
          </a:bodyPr>
          <a:lstStyle/>
          <a:p>
            <a:pPr algn="ctr"/>
            <a:r>
              <a:rPr lang="en-US" sz="2400" dirty="0">
                <a:latin typeface="Myriad Pro" panose="020B0503030403020204" pitchFamily="34" charset="0"/>
                <a:ea typeface="Times New Roman" panose="02020603050405020304" pitchFamily="18" charset="0"/>
                <a:cs typeface="Times New Roman" panose="02020603050405020304" pitchFamily="18" charset="0"/>
              </a:rPr>
              <a:t>16 children, how many pairs?</a:t>
            </a:r>
            <a:endParaRPr lang="en-GB" sz="2400" dirty="0">
              <a:latin typeface="Myriad Pro" panose="020B0503030403020204" pitchFamily="34" charset="0"/>
            </a:endParaRPr>
          </a:p>
        </p:txBody>
      </p:sp>
      <p:pic>
        <p:nvPicPr>
          <p:cNvPr id="11" name="Picture 10">
            <a:extLst>
              <a:ext uri="{FF2B5EF4-FFF2-40B4-BE49-F238E27FC236}">
                <a16:creationId xmlns:a16="http://schemas.microsoft.com/office/drawing/2014/main" id="{387D920C-1F5F-43C3-89DC-186012B58E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53046" y="2002676"/>
            <a:ext cx="299272" cy="618496"/>
          </a:xfrm>
          <a:prstGeom prst="rect">
            <a:avLst/>
          </a:prstGeom>
        </p:spPr>
      </p:pic>
      <p:pic>
        <p:nvPicPr>
          <p:cNvPr id="12" name="Picture 11">
            <a:extLst>
              <a:ext uri="{FF2B5EF4-FFF2-40B4-BE49-F238E27FC236}">
                <a16:creationId xmlns:a16="http://schemas.microsoft.com/office/drawing/2014/main" id="{1AC9A655-BF19-4030-B4A3-0367F433A2E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40006" y="2767194"/>
            <a:ext cx="299272" cy="618496"/>
          </a:xfrm>
          <a:prstGeom prst="rect">
            <a:avLst/>
          </a:prstGeom>
        </p:spPr>
      </p:pic>
      <p:pic>
        <p:nvPicPr>
          <p:cNvPr id="13" name="Picture 12">
            <a:extLst>
              <a:ext uri="{FF2B5EF4-FFF2-40B4-BE49-F238E27FC236}">
                <a16:creationId xmlns:a16="http://schemas.microsoft.com/office/drawing/2014/main" id="{FF2627B5-2465-46FA-A77D-05881972D51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735261" y="1638646"/>
            <a:ext cx="299272" cy="618496"/>
          </a:xfrm>
          <a:prstGeom prst="rect">
            <a:avLst/>
          </a:prstGeom>
        </p:spPr>
      </p:pic>
      <p:pic>
        <p:nvPicPr>
          <p:cNvPr id="14" name="Picture 13">
            <a:extLst>
              <a:ext uri="{FF2B5EF4-FFF2-40B4-BE49-F238E27FC236}">
                <a16:creationId xmlns:a16="http://schemas.microsoft.com/office/drawing/2014/main" id="{5448ED8A-1E51-47C1-A998-1D5C4B6F4B4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88280" y="2048528"/>
            <a:ext cx="299272" cy="618496"/>
          </a:xfrm>
          <a:prstGeom prst="rect">
            <a:avLst/>
          </a:prstGeom>
        </p:spPr>
      </p:pic>
      <p:pic>
        <p:nvPicPr>
          <p:cNvPr id="15" name="Picture 14">
            <a:extLst>
              <a:ext uri="{FF2B5EF4-FFF2-40B4-BE49-F238E27FC236}">
                <a16:creationId xmlns:a16="http://schemas.microsoft.com/office/drawing/2014/main" id="{85E05666-A5C5-4B84-91D0-7C4D5508302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39904" y="3005008"/>
            <a:ext cx="293896" cy="618496"/>
          </a:xfrm>
          <a:prstGeom prst="rect">
            <a:avLst/>
          </a:prstGeom>
        </p:spPr>
      </p:pic>
      <p:pic>
        <p:nvPicPr>
          <p:cNvPr id="16" name="Picture 15">
            <a:extLst>
              <a:ext uri="{FF2B5EF4-FFF2-40B4-BE49-F238E27FC236}">
                <a16:creationId xmlns:a16="http://schemas.microsoft.com/office/drawing/2014/main" id="{24BEE18E-F597-46CF-B9DB-A71D4E06A2D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961614" y="2479736"/>
            <a:ext cx="299272" cy="618496"/>
          </a:xfrm>
          <a:prstGeom prst="rect">
            <a:avLst/>
          </a:prstGeom>
        </p:spPr>
      </p:pic>
      <p:pic>
        <p:nvPicPr>
          <p:cNvPr id="17" name="Picture 16">
            <a:extLst>
              <a:ext uri="{FF2B5EF4-FFF2-40B4-BE49-F238E27FC236}">
                <a16:creationId xmlns:a16="http://schemas.microsoft.com/office/drawing/2014/main" id="{F4F6F084-2D60-4C4A-9CBC-F76CCDEB55D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46894" y="3089142"/>
            <a:ext cx="299272" cy="618496"/>
          </a:xfrm>
          <a:prstGeom prst="rect">
            <a:avLst/>
          </a:prstGeom>
        </p:spPr>
      </p:pic>
      <p:pic>
        <p:nvPicPr>
          <p:cNvPr id="18" name="Picture 17">
            <a:extLst>
              <a:ext uri="{FF2B5EF4-FFF2-40B4-BE49-F238E27FC236}">
                <a16:creationId xmlns:a16="http://schemas.microsoft.com/office/drawing/2014/main" id="{E119EA89-18DE-4361-B12A-46DD5902DAB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57363" y="3343832"/>
            <a:ext cx="299272" cy="618496"/>
          </a:xfrm>
          <a:prstGeom prst="rect">
            <a:avLst/>
          </a:prstGeom>
        </p:spPr>
      </p:pic>
      <p:pic>
        <p:nvPicPr>
          <p:cNvPr id="19" name="Picture 18">
            <a:extLst>
              <a:ext uri="{FF2B5EF4-FFF2-40B4-BE49-F238E27FC236}">
                <a16:creationId xmlns:a16="http://schemas.microsoft.com/office/drawing/2014/main" id="{FD895343-F0A9-4D30-B3F6-A0E39D677B4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95922" y="2089964"/>
            <a:ext cx="299272" cy="618496"/>
          </a:xfrm>
          <a:prstGeom prst="rect">
            <a:avLst/>
          </a:prstGeom>
        </p:spPr>
      </p:pic>
      <p:pic>
        <p:nvPicPr>
          <p:cNvPr id="20" name="Picture 19">
            <a:extLst>
              <a:ext uri="{FF2B5EF4-FFF2-40B4-BE49-F238E27FC236}">
                <a16:creationId xmlns:a16="http://schemas.microsoft.com/office/drawing/2014/main" id="{DD3AFA18-7ADD-4070-85EE-EB11BD26F58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012463" y="1613246"/>
            <a:ext cx="299272" cy="618496"/>
          </a:xfrm>
          <a:prstGeom prst="rect">
            <a:avLst/>
          </a:prstGeom>
        </p:spPr>
      </p:pic>
      <p:pic>
        <p:nvPicPr>
          <p:cNvPr id="21" name="Picture 20">
            <a:extLst>
              <a:ext uri="{FF2B5EF4-FFF2-40B4-BE49-F238E27FC236}">
                <a16:creationId xmlns:a16="http://schemas.microsoft.com/office/drawing/2014/main" id="{A305195C-EFED-4209-9CFD-9087BCE693E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55801" y="2077264"/>
            <a:ext cx="299272" cy="618496"/>
          </a:xfrm>
          <a:prstGeom prst="rect">
            <a:avLst/>
          </a:prstGeom>
        </p:spPr>
      </p:pic>
      <p:pic>
        <p:nvPicPr>
          <p:cNvPr id="22" name="Picture 21">
            <a:extLst>
              <a:ext uri="{FF2B5EF4-FFF2-40B4-BE49-F238E27FC236}">
                <a16:creationId xmlns:a16="http://schemas.microsoft.com/office/drawing/2014/main" id="{5EAF4734-6818-49E3-95B3-6D6CBD5FA6B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012463" y="2793058"/>
            <a:ext cx="299272" cy="618496"/>
          </a:xfrm>
          <a:prstGeom prst="rect">
            <a:avLst/>
          </a:prstGeom>
        </p:spPr>
      </p:pic>
      <p:pic>
        <p:nvPicPr>
          <p:cNvPr id="23" name="Picture 22">
            <a:extLst>
              <a:ext uri="{FF2B5EF4-FFF2-40B4-BE49-F238E27FC236}">
                <a16:creationId xmlns:a16="http://schemas.microsoft.com/office/drawing/2014/main" id="{5ACD50E7-6B65-4C54-B4A2-6177B9AE6EE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16343" y="3095541"/>
            <a:ext cx="299272" cy="618496"/>
          </a:xfrm>
          <a:prstGeom prst="rect">
            <a:avLst/>
          </a:prstGeom>
        </p:spPr>
      </p:pic>
      <p:pic>
        <p:nvPicPr>
          <p:cNvPr id="24" name="Picture 23">
            <a:extLst>
              <a:ext uri="{FF2B5EF4-FFF2-40B4-BE49-F238E27FC236}">
                <a16:creationId xmlns:a16="http://schemas.microsoft.com/office/drawing/2014/main" id="{76112142-D767-4C4B-BA4D-74145C9B311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28209" y="2607063"/>
            <a:ext cx="299272" cy="618496"/>
          </a:xfrm>
          <a:prstGeom prst="rect">
            <a:avLst/>
          </a:prstGeom>
        </p:spPr>
      </p:pic>
      <p:pic>
        <p:nvPicPr>
          <p:cNvPr id="25" name="Picture 24">
            <a:extLst>
              <a:ext uri="{FF2B5EF4-FFF2-40B4-BE49-F238E27FC236}">
                <a16:creationId xmlns:a16="http://schemas.microsoft.com/office/drawing/2014/main" id="{C3B07A3E-D2C2-4037-82F5-EF5232EFF95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35386" y="2509566"/>
            <a:ext cx="299272" cy="618496"/>
          </a:xfrm>
          <a:prstGeom prst="rect">
            <a:avLst/>
          </a:prstGeom>
        </p:spPr>
      </p:pic>
      <p:pic>
        <p:nvPicPr>
          <p:cNvPr id="26" name="Picture 25">
            <a:extLst>
              <a:ext uri="{FF2B5EF4-FFF2-40B4-BE49-F238E27FC236}">
                <a16:creationId xmlns:a16="http://schemas.microsoft.com/office/drawing/2014/main" id="{6C3991DF-F007-487F-B1F1-964119D61FB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41835" y="1838408"/>
            <a:ext cx="299272" cy="618496"/>
          </a:xfrm>
          <a:prstGeom prst="rect">
            <a:avLst/>
          </a:prstGeom>
        </p:spPr>
      </p:pic>
      <p:grpSp>
        <p:nvGrpSpPr>
          <p:cNvPr id="93" name="Group 92">
            <a:extLst>
              <a:ext uri="{FF2B5EF4-FFF2-40B4-BE49-F238E27FC236}">
                <a16:creationId xmlns:a16="http://schemas.microsoft.com/office/drawing/2014/main" id="{8E3A2DE6-6EF3-4EE1-A439-2E7D4EB52096}"/>
              </a:ext>
            </a:extLst>
          </p:cNvPr>
          <p:cNvGrpSpPr/>
          <p:nvPr/>
        </p:nvGrpSpPr>
        <p:grpSpPr>
          <a:xfrm>
            <a:off x="1888160" y="4034336"/>
            <a:ext cx="776049" cy="1122856"/>
            <a:chOff x="7418660" y="4193210"/>
            <a:chExt cx="776049" cy="1122856"/>
          </a:xfrm>
        </p:grpSpPr>
        <p:grpSp>
          <p:nvGrpSpPr>
            <p:cNvPr id="94" name="Group 93">
              <a:extLst>
                <a:ext uri="{FF2B5EF4-FFF2-40B4-BE49-F238E27FC236}">
                  <a16:creationId xmlns:a16="http://schemas.microsoft.com/office/drawing/2014/main" id="{9D874429-A5F1-4885-B464-19C79A85DF9A}"/>
                </a:ext>
              </a:extLst>
            </p:cNvPr>
            <p:cNvGrpSpPr/>
            <p:nvPr/>
          </p:nvGrpSpPr>
          <p:grpSpPr>
            <a:xfrm>
              <a:off x="7495753" y="4385024"/>
              <a:ext cx="613513" cy="618496"/>
              <a:chOff x="7470619" y="4385024"/>
              <a:chExt cx="613513" cy="618496"/>
            </a:xfrm>
          </p:grpSpPr>
          <p:pic>
            <p:nvPicPr>
              <p:cNvPr id="96" name="Picture 95">
                <a:extLst>
                  <a:ext uri="{FF2B5EF4-FFF2-40B4-BE49-F238E27FC236}">
                    <a16:creationId xmlns:a16="http://schemas.microsoft.com/office/drawing/2014/main" id="{8B2F7862-8F40-4DA8-BBF6-6577205F67D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70619" y="4385024"/>
                <a:ext cx="299272" cy="618496"/>
              </a:xfrm>
              <a:prstGeom prst="rect">
                <a:avLst/>
              </a:prstGeom>
            </p:spPr>
          </p:pic>
          <p:pic>
            <p:nvPicPr>
              <p:cNvPr id="97" name="Picture 96">
                <a:extLst>
                  <a:ext uri="{FF2B5EF4-FFF2-40B4-BE49-F238E27FC236}">
                    <a16:creationId xmlns:a16="http://schemas.microsoft.com/office/drawing/2014/main" id="{06C8C5BD-A278-45AD-915C-4F729FD0155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784860" y="4385024"/>
                <a:ext cx="299272" cy="618496"/>
              </a:xfrm>
              <a:prstGeom prst="rect">
                <a:avLst/>
              </a:prstGeom>
            </p:spPr>
          </p:pic>
        </p:grpSp>
        <p:sp>
          <p:nvSpPr>
            <p:cNvPr id="95" name="Oval 94">
              <a:extLst>
                <a:ext uri="{FF2B5EF4-FFF2-40B4-BE49-F238E27FC236}">
                  <a16:creationId xmlns:a16="http://schemas.microsoft.com/office/drawing/2014/main" id="{C51E73F0-9B64-4F93-9EF7-2ABABB9206C0}"/>
                </a:ext>
              </a:extLst>
            </p:cNvPr>
            <p:cNvSpPr/>
            <p:nvPr/>
          </p:nvSpPr>
          <p:spPr bwMode="auto">
            <a:xfrm>
              <a:off x="7418660" y="4193210"/>
              <a:ext cx="776049" cy="1122856"/>
            </a:xfrm>
            <a:prstGeom prst="ellipse">
              <a:avLst/>
            </a:prstGeom>
            <a:noFill/>
            <a:ln w="15875"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dirty="0">
                <a:ln>
                  <a:noFill/>
                </a:ln>
                <a:solidFill>
                  <a:schemeClr val="tx1"/>
                </a:solidFill>
                <a:effectLst/>
                <a:latin typeface="Arial" charset="0"/>
              </a:endParaRPr>
            </a:p>
          </p:txBody>
        </p:sp>
      </p:grpSp>
      <p:grpSp>
        <p:nvGrpSpPr>
          <p:cNvPr id="63" name="Group 62">
            <a:extLst>
              <a:ext uri="{FF2B5EF4-FFF2-40B4-BE49-F238E27FC236}">
                <a16:creationId xmlns:a16="http://schemas.microsoft.com/office/drawing/2014/main" id="{3A8AE408-30F7-439C-9AC9-3D75770DE314}"/>
              </a:ext>
            </a:extLst>
          </p:cNvPr>
          <p:cNvGrpSpPr/>
          <p:nvPr/>
        </p:nvGrpSpPr>
        <p:grpSpPr>
          <a:xfrm>
            <a:off x="6496910" y="4034336"/>
            <a:ext cx="776049" cy="1122856"/>
            <a:chOff x="7418660" y="4193210"/>
            <a:chExt cx="776049" cy="1122856"/>
          </a:xfrm>
        </p:grpSpPr>
        <p:grpSp>
          <p:nvGrpSpPr>
            <p:cNvPr id="64" name="Group 63">
              <a:extLst>
                <a:ext uri="{FF2B5EF4-FFF2-40B4-BE49-F238E27FC236}">
                  <a16:creationId xmlns:a16="http://schemas.microsoft.com/office/drawing/2014/main" id="{9475C62F-0269-4405-9A72-0287E3FC3F69}"/>
                </a:ext>
              </a:extLst>
            </p:cNvPr>
            <p:cNvGrpSpPr/>
            <p:nvPr/>
          </p:nvGrpSpPr>
          <p:grpSpPr>
            <a:xfrm>
              <a:off x="7495753" y="4385024"/>
              <a:ext cx="613513" cy="618496"/>
              <a:chOff x="7470619" y="4385024"/>
              <a:chExt cx="613513" cy="618496"/>
            </a:xfrm>
          </p:grpSpPr>
          <p:pic>
            <p:nvPicPr>
              <p:cNvPr id="66" name="Picture 65">
                <a:extLst>
                  <a:ext uri="{FF2B5EF4-FFF2-40B4-BE49-F238E27FC236}">
                    <a16:creationId xmlns:a16="http://schemas.microsoft.com/office/drawing/2014/main" id="{CD509FC1-37C2-4FDC-A64C-3ECD1812866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70619" y="4385024"/>
                <a:ext cx="299272" cy="618496"/>
              </a:xfrm>
              <a:prstGeom prst="rect">
                <a:avLst/>
              </a:prstGeom>
            </p:spPr>
          </p:pic>
          <p:pic>
            <p:nvPicPr>
              <p:cNvPr id="67" name="Picture 66">
                <a:extLst>
                  <a:ext uri="{FF2B5EF4-FFF2-40B4-BE49-F238E27FC236}">
                    <a16:creationId xmlns:a16="http://schemas.microsoft.com/office/drawing/2014/main" id="{A19B7972-281A-4D11-BFC7-9694EFEEA95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784860" y="4385024"/>
                <a:ext cx="299272" cy="618496"/>
              </a:xfrm>
              <a:prstGeom prst="rect">
                <a:avLst/>
              </a:prstGeom>
            </p:spPr>
          </p:pic>
        </p:grpSp>
        <p:sp>
          <p:nvSpPr>
            <p:cNvPr id="65" name="Oval 64">
              <a:extLst>
                <a:ext uri="{FF2B5EF4-FFF2-40B4-BE49-F238E27FC236}">
                  <a16:creationId xmlns:a16="http://schemas.microsoft.com/office/drawing/2014/main" id="{6F530BA2-DC27-41FD-86F8-FC2FDA1C2006}"/>
                </a:ext>
              </a:extLst>
            </p:cNvPr>
            <p:cNvSpPr/>
            <p:nvPr/>
          </p:nvSpPr>
          <p:spPr bwMode="auto">
            <a:xfrm>
              <a:off x="7418660" y="4193210"/>
              <a:ext cx="776049" cy="1122856"/>
            </a:xfrm>
            <a:prstGeom prst="ellipse">
              <a:avLst/>
            </a:prstGeom>
            <a:noFill/>
            <a:ln w="15875"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dirty="0">
                <a:ln>
                  <a:noFill/>
                </a:ln>
                <a:solidFill>
                  <a:schemeClr val="tx1"/>
                </a:solidFill>
                <a:effectLst/>
                <a:latin typeface="Arial" charset="0"/>
              </a:endParaRPr>
            </a:p>
          </p:txBody>
        </p:sp>
      </p:grpSp>
      <p:grpSp>
        <p:nvGrpSpPr>
          <p:cNvPr id="62" name="Group 61">
            <a:extLst>
              <a:ext uri="{FF2B5EF4-FFF2-40B4-BE49-F238E27FC236}">
                <a16:creationId xmlns:a16="http://schemas.microsoft.com/office/drawing/2014/main" id="{A7BF11BB-94CB-4628-8280-83F7B8BCB71F}"/>
              </a:ext>
            </a:extLst>
          </p:cNvPr>
          <p:cNvGrpSpPr/>
          <p:nvPr/>
        </p:nvGrpSpPr>
        <p:grpSpPr>
          <a:xfrm>
            <a:off x="7418660" y="4034336"/>
            <a:ext cx="776049" cy="1122856"/>
            <a:chOff x="7418660" y="4193210"/>
            <a:chExt cx="776049" cy="1122856"/>
          </a:xfrm>
        </p:grpSpPr>
        <p:grpSp>
          <p:nvGrpSpPr>
            <p:cNvPr id="61" name="Group 60">
              <a:extLst>
                <a:ext uri="{FF2B5EF4-FFF2-40B4-BE49-F238E27FC236}">
                  <a16:creationId xmlns:a16="http://schemas.microsoft.com/office/drawing/2014/main" id="{F27BC204-DA82-4942-A1B3-D191088AE2E4}"/>
                </a:ext>
              </a:extLst>
            </p:cNvPr>
            <p:cNvGrpSpPr/>
            <p:nvPr/>
          </p:nvGrpSpPr>
          <p:grpSpPr>
            <a:xfrm>
              <a:off x="7495753" y="4385024"/>
              <a:ext cx="613513" cy="618496"/>
              <a:chOff x="7470619" y="4385024"/>
              <a:chExt cx="613513" cy="618496"/>
            </a:xfrm>
          </p:grpSpPr>
          <p:pic>
            <p:nvPicPr>
              <p:cNvPr id="41" name="Picture 40">
                <a:extLst>
                  <a:ext uri="{FF2B5EF4-FFF2-40B4-BE49-F238E27FC236}">
                    <a16:creationId xmlns:a16="http://schemas.microsoft.com/office/drawing/2014/main" id="{2951D200-FB72-4D13-AD5F-48AFEA279D8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70619" y="4385024"/>
                <a:ext cx="299272" cy="618496"/>
              </a:xfrm>
              <a:prstGeom prst="rect">
                <a:avLst/>
              </a:prstGeom>
            </p:spPr>
          </p:pic>
          <p:pic>
            <p:nvPicPr>
              <p:cNvPr id="42" name="Picture 41">
                <a:extLst>
                  <a:ext uri="{FF2B5EF4-FFF2-40B4-BE49-F238E27FC236}">
                    <a16:creationId xmlns:a16="http://schemas.microsoft.com/office/drawing/2014/main" id="{1A407B26-67C7-428A-9CBF-11E70F91237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784860" y="4385024"/>
                <a:ext cx="299272" cy="618496"/>
              </a:xfrm>
              <a:prstGeom prst="rect">
                <a:avLst/>
              </a:prstGeom>
            </p:spPr>
          </p:pic>
        </p:grpSp>
        <p:sp>
          <p:nvSpPr>
            <p:cNvPr id="56" name="Oval 55">
              <a:extLst>
                <a:ext uri="{FF2B5EF4-FFF2-40B4-BE49-F238E27FC236}">
                  <a16:creationId xmlns:a16="http://schemas.microsoft.com/office/drawing/2014/main" id="{40A3E89D-647E-4E08-AB98-98D2E6A32166}"/>
                </a:ext>
              </a:extLst>
            </p:cNvPr>
            <p:cNvSpPr/>
            <p:nvPr/>
          </p:nvSpPr>
          <p:spPr bwMode="auto">
            <a:xfrm>
              <a:off x="7418660" y="4193210"/>
              <a:ext cx="776049" cy="1122856"/>
            </a:xfrm>
            <a:prstGeom prst="ellipse">
              <a:avLst/>
            </a:prstGeom>
            <a:noFill/>
            <a:ln w="15875"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dirty="0">
                <a:ln>
                  <a:noFill/>
                </a:ln>
                <a:solidFill>
                  <a:schemeClr val="tx1"/>
                </a:solidFill>
                <a:effectLst/>
                <a:latin typeface="Arial" charset="0"/>
              </a:endParaRPr>
            </a:p>
          </p:txBody>
        </p:sp>
      </p:grpSp>
      <p:grpSp>
        <p:nvGrpSpPr>
          <p:cNvPr id="68" name="Group 67">
            <a:extLst>
              <a:ext uri="{FF2B5EF4-FFF2-40B4-BE49-F238E27FC236}">
                <a16:creationId xmlns:a16="http://schemas.microsoft.com/office/drawing/2014/main" id="{4E05FAAC-B197-4A5F-B1CC-25569F485CFA}"/>
              </a:ext>
            </a:extLst>
          </p:cNvPr>
          <p:cNvGrpSpPr/>
          <p:nvPr/>
        </p:nvGrpSpPr>
        <p:grpSpPr>
          <a:xfrm>
            <a:off x="4653410" y="4034336"/>
            <a:ext cx="776049" cy="1122856"/>
            <a:chOff x="7418660" y="4193210"/>
            <a:chExt cx="776049" cy="1122856"/>
          </a:xfrm>
        </p:grpSpPr>
        <p:grpSp>
          <p:nvGrpSpPr>
            <p:cNvPr id="69" name="Group 68">
              <a:extLst>
                <a:ext uri="{FF2B5EF4-FFF2-40B4-BE49-F238E27FC236}">
                  <a16:creationId xmlns:a16="http://schemas.microsoft.com/office/drawing/2014/main" id="{F61CFA8F-0E18-4953-B205-D46A1470EA2E}"/>
                </a:ext>
              </a:extLst>
            </p:cNvPr>
            <p:cNvGrpSpPr/>
            <p:nvPr/>
          </p:nvGrpSpPr>
          <p:grpSpPr>
            <a:xfrm>
              <a:off x="7495753" y="4385024"/>
              <a:ext cx="613513" cy="618496"/>
              <a:chOff x="7470619" y="4385024"/>
              <a:chExt cx="613513" cy="618496"/>
            </a:xfrm>
          </p:grpSpPr>
          <p:pic>
            <p:nvPicPr>
              <p:cNvPr id="71" name="Picture 70">
                <a:extLst>
                  <a:ext uri="{FF2B5EF4-FFF2-40B4-BE49-F238E27FC236}">
                    <a16:creationId xmlns:a16="http://schemas.microsoft.com/office/drawing/2014/main" id="{6C7A8C17-48A8-40D3-9291-85E947F189F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70619" y="4385024"/>
                <a:ext cx="299272" cy="618496"/>
              </a:xfrm>
              <a:prstGeom prst="rect">
                <a:avLst/>
              </a:prstGeom>
            </p:spPr>
          </p:pic>
          <p:pic>
            <p:nvPicPr>
              <p:cNvPr id="72" name="Picture 71">
                <a:extLst>
                  <a:ext uri="{FF2B5EF4-FFF2-40B4-BE49-F238E27FC236}">
                    <a16:creationId xmlns:a16="http://schemas.microsoft.com/office/drawing/2014/main" id="{7051E38F-5963-45AD-BD90-D0F186D4587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784860" y="4385024"/>
                <a:ext cx="299272" cy="618496"/>
              </a:xfrm>
              <a:prstGeom prst="rect">
                <a:avLst/>
              </a:prstGeom>
            </p:spPr>
          </p:pic>
        </p:grpSp>
        <p:sp>
          <p:nvSpPr>
            <p:cNvPr id="70" name="Oval 69">
              <a:extLst>
                <a:ext uri="{FF2B5EF4-FFF2-40B4-BE49-F238E27FC236}">
                  <a16:creationId xmlns:a16="http://schemas.microsoft.com/office/drawing/2014/main" id="{FD50C3BF-FA3D-4645-BC0A-1112983C01C3}"/>
                </a:ext>
              </a:extLst>
            </p:cNvPr>
            <p:cNvSpPr/>
            <p:nvPr/>
          </p:nvSpPr>
          <p:spPr bwMode="auto">
            <a:xfrm>
              <a:off x="7418660" y="4193210"/>
              <a:ext cx="776049" cy="1122856"/>
            </a:xfrm>
            <a:prstGeom prst="ellipse">
              <a:avLst/>
            </a:prstGeom>
            <a:noFill/>
            <a:ln w="15875"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dirty="0">
                <a:ln>
                  <a:noFill/>
                </a:ln>
                <a:solidFill>
                  <a:schemeClr val="tx1"/>
                </a:solidFill>
                <a:effectLst/>
                <a:latin typeface="Arial" charset="0"/>
              </a:endParaRPr>
            </a:p>
          </p:txBody>
        </p:sp>
      </p:grpSp>
      <p:grpSp>
        <p:nvGrpSpPr>
          <p:cNvPr id="73" name="Group 72">
            <a:extLst>
              <a:ext uri="{FF2B5EF4-FFF2-40B4-BE49-F238E27FC236}">
                <a16:creationId xmlns:a16="http://schemas.microsoft.com/office/drawing/2014/main" id="{B24745D6-59EF-46EF-A727-119E47F0B492}"/>
              </a:ext>
            </a:extLst>
          </p:cNvPr>
          <p:cNvGrpSpPr/>
          <p:nvPr/>
        </p:nvGrpSpPr>
        <p:grpSpPr>
          <a:xfrm>
            <a:off x="5575160" y="4034336"/>
            <a:ext cx="776049" cy="1122856"/>
            <a:chOff x="7418660" y="4193210"/>
            <a:chExt cx="776049" cy="1122856"/>
          </a:xfrm>
        </p:grpSpPr>
        <p:grpSp>
          <p:nvGrpSpPr>
            <p:cNvPr id="74" name="Group 73">
              <a:extLst>
                <a:ext uri="{FF2B5EF4-FFF2-40B4-BE49-F238E27FC236}">
                  <a16:creationId xmlns:a16="http://schemas.microsoft.com/office/drawing/2014/main" id="{4D4DF660-3C2B-4DE5-BA65-252DC5D657B3}"/>
                </a:ext>
              </a:extLst>
            </p:cNvPr>
            <p:cNvGrpSpPr/>
            <p:nvPr/>
          </p:nvGrpSpPr>
          <p:grpSpPr>
            <a:xfrm>
              <a:off x="7495753" y="4385024"/>
              <a:ext cx="613513" cy="618496"/>
              <a:chOff x="7470619" y="4385024"/>
              <a:chExt cx="613513" cy="618496"/>
            </a:xfrm>
          </p:grpSpPr>
          <p:pic>
            <p:nvPicPr>
              <p:cNvPr id="76" name="Picture 75">
                <a:extLst>
                  <a:ext uri="{FF2B5EF4-FFF2-40B4-BE49-F238E27FC236}">
                    <a16:creationId xmlns:a16="http://schemas.microsoft.com/office/drawing/2014/main" id="{01CE047E-A06D-4268-A6EB-9FD4457F552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70619" y="4385024"/>
                <a:ext cx="299272" cy="618496"/>
              </a:xfrm>
              <a:prstGeom prst="rect">
                <a:avLst/>
              </a:prstGeom>
            </p:spPr>
          </p:pic>
          <p:pic>
            <p:nvPicPr>
              <p:cNvPr id="77" name="Picture 76">
                <a:extLst>
                  <a:ext uri="{FF2B5EF4-FFF2-40B4-BE49-F238E27FC236}">
                    <a16:creationId xmlns:a16="http://schemas.microsoft.com/office/drawing/2014/main" id="{9697C7FC-E62E-4ACD-96CA-857A3CDDB4C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784860" y="4385024"/>
                <a:ext cx="299272" cy="618496"/>
              </a:xfrm>
              <a:prstGeom prst="rect">
                <a:avLst/>
              </a:prstGeom>
            </p:spPr>
          </p:pic>
        </p:grpSp>
        <p:sp>
          <p:nvSpPr>
            <p:cNvPr id="75" name="Oval 74">
              <a:extLst>
                <a:ext uri="{FF2B5EF4-FFF2-40B4-BE49-F238E27FC236}">
                  <a16:creationId xmlns:a16="http://schemas.microsoft.com/office/drawing/2014/main" id="{A6DC8920-D6B8-4313-82C7-6CF09ABDD716}"/>
                </a:ext>
              </a:extLst>
            </p:cNvPr>
            <p:cNvSpPr/>
            <p:nvPr/>
          </p:nvSpPr>
          <p:spPr bwMode="auto">
            <a:xfrm>
              <a:off x="7418660" y="4193210"/>
              <a:ext cx="776049" cy="1122856"/>
            </a:xfrm>
            <a:prstGeom prst="ellipse">
              <a:avLst/>
            </a:prstGeom>
            <a:noFill/>
            <a:ln w="15875"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dirty="0">
                <a:ln>
                  <a:noFill/>
                </a:ln>
                <a:solidFill>
                  <a:schemeClr val="tx1"/>
                </a:solidFill>
                <a:effectLst/>
                <a:latin typeface="Arial" charset="0"/>
              </a:endParaRPr>
            </a:p>
          </p:txBody>
        </p:sp>
      </p:grpSp>
      <p:grpSp>
        <p:nvGrpSpPr>
          <p:cNvPr id="78" name="Group 77">
            <a:extLst>
              <a:ext uri="{FF2B5EF4-FFF2-40B4-BE49-F238E27FC236}">
                <a16:creationId xmlns:a16="http://schemas.microsoft.com/office/drawing/2014/main" id="{43A09938-FA1D-446D-B3EF-599C3496645C}"/>
              </a:ext>
            </a:extLst>
          </p:cNvPr>
          <p:cNvGrpSpPr/>
          <p:nvPr/>
        </p:nvGrpSpPr>
        <p:grpSpPr>
          <a:xfrm>
            <a:off x="2809910" y="4034336"/>
            <a:ext cx="776049" cy="1122856"/>
            <a:chOff x="7418660" y="4193210"/>
            <a:chExt cx="776049" cy="1122856"/>
          </a:xfrm>
        </p:grpSpPr>
        <p:grpSp>
          <p:nvGrpSpPr>
            <p:cNvPr id="79" name="Group 78">
              <a:extLst>
                <a:ext uri="{FF2B5EF4-FFF2-40B4-BE49-F238E27FC236}">
                  <a16:creationId xmlns:a16="http://schemas.microsoft.com/office/drawing/2014/main" id="{BF953C7A-4144-4DD3-8C14-81A1656FCD60}"/>
                </a:ext>
              </a:extLst>
            </p:cNvPr>
            <p:cNvGrpSpPr/>
            <p:nvPr/>
          </p:nvGrpSpPr>
          <p:grpSpPr>
            <a:xfrm>
              <a:off x="7495753" y="4385024"/>
              <a:ext cx="613513" cy="618496"/>
              <a:chOff x="7470619" y="4385024"/>
              <a:chExt cx="613513" cy="618496"/>
            </a:xfrm>
          </p:grpSpPr>
          <p:pic>
            <p:nvPicPr>
              <p:cNvPr id="81" name="Picture 80">
                <a:extLst>
                  <a:ext uri="{FF2B5EF4-FFF2-40B4-BE49-F238E27FC236}">
                    <a16:creationId xmlns:a16="http://schemas.microsoft.com/office/drawing/2014/main" id="{E550B3EB-401B-455F-B12A-93133C72055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70619" y="4385024"/>
                <a:ext cx="299272" cy="618496"/>
              </a:xfrm>
              <a:prstGeom prst="rect">
                <a:avLst/>
              </a:prstGeom>
            </p:spPr>
          </p:pic>
          <p:pic>
            <p:nvPicPr>
              <p:cNvPr id="82" name="Picture 81">
                <a:extLst>
                  <a:ext uri="{FF2B5EF4-FFF2-40B4-BE49-F238E27FC236}">
                    <a16:creationId xmlns:a16="http://schemas.microsoft.com/office/drawing/2014/main" id="{AF11AEB0-B68F-42C2-A436-2E865CCCBC4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784860" y="4385024"/>
                <a:ext cx="299272" cy="618496"/>
              </a:xfrm>
              <a:prstGeom prst="rect">
                <a:avLst/>
              </a:prstGeom>
            </p:spPr>
          </p:pic>
        </p:grpSp>
        <p:sp>
          <p:nvSpPr>
            <p:cNvPr id="80" name="Oval 79">
              <a:extLst>
                <a:ext uri="{FF2B5EF4-FFF2-40B4-BE49-F238E27FC236}">
                  <a16:creationId xmlns:a16="http://schemas.microsoft.com/office/drawing/2014/main" id="{751F47AA-8922-49C9-B104-B44034A4953C}"/>
                </a:ext>
              </a:extLst>
            </p:cNvPr>
            <p:cNvSpPr/>
            <p:nvPr/>
          </p:nvSpPr>
          <p:spPr bwMode="auto">
            <a:xfrm>
              <a:off x="7418660" y="4193210"/>
              <a:ext cx="776049" cy="1122856"/>
            </a:xfrm>
            <a:prstGeom prst="ellipse">
              <a:avLst/>
            </a:prstGeom>
            <a:noFill/>
            <a:ln w="15875"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dirty="0">
                <a:ln>
                  <a:noFill/>
                </a:ln>
                <a:solidFill>
                  <a:schemeClr val="tx1"/>
                </a:solidFill>
                <a:effectLst/>
                <a:latin typeface="Arial" charset="0"/>
              </a:endParaRPr>
            </a:p>
          </p:txBody>
        </p:sp>
      </p:grpSp>
      <p:grpSp>
        <p:nvGrpSpPr>
          <p:cNvPr id="83" name="Group 82">
            <a:extLst>
              <a:ext uri="{FF2B5EF4-FFF2-40B4-BE49-F238E27FC236}">
                <a16:creationId xmlns:a16="http://schemas.microsoft.com/office/drawing/2014/main" id="{1F9ADD9D-C604-46D9-BFBE-96E1E49C3B91}"/>
              </a:ext>
            </a:extLst>
          </p:cNvPr>
          <p:cNvGrpSpPr/>
          <p:nvPr/>
        </p:nvGrpSpPr>
        <p:grpSpPr>
          <a:xfrm>
            <a:off x="3731660" y="4034336"/>
            <a:ext cx="776049" cy="1122856"/>
            <a:chOff x="7418660" y="4193210"/>
            <a:chExt cx="776049" cy="1122856"/>
          </a:xfrm>
        </p:grpSpPr>
        <p:grpSp>
          <p:nvGrpSpPr>
            <p:cNvPr id="84" name="Group 83">
              <a:extLst>
                <a:ext uri="{FF2B5EF4-FFF2-40B4-BE49-F238E27FC236}">
                  <a16:creationId xmlns:a16="http://schemas.microsoft.com/office/drawing/2014/main" id="{ADB4282C-8046-474C-9FBD-F0864D6D0C24}"/>
                </a:ext>
              </a:extLst>
            </p:cNvPr>
            <p:cNvGrpSpPr/>
            <p:nvPr/>
          </p:nvGrpSpPr>
          <p:grpSpPr>
            <a:xfrm>
              <a:off x="7495753" y="4385024"/>
              <a:ext cx="613513" cy="618496"/>
              <a:chOff x="7470619" y="4385024"/>
              <a:chExt cx="613513" cy="618496"/>
            </a:xfrm>
          </p:grpSpPr>
          <p:pic>
            <p:nvPicPr>
              <p:cNvPr id="86" name="Picture 85">
                <a:extLst>
                  <a:ext uri="{FF2B5EF4-FFF2-40B4-BE49-F238E27FC236}">
                    <a16:creationId xmlns:a16="http://schemas.microsoft.com/office/drawing/2014/main" id="{82101A89-EF3A-4FBE-937A-6C923ED9597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70619" y="4385024"/>
                <a:ext cx="299272" cy="618496"/>
              </a:xfrm>
              <a:prstGeom prst="rect">
                <a:avLst/>
              </a:prstGeom>
            </p:spPr>
          </p:pic>
          <p:pic>
            <p:nvPicPr>
              <p:cNvPr id="87" name="Picture 86">
                <a:extLst>
                  <a:ext uri="{FF2B5EF4-FFF2-40B4-BE49-F238E27FC236}">
                    <a16:creationId xmlns:a16="http://schemas.microsoft.com/office/drawing/2014/main" id="{97C65D2F-6C4C-4C7A-89C4-5AAFE699726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784860" y="4385024"/>
                <a:ext cx="299272" cy="618496"/>
              </a:xfrm>
              <a:prstGeom prst="rect">
                <a:avLst/>
              </a:prstGeom>
            </p:spPr>
          </p:pic>
        </p:grpSp>
        <p:sp>
          <p:nvSpPr>
            <p:cNvPr id="85" name="Oval 84">
              <a:extLst>
                <a:ext uri="{FF2B5EF4-FFF2-40B4-BE49-F238E27FC236}">
                  <a16:creationId xmlns:a16="http://schemas.microsoft.com/office/drawing/2014/main" id="{2C9CC33F-FFA6-462D-A401-CCA4E4946DA1}"/>
                </a:ext>
              </a:extLst>
            </p:cNvPr>
            <p:cNvSpPr/>
            <p:nvPr/>
          </p:nvSpPr>
          <p:spPr bwMode="auto">
            <a:xfrm>
              <a:off x="7418660" y="4193210"/>
              <a:ext cx="776049" cy="1122856"/>
            </a:xfrm>
            <a:prstGeom prst="ellipse">
              <a:avLst/>
            </a:prstGeom>
            <a:noFill/>
            <a:ln w="15875"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dirty="0">
                <a:ln>
                  <a:noFill/>
                </a:ln>
                <a:solidFill>
                  <a:schemeClr val="tx1"/>
                </a:solidFill>
                <a:effectLst/>
                <a:latin typeface="Arial" charset="0"/>
              </a:endParaRPr>
            </a:p>
          </p:txBody>
        </p:sp>
      </p:grpSp>
      <p:grpSp>
        <p:nvGrpSpPr>
          <p:cNvPr id="88" name="Group 87">
            <a:extLst>
              <a:ext uri="{FF2B5EF4-FFF2-40B4-BE49-F238E27FC236}">
                <a16:creationId xmlns:a16="http://schemas.microsoft.com/office/drawing/2014/main" id="{64EA0BED-DCEC-4E0A-95AA-9120DABD16FE}"/>
              </a:ext>
            </a:extLst>
          </p:cNvPr>
          <p:cNvGrpSpPr/>
          <p:nvPr/>
        </p:nvGrpSpPr>
        <p:grpSpPr>
          <a:xfrm>
            <a:off x="966410" y="4034336"/>
            <a:ext cx="776049" cy="1122856"/>
            <a:chOff x="7418660" y="4193210"/>
            <a:chExt cx="776049" cy="1122856"/>
          </a:xfrm>
          <a:noFill/>
        </p:grpSpPr>
        <p:grpSp>
          <p:nvGrpSpPr>
            <p:cNvPr id="89" name="Group 88">
              <a:extLst>
                <a:ext uri="{FF2B5EF4-FFF2-40B4-BE49-F238E27FC236}">
                  <a16:creationId xmlns:a16="http://schemas.microsoft.com/office/drawing/2014/main" id="{F3938EB4-2E61-46EE-A77C-28D17682A13F}"/>
                </a:ext>
              </a:extLst>
            </p:cNvPr>
            <p:cNvGrpSpPr/>
            <p:nvPr/>
          </p:nvGrpSpPr>
          <p:grpSpPr>
            <a:xfrm>
              <a:off x="7495753" y="4385024"/>
              <a:ext cx="613513" cy="618496"/>
              <a:chOff x="7470619" y="4385024"/>
              <a:chExt cx="613513" cy="618496"/>
            </a:xfrm>
            <a:grpFill/>
          </p:grpSpPr>
          <p:pic>
            <p:nvPicPr>
              <p:cNvPr id="91" name="Picture 90">
                <a:extLst>
                  <a:ext uri="{FF2B5EF4-FFF2-40B4-BE49-F238E27FC236}">
                    <a16:creationId xmlns:a16="http://schemas.microsoft.com/office/drawing/2014/main" id="{55F96162-EDAF-4796-9E79-292757AF665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70619" y="4385024"/>
                <a:ext cx="299272" cy="618496"/>
              </a:xfrm>
              <a:prstGeom prst="rect">
                <a:avLst/>
              </a:prstGeom>
              <a:grpFill/>
            </p:spPr>
          </p:pic>
          <p:pic>
            <p:nvPicPr>
              <p:cNvPr id="92" name="Picture 91">
                <a:extLst>
                  <a:ext uri="{FF2B5EF4-FFF2-40B4-BE49-F238E27FC236}">
                    <a16:creationId xmlns:a16="http://schemas.microsoft.com/office/drawing/2014/main" id="{77715BF8-C523-42D5-9B82-10CF5216794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784860" y="4385024"/>
                <a:ext cx="299272" cy="618496"/>
              </a:xfrm>
              <a:prstGeom prst="rect">
                <a:avLst/>
              </a:prstGeom>
              <a:grpFill/>
            </p:spPr>
          </p:pic>
        </p:grpSp>
        <p:sp>
          <p:nvSpPr>
            <p:cNvPr id="90" name="Oval 89">
              <a:extLst>
                <a:ext uri="{FF2B5EF4-FFF2-40B4-BE49-F238E27FC236}">
                  <a16:creationId xmlns:a16="http://schemas.microsoft.com/office/drawing/2014/main" id="{F39D1D73-1354-4282-95A8-326B34AB2A24}"/>
                </a:ext>
              </a:extLst>
            </p:cNvPr>
            <p:cNvSpPr/>
            <p:nvPr/>
          </p:nvSpPr>
          <p:spPr bwMode="auto">
            <a:xfrm>
              <a:off x="7418660" y="4193210"/>
              <a:ext cx="776049" cy="1122856"/>
            </a:xfrm>
            <a:prstGeom prst="ellipse">
              <a:avLst/>
            </a:prstGeom>
            <a:grpFill/>
            <a:ln w="15875" cap="flat" cmpd="sng" algn="ctr">
              <a:solidFill>
                <a:srgbClr val="FF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dirty="0">
                <a:ln>
                  <a:noFill/>
                </a:ln>
                <a:solidFill>
                  <a:schemeClr val="tx1"/>
                </a:solidFill>
                <a:effectLst/>
                <a:latin typeface="Arial" charset="0"/>
              </a:endParaRPr>
            </a:p>
          </p:txBody>
        </p:sp>
      </p:grpSp>
    </p:spTree>
    <p:extLst>
      <p:ext uri="{BB962C8B-B14F-4D97-AF65-F5344CB8AC3E}">
        <p14:creationId xmlns:p14="http://schemas.microsoft.com/office/powerpoint/2010/main" val="2188223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nodeType="clickEffect">
                                  <p:stCondLst>
                                    <p:cond delay="0"/>
                                  </p:stCondLst>
                                  <p:childTnLst>
                                    <p:animMotion origin="layout" path="M -3.61111E-6 2.96296E-6 L -0.17309 0.32037 " pathEditMode="relative" rAng="0" ptsTypes="AA">
                                      <p:cBhvr>
                                        <p:cTn id="6" dur="2000" fill="hold"/>
                                        <p:tgtEl>
                                          <p:spTgt spid="11"/>
                                        </p:tgtEl>
                                        <p:attrNameLst>
                                          <p:attrName>ppt_x</p:attrName>
                                          <p:attrName>ppt_y</p:attrName>
                                        </p:attrNameLst>
                                      </p:cBhvr>
                                      <p:rCtr x="-8663" y="16019"/>
                                    </p:animMotion>
                                  </p:childTnLst>
                                </p:cTn>
                              </p:par>
                              <p:par>
                                <p:cTn id="7" presetID="42" presetClass="path" presetSubtype="0" accel="50000" decel="50000" fill="hold" nodeType="withEffect">
                                  <p:stCondLst>
                                    <p:cond delay="0"/>
                                  </p:stCondLst>
                                  <p:childTnLst>
                                    <p:animMotion origin="layout" path="M 2.77778E-7 -1.11111E-6 L -0.16406 0.2088 " pathEditMode="relative" rAng="0" ptsTypes="AA">
                                      <p:cBhvr>
                                        <p:cTn id="8" dur="2000" fill="hold"/>
                                        <p:tgtEl>
                                          <p:spTgt spid="12"/>
                                        </p:tgtEl>
                                        <p:attrNameLst>
                                          <p:attrName>ppt_x</p:attrName>
                                          <p:attrName>ppt_y</p:attrName>
                                        </p:attrNameLst>
                                      </p:cBhvr>
                                      <p:rCtr x="-8212" y="10440"/>
                                    </p:animMotion>
                                  </p:childTnLst>
                                </p:cTn>
                              </p:par>
                            </p:childTnLst>
                          </p:cTn>
                        </p:par>
                        <p:par>
                          <p:cTn id="9" fill="hold">
                            <p:stCondLst>
                              <p:cond delay="2000"/>
                            </p:stCondLst>
                            <p:childTnLst>
                              <p:par>
                                <p:cTn id="10" presetID="1" presetClass="entr" presetSubtype="0" fill="hold" nodeType="afterEffect">
                                  <p:stCondLst>
                                    <p:cond delay="250"/>
                                  </p:stCondLst>
                                  <p:childTnLst>
                                    <p:set>
                                      <p:cBhvr>
                                        <p:cTn id="11" dur="1" fill="hold">
                                          <p:stCondLst>
                                            <p:cond delay="0"/>
                                          </p:stCondLst>
                                        </p:cTn>
                                        <p:tgtEl>
                                          <p:spTgt spid="88"/>
                                        </p:tgtEl>
                                        <p:attrNameLst>
                                          <p:attrName>style.visibility</p:attrName>
                                        </p:attrNameLst>
                                      </p:cBhvr>
                                      <p:to>
                                        <p:strVal val="visible"/>
                                      </p:to>
                                    </p:set>
                                  </p:childTnLst>
                                </p:cTn>
                              </p:par>
                            </p:childTnLst>
                          </p:cTn>
                        </p:par>
                        <p:par>
                          <p:cTn id="12" fill="hold">
                            <p:stCondLst>
                              <p:cond delay="2250"/>
                            </p:stCondLst>
                            <p:childTnLst>
                              <p:par>
                                <p:cTn id="13" presetID="1" presetClass="exit" presetSubtype="0" fill="hold" nodeType="afterEffect">
                                  <p:stCondLst>
                                    <p:cond delay="0"/>
                                  </p:stCondLst>
                                  <p:childTnLst>
                                    <p:set>
                                      <p:cBhvr>
                                        <p:cTn id="14" dur="1" fill="hold">
                                          <p:stCondLst>
                                            <p:cond delay="0"/>
                                          </p:stCondLst>
                                        </p:cTn>
                                        <p:tgtEl>
                                          <p:spTgt spid="11"/>
                                        </p:tgtEl>
                                        <p:attrNameLst>
                                          <p:attrName>style.visibility</p:attrName>
                                        </p:attrNameLst>
                                      </p:cBhvr>
                                      <p:to>
                                        <p:strVal val="hidden"/>
                                      </p:to>
                                    </p:set>
                                  </p:childTnLst>
                                </p:cTn>
                              </p:par>
                              <p:par>
                                <p:cTn id="15" presetID="1" presetClass="exit" presetSubtype="0" fill="hold" nodeType="withEffect">
                                  <p:stCondLst>
                                    <p:cond delay="0"/>
                                  </p:stCondLst>
                                  <p:childTnLst>
                                    <p:set>
                                      <p:cBhvr>
                                        <p:cTn id="16" dur="1" fill="hold">
                                          <p:stCondLst>
                                            <p:cond delay="0"/>
                                          </p:stCondLst>
                                        </p:cTn>
                                        <p:tgtEl>
                                          <p:spTgt spid="12"/>
                                        </p:tgtEl>
                                        <p:attrNameLst>
                                          <p:attrName>style.visibility</p:attrName>
                                        </p:attrNameLst>
                                      </p:cBhvr>
                                      <p:to>
                                        <p:strVal val="hidden"/>
                                      </p:to>
                                    </p:set>
                                  </p:childTnLst>
                                </p:cTn>
                              </p:par>
                            </p:childTnLst>
                          </p:cTn>
                        </p:par>
                      </p:childTnLst>
                    </p:cTn>
                  </p:par>
                  <p:par>
                    <p:cTn id="17" fill="hold">
                      <p:stCondLst>
                        <p:cond delay="indefinite"/>
                      </p:stCondLst>
                      <p:childTnLst>
                        <p:par>
                          <p:cTn id="18" fill="hold">
                            <p:stCondLst>
                              <p:cond delay="0"/>
                            </p:stCondLst>
                            <p:childTnLst>
                              <p:par>
                                <p:cTn id="19" presetID="42" presetClass="path" presetSubtype="0" accel="50000" decel="50000" fill="hold" nodeType="clickEffect">
                                  <p:stCondLst>
                                    <p:cond delay="0"/>
                                  </p:stCondLst>
                                  <p:childTnLst>
                                    <p:animMotion origin="layout" path="M 1.94444E-6 5.55112E-17 L -0.14445 0.31366 " pathEditMode="relative" rAng="0" ptsTypes="AA">
                                      <p:cBhvr>
                                        <p:cTn id="20" dur="2000" fill="hold"/>
                                        <p:tgtEl>
                                          <p:spTgt spid="14"/>
                                        </p:tgtEl>
                                        <p:attrNameLst>
                                          <p:attrName>ppt_x</p:attrName>
                                          <p:attrName>ppt_y</p:attrName>
                                        </p:attrNameLst>
                                      </p:cBhvr>
                                      <p:rCtr x="-7222" y="15671"/>
                                    </p:animMotion>
                                  </p:childTnLst>
                                </p:cTn>
                              </p:par>
                              <p:par>
                                <p:cTn id="21" presetID="42" presetClass="path" presetSubtype="0" accel="50000" decel="50000" fill="hold" nodeType="withEffect">
                                  <p:stCondLst>
                                    <p:cond delay="0"/>
                                  </p:stCondLst>
                                  <p:childTnLst>
                                    <p:animMotion origin="layout" path="M 2.5E-6 -3.33333E-6 L -0.12882 0.17408 " pathEditMode="relative" rAng="0" ptsTypes="AA">
                                      <p:cBhvr>
                                        <p:cTn id="22" dur="2000" fill="hold"/>
                                        <p:tgtEl>
                                          <p:spTgt spid="15"/>
                                        </p:tgtEl>
                                        <p:attrNameLst>
                                          <p:attrName>ppt_x</p:attrName>
                                          <p:attrName>ppt_y</p:attrName>
                                        </p:attrNameLst>
                                      </p:cBhvr>
                                      <p:rCtr x="-6441" y="8704"/>
                                    </p:animMotion>
                                  </p:childTnLst>
                                </p:cTn>
                              </p:par>
                            </p:childTnLst>
                          </p:cTn>
                        </p:par>
                        <p:par>
                          <p:cTn id="23" fill="hold">
                            <p:stCondLst>
                              <p:cond delay="2000"/>
                            </p:stCondLst>
                            <p:childTnLst>
                              <p:par>
                                <p:cTn id="24" presetID="1" presetClass="entr" presetSubtype="0" fill="hold" nodeType="afterEffect">
                                  <p:stCondLst>
                                    <p:cond delay="250"/>
                                  </p:stCondLst>
                                  <p:childTnLst>
                                    <p:set>
                                      <p:cBhvr>
                                        <p:cTn id="25" dur="1" fill="hold">
                                          <p:stCondLst>
                                            <p:cond delay="0"/>
                                          </p:stCondLst>
                                        </p:cTn>
                                        <p:tgtEl>
                                          <p:spTgt spid="93"/>
                                        </p:tgtEl>
                                        <p:attrNameLst>
                                          <p:attrName>style.visibility</p:attrName>
                                        </p:attrNameLst>
                                      </p:cBhvr>
                                      <p:to>
                                        <p:strVal val="visible"/>
                                      </p:to>
                                    </p:set>
                                  </p:childTnLst>
                                </p:cTn>
                              </p:par>
                            </p:childTnLst>
                          </p:cTn>
                        </p:par>
                        <p:par>
                          <p:cTn id="26" fill="hold">
                            <p:stCondLst>
                              <p:cond delay="2250"/>
                            </p:stCondLst>
                            <p:childTnLst>
                              <p:par>
                                <p:cTn id="27" presetID="1" presetClass="exit" presetSubtype="0" fill="hold" nodeType="afterEffect">
                                  <p:stCondLst>
                                    <p:cond delay="0"/>
                                  </p:stCondLst>
                                  <p:childTnLst>
                                    <p:set>
                                      <p:cBhvr>
                                        <p:cTn id="28" dur="1" fill="hold">
                                          <p:stCondLst>
                                            <p:cond delay="0"/>
                                          </p:stCondLst>
                                        </p:cTn>
                                        <p:tgtEl>
                                          <p:spTgt spid="14"/>
                                        </p:tgtEl>
                                        <p:attrNameLst>
                                          <p:attrName>style.visibility</p:attrName>
                                        </p:attrNameLst>
                                      </p:cBhvr>
                                      <p:to>
                                        <p:strVal val="hidden"/>
                                      </p:to>
                                    </p:set>
                                  </p:childTnLst>
                                </p:cTn>
                              </p:par>
                              <p:par>
                                <p:cTn id="29" presetID="1" presetClass="exit" presetSubtype="0" fill="hold" nodeType="withEffect">
                                  <p:stCondLst>
                                    <p:cond delay="0"/>
                                  </p:stCondLst>
                                  <p:childTnLst>
                                    <p:set>
                                      <p:cBhvr>
                                        <p:cTn id="30" dur="1" fill="hold">
                                          <p:stCondLst>
                                            <p:cond delay="0"/>
                                          </p:stCondLst>
                                        </p:cTn>
                                        <p:tgtEl>
                                          <p:spTgt spid="15"/>
                                        </p:tgtEl>
                                        <p:attrNameLst>
                                          <p:attrName>style.visibility</p:attrName>
                                        </p:attrNameLst>
                                      </p:cBhvr>
                                      <p:to>
                                        <p:strVal val="hidden"/>
                                      </p:to>
                                    </p:set>
                                  </p:childTnLst>
                                </p:cTn>
                              </p:par>
                            </p:childTnLst>
                          </p:cTn>
                        </p:par>
                      </p:childTnLst>
                    </p:cTn>
                  </p:par>
                  <p:par>
                    <p:cTn id="31" fill="hold">
                      <p:stCondLst>
                        <p:cond delay="indefinite"/>
                      </p:stCondLst>
                      <p:childTnLst>
                        <p:par>
                          <p:cTn id="32" fill="hold">
                            <p:stCondLst>
                              <p:cond delay="0"/>
                            </p:stCondLst>
                            <p:childTnLst>
                              <p:par>
                                <p:cTn id="33" presetID="42" presetClass="path" presetSubtype="0" accel="50000" decel="50000" fill="hold" nodeType="clickEffect">
                                  <p:stCondLst>
                                    <p:cond delay="0"/>
                                  </p:stCondLst>
                                  <p:childTnLst>
                                    <p:animMotion origin="layout" path="M 3.61111E-6 2.22222E-6 L -0.09254 0.37338 " pathEditMode="relative" rAng="0" ptsTypes="AA">
                                      <p:cBhvr>
                                        <p:cTn id="34" dur="2000" fill="hold"/>
                                        <p:tgtEl>
                                          <p:spTgt spid="13"/>
                                        </p:tgtEl>
                                        <p:attrNameLst>
                                          <p:attrName>ppt_x</p:attrName>
                                          <p:attrName>ppt_y</p:attrName>
                                        </p:attrNameLst>
                                      </p:cBhvr>
                                      <p:rCtr x="-4635" y="18657"/>
                                    </p:animMotion>
                                  </p:childTnLst>
                                </p:cTn>
                              </p:par>
                              <p:par>
                                <p:cTn id="35" presetID="42" presetClass="path" presetSubtype="0" accel="50000" decel="50000" fill="hold" nodeType="withEffect">
                                  <p:stCondLst>
                                    <p:cond delay="0"/>
                                  </p:stCondLst>
                                  <p:childTnLst>
                                    <p:animMotion origin="layout" path="M -2.77778E-6 -2.96296E-6 L -0.08316 0.25116 " pathEditMode="relative" rAng="0" ptsTypes="AA">
                                      <p:cBhvr>
                                        <p:cTn id="36" dur="2000" fill="hold"/>
                                        <p:tgtEl>
                                          <p:spTgt spid="16"/>
                                        </p:tgtEl>
                                        <p:attrNameLst>
                                          <p:attrName>ppt_x</p:attrName>
                                          <p:attrName>ppt_y</p:attrName>
                                        </p:attrNameLst>
                                      </p:cBhvr>
                                      <p:rCtr x="-4167" y="12546"/>
                                    </p:animMotion>
                                  </p:childTnLst>
                                </p:cTn>
                              </p:par>
                            </p:childTnLst>
                          </p:cTn>
                        </p:par>
                        <p:par>
                          <p:cTn id="37" fill="hold">
                            <p:stCondLst>
                              <p:cond delay="2000"/>
                            </p:stCondLst>
                            <p:childTnLst>
                              <p:par>
                                <p:cTn id="38" presetID="1" presetClass="entr" presetSubtype="0" fill="hold" nodeType="afterEffect">
                                  <p:stCondLst>
                                    <p:cond delay="250"/>
                                  </p:stCondLst>
                                  <p:childTnLst>
                                    <p:set>
                                      <p:cBhvr>
                                        <p:cTn id="39" dur="1" fill="hold">
                                          <p:stCondLst>
                                            <p:cond delay="0"/>
                                          </p:stCondLst>
                                        </p:cTn>
                                        <p:tgtEl>
                                          <p:spTgt spid="78"/>
                                        </p:tgtEl>
                                        <p:attrNameLst>
                                          <p:attrName>style.visibility</p:attrName>
                                        </p:attrNameLst>
                                      </p:cBhvr>
                                      <p:to>
                                        <p:strVal val="visible"/>
                                      </p:to>
                                    </p:set>
                                  </p:childTnLst>
                                </p:cTn>
                              </p:par>
                            </p:childTnLst>
                          </p:cTn>
                        </p:par>
                        <p:par>
                          <p:cTn id="40" fill="hold">
                            <p:stCondLst>
                              <p:cond delay="2250"/>
                            </p:stCondLst>
                            <p:childTnLst>
                              <p:par>
                                <p:cTn id="41" presetID="1" presetClass="exit" presetSubtype="0" fill="hold" nodeType="afterEffect">
                                  <p:stCondLst>
                                    <p:cond delay="0"/>
                                  </p:stCondLst>
                                  <p:childTnLst>
                                    <p:set>
                                      <p:cBhvr>
                                        <p:cTn id="42" dur="1" fill="hold">
                                          <p:stCondLst>
                                            <p:cond delay="0"/>
                                          </p:stCondLst>
                                        </p:cTn>
                                        <p:tgtEl>
                                          <p:spTgt spid="13"/>
                                        </p:tgtEl>
                                        <p:attrNameLst>
                                          <p:attrName>style.visibility</p:attrName>
                                        </p:attrNameLst>
                                      </p:cBhvr>
                                      <p:to>
                                        <p:strVal val="hidden"/>
                                      </p:to>
                                    </p:set>
                                  </p:childTnLst>
                                </p:cTn>
                              </p:par>
                              <p:par>
                                <p:cTn id="43" presetID="1" presetClass="exit" presetSubtype="0" fill="hold" nodeType="withEffect">
                                  <p:stCondLst>
                                    <p:cond delay="0"/>
                                  </p:stCondLst>
                                  <p:childTnLst>
                                    <p:set>
                                      <p:cBhvr>
                                        <p:cTn id="44" dur="1" fill="hold">
                                          <p:stCondLst>
                                            <p:cond delay="0"/>
                                          </p:stCondLst>
                                        </p:cTn>
                                        <p:tgtEl>
                                          <p:spTgt spid="16"/>
                                        </p:tgtEl>
                                        <p:attrNameLst>
                                          <p:attrName>style.visibility</p:attrName>
                                        </p:attrNameLst>
                                      </p:cBhvr>
                                      <p:to>
                                        <p:strVal val="hidden"/>
                                      </p:to>
                                    </p:set>
                                  </p:childTnLst>
                                </p:cTn>
                              </p:par>
                            </p:childTnLst>
                          </p:cTn>
                        </p:par>
                      </p:childTnLst>
                    </p:cTn>
                  </p:par>
                  <p:par>
                    <p:cTn id="45" fill="hold">
                      <p:stCondLst>
                        <p:cond delay="indefinite"/>
                      </p:stCondLst>
                      <p:childTnLst>
                        <p:par>
                          <p:cTn id="46" fill="hold">
                            <p:stCondLst>
                              <p:cond delay="0"/>
                            </p:stCondLst>
                            <p:childTnLst>
                              <p:par>
                                <p:cTn id="47" presetID="42" presetClass="path" presetSubtype="0" accel="50000" decel="50000" fill="hold" nodeType="clickEffect">
                                  <p:stCondLst>
                                    <p:cond delay="0"/>
                                  </p:stCondLst>
                                  <p:childTnLst>
                                    <p:animMotion origin="layout" path="M 3.88889E-6 1.48148E-6 L -0.04358 0.3044 " pathEditMode="relative" rAng="0" ptsTypes="AA">
                                      <p:cBhvr>
                                        <p:cTn id="48" dur="2000" fill="hold"/>
                                        <p:tgtEl>
                                          <p:spTgt spid="19"/>
                                        </p:tgtEl>
                                        <p:attrNameLst>
                                          <p:attrName>ppt_x</p:attrName>
                                          <p:attrName>ppt_y</p:attrName>
                                        </p:attrNameLst>
                                      </p:cBhvr>
                                      <p:rCtr x="-2187" y="15208"/>
                                    </p:animMotion>
                                  </p:childTnLst>
                                </p:cTn>
                              </p:par>
                              <p:par>
                                <p:cTn id="49" presetID="42" presetClass="path" presetSubtype="0" accel="50000" decel="50000" fill="hold" nodeType="withEffect">
                                  <p:stCondLst>
                                    <p:cond delay="0"/>
                                  </p:stCondLst>
                                  <p:childTnLst>
                                    <p:animMotion origin="layout" path="M -1.66667E-6 -1.85185E-6 L -0.03646 0.16366 " pathEditMode="relative" rAng="0" ptsTypes="AA">
                                      <p:cBhvr>
                                        <p:cTn id="50" dur="2000" fill="hold"/>
                                        <p:tgtEl>
                                          <p:spTgt spid="17"/>
                                        </p:tgtEl>
                                        <p:attrNameLst>
                                          <p:attrName>ppt_x</p:attrName>
                                          <p:attrName>ppt_y</p:attrName>
                                        </p:attrNameLst>
                                      </p:cBhvr>
                                      <p:rCtr x="-1823" y="8171"/>
                                    </p:animMotion>
                                  </p:childTnLst>
                                </p:cTn>
                              </p:par>
                            </p:childTnLst>
                          </p:cTn>
                        </p:par>
                        <p:par>
                          <p:cTn id="51" fill="hold">
                            <p:stCondLst>
                              <p:cond delay="2000"/>
                            </p:stCondLst>
                            <p:childTnLst>
                              <p:par>
                                <p:cTn id="52" presetID="1" presetClass="entr" presetSubtype="0" fill="hold" nodeType="afterEffect">
                                  <p:stCondLst>
                                    <p:cond delay="250"/>
                                  </p:stCondLst>
                                  <p:childTnLst>
                                    <p:set>
                                      <p:cBhvr>
                                        <p:cTn id="53" dur="1" fill="hold">
                                          <p:stCondLst>
                                            <p:cond delay="0"/>
                                          </p:stCondLst>
                                        </p:cTn>
                                        <p:tgtEl>
                                          <p:spTgt spid="83"/>
                                        </p:tgtEl>
                                        <p:attrNameLst>
                                          <p:attrName>style.visibility</p:attrName>
                                        </p:attrNameLst>
                                      </p:cBhvr>
                                      <p:to>
                                        <p:strVal val="visible"/>
                                      </p:to>
                                    </p:set>
                                  </p:childTnLst>
                                </p:cTn>
                              </p:par>
                            </p:childTnLst>
                          </p:cTn>
                        </p:par>
                        <p:par>
                          <p:cTn id="54" fill="hold">
                            <p:stCondLst>
                              <p:cond delay="2250"/>
                            </p:stCondLst>
                            <p:childTnLst>
                              <p:par>
                                <p:cTn id="55" presetID="1" presetClass="exit" presetSubtype="0" fill="hold" nodeType="afterEffect">
                                  <p:stCondLst>
                                    <p:cond delay="0"/>
                                  </p:stCondLst>
                                  <p:childTnLst>
                                    <p:set>
                                      <p:cBhvr>
                                        <p:cTn id="56" dur="1" fill="hold">
                                          <p:stCondLst>
                                            <p:cond delay="0"/>
                                          </p:stCondLst>
                                        </p:cTn>
                                        <p:tgtEl>
                                          <p:spTgt spid="19"/>
                                        </p:tgtEl>
                                        <p:attrNameLst>
                                          <p:attrName>style.visibility</p:attrName>
                                        </p:attrNameLst>
                                      </p:cBhvr>
                                      <p:to>
                                        <p:strVal val="hidden"/>
                                      </p:to>
                                    </p:set>
                                  </p:childTnLst>
                                </p:cTn>
                              </p:par>
                              <p:par>
                                <p:cTn id="57" presetID="1" presetClass="exit" presetSubtype="0" fill="hold" nodeType="withEffect">
                                  <p:stCondLst>
                                    <p:cond delay="0"/>
                                  </p:stCondLst>
                                  <p:childTnLst>
                                    <p:set>
                                      <p:cBhvr>
                                        <p:cTn id="58" dur="1" fill="hold">
                                          <p:stCondLst>
                                            <p:cond delay="0"/>
                                          </p:stCondLst>
                                        </p:cTn>
                                        <p:tgtEl>
                                          <p:spTgt spid="17"/>
                                        </p:tgtEl>
                                        <p:attrNameLst>
                                          <p:attrName>style.visibility</p:attrName>
                                        </p:attrNameLst>
                                      </p:cBhvr>
                                      <p:to>
                                        <p:strVal val="hidden"/>
                                      </p:to>
                                    </p:set>
                                  </p:childTnLst>
                                </p:cTn>
                              </p:par>
                            </p:childTnLst>
                          </p:cTn>
                        </p:par>
                      </p:childTnLst>
                    </p:cTn>
                  </p:par>
                  <p:par>
                    <p:cTn id="59" fill="hold">
                      <p:stCondLst>
                        <p:cond delay="indefinite"/>
                      </p:stCondLst>
                      <p:childTnLst>
                        <p:par>
                          <p:cTn id="60" fill="hold">
                            <p:stCondLst>
                              <p:cond delay="0"/>
                            </p:stCondLst>
                            <p:childTnLst>
                              <p:par>
                                <p:cTn id="61" presetID="42" presetClass="path" presetSubtype="0" accel="50000" decel="50000" fill="hold" nodeType="clickEffect">
                                  <p:stCondLst>
                                    <p:cond delay="0"/>
                                  </p:stCondLst>
                                  <p:childTnLst>
                                    <p:animMotion origin="layout" path="M 2.77778E-7 -4.81481E-6 L 0.00399 0.2051 " pathEditMode="relative" rAng="0" ptsTypes="AA">
                                      <p:cBhvr>
                                        <p:cTn id="62" dur="2000" fill="hold"/>
                                        <p:tgtEl>
                                          <p:spTgt spid="22"/>
                                        </p:tgtEl>
                                        <p:attrNameLst>
                                          <p:attrName>ppt_x</p:attrName>
                                          <p:attrName>ppt_y</p:attrName>
                                        </p:attrNameLst>
                                      </p:cBhvr>
                                      <p:rCtr x="191" y="10255"/>
                                    </p:animMotion>
                                  </p:childTnLst>
                                </p:cTn>
                              </p:par>
                              <p:par>
                                <p:cTn id="63" presetID="50" presetClass="path" presetSubtype="0" accel="50000" decel="50000" fill="hold" nodeType="withEffect">
                                  <p:stCondLst>
                                    <p:cond delay="0"/>
                                  </p:stCondLst>
                                  <p:childTnLst>
                                    <p:animMotion origin="layout" path="M -4.44444E-6 1.11111E-6 L 0.00278 1.11111E-6 C 0.004 1.11111E-6 0.00573 0.03542 0.00573 0.06435 L 0.00573 0.12917 " pathEditMode="relative" rAng="0" ptsTypes="AAAA">
                                      <p:cBhvr>
                                        <p:cTn id="64" dur="2000" fill="hold"/>
                                        <p:tgtEl>
                                          <p:spTgt spid="18"/>
                                        </p:tgtEl>
                                        <p:attrNameLst>
                                          <p:attrName>ppt_x</p:attrName>
                                          <p:attrName>ppt_y</p:attrName>
                                        </p:attrNameLst>
                                      </p:cBhvr>
                                      <p:rCtr x="278" y="6458"/>
                                    </p:animMotion>
                                  </p:childTnLst>
                                </p:cTn>
                              </p:par>
                            </p:childTnLst>
                          </p:cTn>
                        </p:par>
                        <p:par>
                          <p:cTn id="65" fill="hold">
                            <p:stCondLst>
                              <p:cond delay="2000"/>
                            </p:stCondLst>
                            <p:childTnLst>
                              <p:par>
                                <p:cTn id="66" presetID="1" presetClass="entr" presetSubtype="0" fill="hold" nodeType="afterEffect">
                                  <p:stCondLst>
                                    <p:cond delay="250"/>
                                  </p:stCondLst>
                                  <p:childTnLst>
                                    <p:set>
                                      <p:cBhvr>
                                        <p:cTn id="67" dur="1" fill="hold">
                                          <p:stCondLst>
                                            <p:cond delay="0"/>
                                          </p:stCondLst>
                                        </p:cTn>
                                        <p:tgtEl>
                                          <p:spTgt spid="68"/>
                                        </p:tgtEl>
                                        <p:attrNameLst>
                                          <p:attrName>style.visibility</p:attrName>
                                        </p:attrNameLst>
                                      </p:cBhvr>
                                      <p:to>
                                        <p:strVal val="visible"/>
                                      </p:to>
                                    </p:set>
                                  </p:childTnLst>
                                </p:cTn>
                              </p:par>
                            </p:childTnLst>
                          </p:cTn>
                        </p:par>
                        <p:par>
                          <p:cTn id="68" fill="hold">
                            <p:stCondLst>
                              <p:cond delay="2250"/>
                            </p:stCondLst>
                            <p:childTnLst>
                              <p:par>
                                <p:cTn id="69" presetID="1" presetClass="exit" presetSubtype="0" fill="hold" nodeType="afterEffect">
                                  <p:stCondLst>
                                    <p:cond delay="0"/>
                                  </p:stCondLst>
                                  <p:childTnLst>
                                    <p:set>
                                      <p:cBhvr>
                                        <p:cTn id="70" dur="1" fill="hold">
                                          <p:stCondLst>
                                            <p:cond delay="0"/>
                                          </p:stCondLst>
                                        </p:cTn>
                                        <p:tgtEl>
                                          <p:spTgt spid="22"/>
                                        </p:tgtEl>
                                        <p:attrNameLst>
                                          <p:attrName>style.visibility</p:attrName>
                                        </p:attrNameLst>
                                      </p:cBhvr>
                                      <p:to>
                                        <p:strVal val="hidden"/>
                                      </p:to>
                                    </p:set>
                                  </p:childTnLst>
                                </p:cTn>
                              </p:par>
                              <p:par>
                                <p:cTn id="71" presetID="1" presetClass="exit" presetSubtype="0" fill="hold" nodeType="withEffect">
                                  <p:stCondLst>
                                    <p:cond delay="0"/>
                                  </p:stCondLst>
                                  <p:childTnLst>
                                    <p:set>
                                      <p:cBhvr>
                                        <p:cTn id="72" dur="1" fill="hold">
                                          <p:stCondLst>
                                            <p:cond delay="0"/>
                                          </p:stCondLst>
                                        </p:cTn>
                                        <p:tgtEl>
                                          <p:spTgt spid="18"/>
                                        </p:tgtEl>
                                        <p:attrNameLst>
                                          <p:attrName>style.visibility</p:attrName>
                                        </p:attrNameLst>
                                      </p:cBhvr>
                                      <p:to>
                                        <p:strVal val="hidden"/>
                                      </p:to>
                                    </p:set>
                                  </p:childTnLst>
                                </p:cTn>
                              </p:par>
                            </p:childTnLst>
                          </p:cTn>
                        </p:par>
                      </p:childTnLst>
                    </p:cTn>
                  </p:par>
                  <p:par>
                    <p:cTn id="73" fill="hold">
                      <p:stCondLst>
                        <p:cond delay="indefinite"/>
                      </p:stCondLst>
                      <p:childTnLst>
                        <p:par>
                          <p:cTn id="74" fill="hold">
                            <p:stCondLst>
                              <p:cond delay="0"/>
                            </p:stCondLst>
                            <p:childTnLst>
                              <p:par>
                                <p:cTn id="75" presetID="42" presetClass="path" presetSubtype="0" accel="50000" decel="50000" fill="hold" nodeType="clickEffect">
                                  <p:stCondLst>
                                    <p:cond delay="0"/>
                                  </p:stCondLst>
                                  <p:childTnLst>
                                    <p:animMotion origin="layout" path="M 2.77778E-7 -4.07407E-6 L 0.07101 0.37709 " pathEditMode="relative" rAng="0" ptsTypes="AA">
                                      <p:cBhvr>
                                        <p:cTn id="76" dur="2000" fill="hold"/>
                                        <p:tgtEl>
                                          <p:spTgt spid="20"/>
                                        </p:tgtEl>
                                        <p:attrNameLst>
                                          <p:attrName>ppt_x</p:attrName>
                                          <p:attrName>ppt_y</p:attrName>
                                        </p:attrNameLst>
                                      </p:cBhvr>
                                      <p:rCtr x="3542" y="18843"/>
                                    </p:animMotion>
                                  </p:childTnLst>
                                </p:cTn>
                              </p:par>
                              <p:par>
                                <p:cTn id="77" presetID="42" presetClass="path" presetSubtype="0" accel="50000" decel="50000" fill="hold" nodeType="withEffect">
                                  <p:stCondLst>
                                    <p:cond delay="0"/>
                                  </p:stCondLst>
                                  <p:childTnLst>
                                    <p:animMotion origin="layout" path="M -3.33333E-6 3.33333E-6 L 0.0665 0.30949 " pathEditMode="relative" rAng="0" ptsTypes="AA">
                                      <p:cBhvr>
                                        <p:cTn id="78" dur="2000" fill="hold"/>
                                        <p:tgtEl>
                                          <p:spTgt spid="21"/>
                                        </p:tgtEl>
                                        <p:attrNameLst>
                                          <p:attrName>ppt_x</p:attrName>
                                          <p:attrName>ppt_y</p:attrName>
                                        </p:attrNameLst>
                                      </p:cBhvr>
                                      <p:rCtr x="3316" y="15463"/>
                                    </p:animMotion>
                                  </p:childTnLst>
                                </p:cTn>
                              </p:par>
                            </p:childTnLst>
                          </p:cTn>
                        </p:par>
                        <p:par>
                          <p:cTn id="79" fill="hold">
                            <p:stCondLst>
                              <p:cond delay="2000"/>
                            </p:stCondLst>
                            <p:childTnLst>
                              <p:par>
                                <p:cTn id="80" presetID="1" presetClass="entr" presetSubtype="0" fill="hold" nodeType="afterEffect">
                                  <p:stCondLst>
                                    <p:cond delay="250"/>
                                  </p:stCondLst>
                                  <p:childTnLst>
                                    <p:set>
                                      <p:cBhvr>
                                        <p:cTn id="81" dur="1" fill="hold">
                                          <p:stCondLst>
                                            <p:cond delay="0"/>
                                          </p:stCondLst>
                                        </p:cTn>
                                        <p:tgtEl>
                                          <p:spTgt spid="73"/>
                                        </p:tgtEl>
                                        <p:attrNameLst>
                                          <p:attrName>style.visibility</p:attrName>
                                        </p:attrNameLst>
                                      </p:cBhvr>
                                      <p:to>
                                        <p:strVal val="visible"/>
                                      </p:to>
                                    </p:set>
                                  </p:childTnLst>
                                </p:cTn>
                              </p:par>
                            </p:childTnLst>
                          </p:cTn>
                        </p:par>
                        <p:par>
                          <p:cTn id="82" fill="hold">
                            <p:stCondLst>
                              <p:cond delay="2250"/>
                            </p:stCondLst>
                            <p:childTnLst>
                              <p:par>
                                <p:cTn id="83" presetID="1" presetClass="exit" presetSubtype="0" fill="hold" nodeType="afterEffect">
                                  <p:stCondLst>
                                    <p:cond delay="0"/>
                                  </p:stCondLst>
                                  <p:childTnLst>
                                    <p:set>
                                      <p:cBhvr>
                                        <p:cTn id="84" dur="1" fill="hold">
                                          <p:stCondLst>
                                            <p:cond delay="0"/>
                                          </p:stCondLst>
                                        </p:cTn>
                                        <p:tgtEl>
                                          <p:spTgt spid="20"/>
                                        </p:tgtEl>
                                        <p:attrNameLst>
                                          <p:attrName>style.visibility</p:attrName>
                                        </p:attrNameLst>
                                      </p:cBhvr>
                                      <p:to>
                                        <p:strVal val="hidden"/>
                                      </p:to>
                                    </p:set>
                                  </p:childTnLst>
                                </p:cTn>
                              </p:par>
                              <p:par>
                                <p:cTn id="85" presetID="1" presetClass="exit" presetSubtype="0" fill="hold" nodeType="withEffect">
                                  <p:stCondLst>
                                    <p:cond delay="0"/>
                                  </p:stCondLst>
                                  <p:childTnLst>
                                    <p:set>
                                      <p:cBhvr>
                                        <p:cTn id="86" dur="1" fill="hold">
                                          <p:stCondLst>
                                            <p:cond delay="0"/>
                                          </p:stCondLst>
                                        </p:cTn>
                                        <p:tgtEl>
                                          <p:spTgt spid="21"/>
                                        </p:tgtEl>
                                        <p:attrNameLst>
                                          <p:attrName>style.visibility</p:attrName>
                                        </p:attrNameLst>
                                      </p:cBhvr>
                                      <p:to>
                                        <p:strVal val="hidden"/>
                                      </p:to>
                                    </p:set>
                                  </p:childTnLst>
                                </p:cTn>
                              </p:par>
                            </p:childTnLst>
                          </p:cTn>
                        </p:par>
                      </p:childTnLst>
                    </p:cTn>
                  </p:par>
                  <p:par>
                    <p:cTn id="87" fill="hold">
                      <p:stCondLst>
                        <p:cond delay="indefinite"/>
                      </p:stCondLst>
                      <p:childTnLst>
                        <p:par>
                          <p:cTn id="88" fill="hold">
                            <p:stCondLst>
                              <p:cond delay="0"/>
                            </p:stCondLst>
                            <p:childTnLst>
                              <p:par>
                                <p:cTn id="89" presetID="42" presetClass="path" presetSubtype="0" accel="50000" decel="50000" fill="hold" nodeType="clickEffect">
                                  <p:stCondLst>
                                    <p:cond delay="0"/>
                                  </p:stCondLst>
                                  <p:childTnLst>
                                    <p:animMotion origin="layout" path="M -3.33333E-6 -1.48148E-6 L 0.10226 0.23912 " pathEditMode="relative" rAng="0" ptsTypes="AA">
                                      <p:cBhvr>
                                        <p:cTn id="90" dur="2000" fill="hold"/>
                                        <p:tgtEl>
                                          <p:spTgt spid="24"/>
                                        </p:tgtEl>
                                        <p:attrNameLst>
                                          <p:attrName>ppt_x</p:attrName>
                                          <p:attrName>ppt_y</p:attrName>
                                        </p:attrNameLst>
                                      </p:cBhvr>
                                      <p:rCtr x="5104" y="11944"/>
                                    </p:animMotion>
                                  </p:childTnLst>
                                </p:cTn>
                              </p:par>
                              <p:par>
                                <p:cTn id="91" presetID="42" presetClass="path" presetSubtype="0" accel="50000" decel="50000" fill="hold" nodeType="withEffect">
                                  <p:stCondLst>
                                    <p:cond delay="0"/>
                                  </p:stCondLst>
                                  <p:childTnLst>
                                    <p:animMotion origin="layout" path="M 1.94444E-6 2.22222E-6 L 0.11684 0.16782 " pathEditMode="relative" rAng="0" ptsTypes="AA">
                                      <p:cBhvr>
                                        <p:cTn id="92" dur="2000" fill="hold"/>
                                        <p:tgtEl>
                                          <p:spTgt spid="23"/>
                                        </p:tgtEl>
                                        <p:attrNameLst>
                                          <p:attrName>ppt_x</p:attrName>
                                          <p:attrName>ppt_y</p:attrName>
                                        </p:attrNameLst>
                                      </p:cBhvr>
                                      <p:rCtr x="5833" y="8380"/>
                                    </p:animMotion>
                                  </p:childTnLst>
                                </p:cTn>
                              </p:par>
                            </p:childTnLst>
                          </p:cTn>
                        </p:par>
                        <p:par>
                          <p:cTn id="93" fill="hold">
                            <p:stCondLst>
                              <p:cond delay="2000"/>
                            </p:stCondLst>
                            <p:childTnLst>
                              <p:par>
                                <p:cTn id="94" presetID="1" presetClass="entr" presetSubtype="0" fill="hold" nodeType="afterEffect">
                                  <p:stCondLst>
                                    <p:cond delay="250"/>
                                  </p:stCondLst>
                                  <p:childTnLst>
                                    <p:set>
                                      <p:cBhvr>
                                        <p:cTn id="95" dur="1" fill="hold">
                                          <p:stCondLst>
                                            <p:cond delay="0"/>
                                          </p:stCondLst>
                                        </p:cTn>
                                        <p:tgtEl>
                                          <p:spTgt spid="63"/>
                                        </p:tgtEl>
                                        <p:attrNameLst>
                                          <p:attrName>style.visibility</p:attrName>
                                        </p:attrNameLst>
                                      </p:cBhvr>
                                      <p:to>
                                        <p:strVal val="visible"/>
                                      </p:to>
                                    </p:set>
                                  </p:childTnLst>
                                </p:cTn>
                              </p:par>
                            </p:childTnLst>
                          </p:cTn>
                        </p:par>
                        <p:par>
                          <p:cTn id="96" fill="hold">
                            <p:stCondLst>
                              <p:cond delay="2250"/>
                            </p:stCondLst>
                            <p:childTnLst>
                              <p:par>
                                <p:cTn id="97" presetID="1" presetClass="exit" presetSubtype="0" fill="hold" nodeType="afterEffect">
                                  <p:stCondLst>
                                    <p:cond delay="0"/>
                                  </p:stCondLst>
                                  <p:childTnLst>
                                    <p:set>
                                      <p:cBhvr>
                                        <p:cTn id="98" dur="1" fill="hold">
                                          <p:stCondLst>
                                            <p:cond delay="0"/>
                                          </p:stCondLst>
                                        </p:cTn>
                                        <p:tgtEl>
                                          <p:spTgt spid="24"/>
                                        </p:tgtEl>
                                        <p:attrNameLst>
                                          <p:attrName>style.visibility</p:attrName>
                                        </p:attrNameLst>
                                      </p:cBhvr>
                                      <p:to>
                                        <p:strVal val="hidden"/>
                                      </p:to>
                                    </p:set>
                                  </p:childTnLst>
                                </p:cTn>
                              </p:par>
                              <p:par>
                                <p:cTn id="99" presetID="1" presetClass="exit" presetSubtype="0" fill="hold" nodeType="withEffect">
                                  <p:stCondLst>
                                    <p:cond delay="0"/>
                                  </p:stCondLst>
                                  <p:childTnLst>
                                    <p:set>
                                      <p:cBhvr>
                                        <p:cTn id="100" dur="1" fill="hold">
                                          <p:stCondLst>
                                            <p:cond delay="0"/>
                                          </p:stCondLst>
                                        </p:cTn>
                                        <p:tgtEl>
                                          <p:spTgt spid="23"/>
                                        </p:tgtEl>
                                        <p:attrNameLst>
                                          <p:attrName>style.visibility</p:attrName>
                                        </p:attrNameLst>
                                      </p:cBhvr>
                                      <p:to>
                                        <p:strVal val="hidden"/>
                                      </p:to>
                                    </p:set>
                                  </p:childTnLst>
                                </p:cTn>
                              </p:par>
                            </p:childTnLst>
                          </p:cTn>
                        </p:par>
                      </p:childTnLst>
                    </p:cTn>
                  </p:par>
                  <p:par>
                    <p:cTn id="101" fill="hold">
                      <p:stCondLst>
                        <p:cond delay="indefinite"/>
                      </p:stCondLst>
                      <p:childTnLst>
                        <p:par>
                          <p:cTn id="102" fill="hold">
                            <p:stCondLst>
                              <p:cond delay="0"/>
                            </p:stCondLst>
                            <p:childTnLst>
                              <p:par>
                                <p:cTn id="103" presetID="42" presetClass="path" presetSubtype="0" accel="50000" decel="50000" fill="hold" nodeType="clickEffect">
                                  <p:stCondLst>
                                    <p:cond delay="0"/>
                                  </p:stCondLst>
                                  <p:childTnLst>
                                    <p:animMotion origin="layout" path="M -3.33333E-6 -4.44444E-6 L 0.16042 0.34422 " pathEditMode="relative" rAng="0" ptsTypes="AA">
                                      <p:cBhvr>
                                        <p:cTn id="104" dur="2000" fill="hold"/>
                                        <p:tgtEl>
                                          <p:spTgt spid="26"/>
                                        </p:tgtEl>
                                        <p:attrNameLst>
                                          <p:attrName>ppt_x</p:attrName>
                                          <p:attrName>ppt_y</p:attrName>
                                        </p:attrNameLst>
                                      </p:cBhvr>
                                      <p:rCtr x="8021" y="17199"/>
                                    </p:animMotion>
                                  </p:childTnLst>
                                </p:cTn>
                              </p:par>
                              <p:par>
                                <p:cTn id="105" presetID="42" presetClass="path" presetSubtype="0" accel="50000" decel="50000" fill="hold" nodeType="withEffect">
                                  <p:stCondLst>
                                    <p:cond delay="0"/>
                                  </p:stCondLst>
                                  <p:childTnLst>
                                    <p:animMotion origin="layout" path="M 1.11111E-6 3.7037E-7 L 0.15486 0.24653 " pathEditMode="relative" rAng="0" ptsTypes="AA">
                                      <p:cBhvr>
                                        <p:cTn id="106" dur="2000" fill="hold"/>
                                        <p:tgtEl>
                                          <p:spTgt spid="25"/>
                                        </p:tgtEl>
                                        <p:attrNameLst>
                                          <p:attrName>ppt_x</p:attrName>
                                          <p:attrName>ppt_y</p:attrName>
                                        </p:attrNameLst>
                                      </p:cBhvr>
                                      <p:rCtr x="7743" y="12315"/>
                                    </p:animMotion>
                                  </p:childTnLst>
                                </p:cTn>
                              </p:par>
                            </p:childTnLst>
                          </p:cTn>
                        </p:par>
                        <p:par>
                          <p:cTn id="107" fill="hold">
                            <p:stCondLst>
                              <p:cond delay="2000"/>
                            </p:stCondLst>
                            <p:childTnLst>
                              <p:par>
                                <p:cTn id="108" presetID="1" presetClass="entr" presetSubtype="0" fill="hold" nodeType="afterEffect">
                                  <p:stCondLst>
                                    <p:cond delay="250"/>
                                  </p:stCondLst>
                                  <p:childTnLst>
                                    <p:set>
                                      <p:cBhvr>
                                        <p:cTn id="109" dur="1" fill="hold">
                                          <p:stCondLst>
                                            <p:cond delay="0"/>
                                          </p:stCondLst>
                                        </p:cTn>
                                        <p:tgtEl>
                                          <p:spTgt spid="62"/>
                                        </p:tgtEl>
                                        <p:attrNameLst>
                                          <p:attrName>style.visibility</p:attrName>
                                        </p:attrNameLst>
                                      </p:cBhvr>
                                      <p:to>
                                        <p:strVal val="visible"/>
                                      </p:to>
                                    </p:set>
                                  </p:childTnLst>
                                </p:cTn>
                              </p:par>
                            </p:childTnLst>
                          </p:cTn>
                        </p:par>
                        <p:par>
                          <p:cTn id="110" fill="hold">
                            <p:stCondLst>
                              <p:cond delay="2250"/>
                            </p:stCondLst>
                            <p:childTnLst>
                              <p:par>
                                <p:cTn id="111" presetID="1" presetClass="exit" presetSubtype="0" fill="hold" nodeType="afterEffect">
                                  <p:stCondLst>
                                    <p:cond delay="0"/>
                                  </p:stCondLst>
                                  <p:childTnLst>
                                    <p:set>
                                      <p:cBhvr>
                                        <p:cTn id="112" dur="1" fill="hold">
                                          <p:stCondLst>
                                            <p:cond delay="0"/>
                                          </p:stCondLst>
                                        </p:cTn>
                                        <p:tgtEl>
                                          <p:spTgt spid="26"/>
                                        </p:tgtEl>
                                        <p:attrNameLst>
                                          <p:attrName>style.visibility</p:attrName>
                                        </p:attrNameLst>
                                      </p:cBhvr>
                                      <p:to>
                                        <p:strVal val="hidden"/>
                                      </p:to>
                                    </p:set>
                                  </p:childTnLst>
                                </p:cTn>
                              </p:par>
                              <p:par>
                                <p:cTn id="113" presetID="1" presetClass="exit" presetSubtype="0" fill="hold" nodeType="withEffect">
                                  <p:stCondLst>
                                    <p:cond delay="0"/>
                                  </p:stCondLst>
                                  <p:childTnLst>
                                    <p:set>
                                      <p:cBhvr>
                                        <p:cTn id="114" dur="1" fill="hold">
                                          <p:stCondLst>
                                            <p:cond delay="0"/>
                                          </p:stCondLst>
                                        </p:cTn>
                                        <p:tgtEl>
                                          <p:spTgt spid="25"/>
                                        </p:tgtEl>
                                        <p:attrNameLst>
                                          <p:attrName>style.visibility</p:attrName>
                                        </p:attrNameLst>
                                      </p:cBhvr>
                                      <p:to>
                                        <p:strVal val="hidden"/>
                                      </p:to>
                                    </p:set>
                                  </p:childTnLst>
                                </p:cTn>
                              </p:par>
                            </p:childTnLst>
                          </p:cTn>
                        </p:par>
                      </p:childTnLst>
                    </p:cTn>
                  </p:par>
                  <p:par>
                    <p:cTn id="115" fill="hold">
                      <p:stCondLst>
                        <p:cond delay="indefinite"/>
                      </p:stCondLst>
                      <p:childTnLst>
                        <p:par>
                          <p:cTn id="116" fill="hold">
                            <p:stCondLst>
                              <p:cond delay="0"/>
                            </p:stCondLst>
                            <p:childTnLst>
                              <p:par>
                                <p:cTn id="117" presetID="10" presetClass="entr" presetSubtype="0" fill="hold" grpId="0" nodeType="clickEffect">
                                  <p:stCondLst>
                                    <p:cond delay="0"/>
                                  </p:stCondLst>
                                  <p:childTnLst>
                                    <p:set>
                                      <p:cBhvr>
                                        <p:cTn id="118" dur="1" fill="hold">
                                          <p:stCondLst>
                                            <p:cond delay="0"/>
                                          </p:stCondLst>
                                        </p:cTn>
                                        <p:tgtEl>
                                          <p:spTgt spid="5"/>
                                        </p:tgtEl>
                                        <p:attrNameLst>
                                          <p:attrName>style.visibility</p:attrName>
                                        </p:attrNameLst>
                                      </p:cBhvr>
                                      <p:to>
                                        <p:strVal val="visible"/>
                                      </p:to>
                                    </p:set>
                                    <p:animEffect transition="in" filter="fade">
                                      <p:cBhvr>
                                        <p:cTn id="119" dur="500"/>
                                        <p:tgtEl>
                                          <p:spTgt spid="5"/>
                                        </p:tgtEl>
                                      </p:cBhvr>
                                    </p:animEffect>
                                  </p:childTnLst>
                                </p:cTn>
                              </p:par>
                              <p:par>
                                <p:cTn id="120" presetID="10" presetClass="entr" presetSubtype="0" fill="hold" grpId="0" nodeType="withEffect">
                                  <p:stCondLst>
                                    <p:cond delay="0"/>
                                  </p:stCondLst>
                                  <p:childTnLst>
                                    <p:set>
                                      <p:cBhvr>
                                        <p:cTn id="121" dur="1" fill="hold">
                                          <p:stCondLst>
                                            <p:cond delay="0"/>
                                          </p:stCondLst>
                                        </p:cTn>
                                        <p:tgtEl>
                                          <p:spTgt spid="7"/>
                                        </p:tgtEl>
                                        <p:attrNameLst>
                                          <p:attrName>style.visibility</p:attrName>
                                        </p:attrNameLst>
                                      </p:cBhvr>
                                      <p:to>
                                        <p:strVal val="visible"/>
                                      </p:to>
                                    </p:set>
                                    <p:animEffect transition="in" filter="fade">
                                      <p:cBhvr>
                                        <p:cTn id="122" dur="500"/>
                                        <p:tgtEl>
                                          <p:spTgt spid="7"/>
                                        </p:tgtEl>
                                      </p:cBhvr>
                                    </p:animEffect>
                                  </p:childTnLst>
                                </p:cTn>
                              </p:par>
                            </p:childTnLst>
                          </p:cTn>
                        </p:par>
                      </p:childTnLst>
                    </p:cTn>
                  </p:par>
                  <p:par>
                    <p:cTn id="123" fill="hold">
                      <p:stCondLst>
                        <p:cond delay="indefinite"/>
                      </p:stCondLst>
                      <p:childTnLst>
                        <p:par>
                          <p:cTn id="124" fill="hold">
                            <p:stCondLst>
                              <p:cond delay="0"/>
                            </p:stCondLst>
                            <p:childTnLst>
                              <p:par>
                                <p:cTn id="125" presetID="10" presetClass="entr" presetSubtype="0" fill="hold" grpId="0" nodeType="clickEffect">
                                  <p:stCondLst>
                                    <p:cond delay="0"/>
                                  </p:stCondLst>
                                  <p:childTnLst>
                                    <p:set>
                                      <p:cBhvr>
                                        <p:cTn id="126" dur="1" fill="hold">
                                          <p:stCondLst>
                                            <p:cond delay="0"/>
                                          </p:stCondLst>
                                        </p:cTn>
                                        <p:tgtEl>
                                          <p:spTgt spid="8"/>
                                        </p:tgtEl>
                                        <p:attrNameLst>
                                          <p:attrName>style.visibility</p:attrName>
                                        </p:attrNameLst>
                                      </p:cBhvr>
                                      <p:to>
                                        <p:strVal val="visible"/>
                                      </p:to>
                                    </p:set>
                                    <p:animEffect transition="in" filter="fade">
                                      <p:cBhvr>
                                        <p:cTn id="127" dur="500"/>
                                        <p:tgtEl>
                                          <p:spTgt spid="8"/>
                                        </p:tgtEl>
                                      </p:cBhvr>
                                    </p:animEffect>
                                  </p:childTnLst>
                                </p:cTn>
                              </p:par>
                            </p:childTnLst>
                          </p:cTn>
                        </p:par>
                      </p:childTnLst>
                    </p:cTn>
                  </p:par>
                  <p:par>
                    <p:cTn id="128" fill="hold">
                      <p:stCondLst>
                        <p:cond delay="indefinite"/>
                      </p:stCondLst>
                      <p:childTnLst>
                        <p:par>
                          <p:cTn id="129" fill="hold">
                            <p:stCondLst>
                              <p:cond delay="0"/>
                            </p:stCondLst>
                            <p:childTnLst>
                              <p:par>
                                <p:cTn id="130" presetID="10" presetClass="entr" presetSubtype="0" fill="hold" grpId="0" nodeType="clickEffect">
                                  <p:stCondLst>
                                    <p:cond delay="0"/>
                                  </p:stCondLst>
                                  <p:childTnLst>
                                    <p:set>
                                      <p:cBhvr>
                                        <p:cTn id="131" dur="1" fill="hold">
                                          <p:stCondLst>
                                            <p:cond delay="0"/>
                                          </p:stCondLst>
                                        </p:cTn>
                                        <p:tgtEl>
                                          <p:spTgt spid="6"/>
                                        </p:tgtEl>
                                        <p:attrNameLst>
                                          <p:attrName>style.visibility</p:attrName>
                                        </p:attrNameLst>
                                      </p:cBhvr>
                                      <p:to>
                                        <p:strVal val="visible"/>
                                      </p:to>
                                    </p:set>
                                    <p:animEffect transition="in" filter="fade">
                                      <p:cBhvr>
                                        <p:cTn id="13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animBg="1"/>
      <p:bldP spid="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33885893-211A-4EF0-AE70-405B2C4B78DA}"/>
              </a:ext>
            </a:extLst>
          </p:cNvPr>
          <p:cNvSpPr>
            <a:spLocks noGrp="1"/>
          </p:cNvSpPr>
          <p:nvPr>
            <p:ph type="body" sz="quarter" idx="11"/>
          </p:nvPr>
        </p:nvSpPr>
        <p:spPr/>
        <p:txBody>
          <a:bodyPr/>
          <a:lstStyle/>
          <a:p>
            <a:r>
              <a:rPr lang="en-GB" altLang="en-US" dirty="0">
                <a:latin typeface="Myriad Pro" panose="020B0503030403020204" pitchFamily="34" charset="0"/>
                <a:ea typeface="Myriad Pro" panose="020B0503030403020204" pitchFamily="34" charset="0"/>
                <a:cs typeface="Myriad Pro" panose="020B0503030403020204" pitchFamily="34" charset="0"/>
              </a:rPr>
              <a:t>2.6 </a:t>
            </a:r>
            <a:r>
              <a:rPr lang="en-GB" dirty="0" err="1"/>
              <a:t>Quotitive</a:t>
            </a:r>
            <a:r>
              <a:rPr lang="en-GB" dirty="0"/>
              <a:t> and partitive division   </a:t>
            </a:r>
            <a:r>
              <a:rPr lang="en-US" altLang="en-US" dirty="0">
                <a:solidFill>
                  <a:srgbClr val="00628C"/>
                </a:solidFill>
                <a:latin typeface="Myriad Pro" panose="020B0503030403020204" pitchFamily="34" charset="0"/>
                <a:ea typeface="Myriad Pro" panose="020B0503030403020204" pitchFamily="34" charset="0"/>
                <a:cs typeface="Myriad Pro" panose="020B0503030403020204" pitchFamily="34" charset="0"/>
              </a:rPr>
              <a:t>Step 2:6</a:t>
            </a:r>
          </a:p>
        </p:txBody>
      </p:sp>
      <p:sp>
        <p:nvSpPr>
          <p:cNvPr id="4" name="Rectangle 3">
            <a:extLst>
              <a:ext uri="{FF2B5EF4-FFF2-40B4-BE49-F238E27FC236}">
                <a16:creationId xmlns:a16="http://schemas.microsoft.com/office/drawing/2014/main" id="{A14AEF68-13F1-4C1C-BC6D-7F14C0D56E37}"/>
              </a:ext>
            </a:extLst>
          </p:cNvPr>
          <p:cNvSpPr/>
          <p:nvPr/>
        </p:nvSpPr>
        <p:spPr>
          <a:xfrm>
            <a:off x="1877064" y="764704"/>
            <a:ext cx="5389872" cy="461665"/>
          </a:xfrm>
          <a:prstGeom prst="rect">
            <a:avLst/>
          </a:prstGeom>
        </p:spPr>
        <p:txBody>
          <a:bodyPr wrap="none">
            <a:spAutoFit/>
          </a:bodyPr>
          <a:lstStyle/>
          <a:p>
            <a:pPr algn="ctr"/>
            <a:r>
              <a:rPr lang="en-US" sz="2400" dirty="0">
                <a:latin typeface="Myriad Pro" panose="020B0503030403020204" pitchFamily="34" charset="0"/>
                <a:ea typeface="Times New Roman" panose="02020603050405020304" pitchFamily="18" charset="0"/>
                <a:cs typeface="Arial" panose="020B0604020202020204" pitchFamily="34" charset="0"/>
              </a:rPr>
              <a:t>15 biscuits in bags of 5. How many bags?</a:t>
            </a:r>
            <a:endParaRPr lang="en-GB" sz="2400" dirty="0">
              <a:latin typeface="Myriad Pro" panose="020B0503030403020204" pitchFamily="34" charset="0"/>
              <a:cs typeface="Arial" panose="020B0604020202020204" pitchFamily="34" charset="0"/>
            </a:endParaRPr>
          </a:p>
        </p:txBody>
      </p:sp>
      <p:sp>
        <p:nvSpPr>
          <p:cNvPr id="25" name="Rectangle 24">
            <a:extLst>
              <a:ext uri="{FF2B5EF4-FFF2-40B4-BE49-F238E27FC236}">
                <a16:creationId xmlns:a16="http://schemas.microsoft.com/office/drawing/2014/main" id="{0784F16F-08DC-4680-880F-54B05E5E926A}"/>
              </a:ext>
            </a:extLst>
          </p:cNvPr>
          <p:cNvSpPr/>
          <p:nvPr/>
        </p:nvSpPr>
        <p:spPr>
          <a:xfrm>
            <a:off x="3680490" y="4727166"/>
            <a:ext cx="1996059" cy="461665"/>
          </a:xfrm>
          <a:prstGeom prst="rect">
            <a:avLst/>
          </a:prstGeom>
        </p:spPr>
        <p:txBody>
          <a:bodyPr wrap="none">
            <a:spAutoFit/>
          </a:bodyPr>
          <a:lstStyle/>
          <a:p>
            <a:r>
              <a:rPr lang="en-GB" sz="2400" dirty="0">
                <a:latin typeface="Myriad Pro" panose="020B0503030403020204" pitchFamily="34" charset="0"/>
              </a:rPr>
              <a:t>1 bag of 5 is 5.</a:t>
            </a:r>
          </a:p>
        </p:txBody>
      </p:sp>
      <p:sp>
        <p:nvSpPr>
          <p:cNvPr id="26" name="Rectangle 25">
            <a:extLst>
              <a:ext uri="{FF2B5EF4-FFF2-40B4-BE49-F238E27FC236}">
                <a16:creationId xmlns:a16="http://schemas.microsoft.com/office/drawing/2014/main" id="{3405D3A3-E84F-4BFC-A300-BF8768BD3C6B}"/>
              </a:ext>
            </a:extLst>
          </p:cNvPr>
          <p:cNvSpPr/>
          <p:nvPr/>
        </p:nvSpPr>
        <p:spPr>
          <a:xfrm>
            <a:off x="3541028" y="4727166"/>
            <a:ext cx="2274982" cy="461665"/>
          </a:xfrm>
          <a:prstGeom prst="rect">
            <a:avLst/>
          </a:prstGeom>
        </p:spPr>
        <p:txBody>
          <a:bodyPr wrap="none">
            <a:spAutoFit/>
          </a:bodyPr>
          <a:lstStyle/>
          <a:p>
            <a:r>
              <a:rPr lang="en-GB" sz="2400" dirty="0">
                <a:latin typeface="Myriad Pro" panose="020B0503030403020204" pitchFamily="34" charset="0"/>
              </a:rPr>
              <a:t>2 bags of 5 is 10.</a:t>
            </a:r>
          </a:p>
        </p:txBody>
      </p:sp>
      <p:sp>
        <p:nvSpPr>
          <p:cNvPr id="27" name="Rectangle 26">
            <a:extLst>
              <a:ext uri="{FF2B5EF4-FFF2-40B4-BE49-F238E27FC236}">
                <a16:creationId xmlns:a16="http://schemas.microsoft.com/office/drawing/2014/main" id="{83566AC7-41F5-41E1-8CBF-848FAA7F4F64}"/>
              </a:ext>
            </a:extLst>
          </p:cNvPr>
          <p:cNvSpPr/>
          <p:nvPr/>
        </p:nvSpPr>
        <p:spPr>
          <a:xfrm>
            <a:off x="3541028" y="4727166"/>
            <a:ext cx="2274982" cy="461665"/>
          </a:xfrm>
          <a:prstGeom prst="rect">
            <a:avLst/>
          </a:prstGeom>
        </p:spPr>
        <p:txBody>
          <a:bodyPr wrap="none">
            <a:spAutoFit/>
          </a:bodyPr>
          <a:lstStyle/>
          <a:p>
            <a:r>
              <a:rPr lang="en-GB" sz="2400" dirty="0">
                <a:latin typeface="Myriad Pro" panose="020B0503030403020204" pitchFamily="34" charset="0"/>
              </a:rPr>
              <a:t>3 bags of 5 is 15.</a:t>
            </a:r>
          </a:p>
        </p:txBody>
      </p:sp>
      <p:sp>
        <p:nvSpPr>
          <p:cNvPr id="28" name="Rectangle 27">
            <a:extLst>
              <a:ext uri="{FF2B5EF4-FFF2-40B4-BE49-F238E27FC236}">
                <a16:creationId xmlns:a16="http://schemas.microsoft.com/office/drawing/2014/main" id="{9FDBB83A-0741-4E0C-9ECC-90280223A30C}"/>
              </a:ext>
            </a:extLst>
          </p:cNvPr>
          <p:cNvSpPr/>
          <p:nvPr/>
        </p:nvSpPr>
        <p:spPr>
          <a:xfrm>
            <a:off x="3851920" y="5173827"/>
            <a:ext cx="1035861" cy="461665"/>
          </a:xfrm>
          <a:prstGeom prst="rect">
            <a:avLst/>
          </a:prstGeom>
        </p:spPr>
        <p:txBody>
          <a:bodyPr wrap="none">
            <a:spAutoFit/>
          </a:bodyPr>
          <a:lstStyle/>
          <a:p>
            <a:r>
              <a:rPr lang="en-GB" sz="2400" dirty="0">
                <a:latin typeface="Myriad Pro" panose="020B0503030403020204" pitchFamily="34" charset="0"/>
              </a:rPr>
              <a:t>15 ÷ 5 </a:t>
            </a:r>
          </a:p>
        </p:txBody>
      </p:sp>
      <p:sp>
        <p:nvSpPr>
          <p:cNvPr id="29" name="Rectangle 28">
            <a:extLst>
              <a:ext uri="{FF2B5EF4-FFF2-40B4-BE49-F238E27FC236}">
                <a16:creationId xmlns:a16="http://schemas.microsoft.com/office/drawing/2014/main" id="{BFA97078-BE55-45D4-ADAB-8FED2B61A759}"/>
              </a:ext>
            </a:extLst>
          </p:cNvPr>
          <p:cNvSpPr/>
          <p:nvPr/>
        </p:nvSpPr>
        <p:spPr>
          <a:xfrm>
            <a:off x="1403648" y="5563205"/>
            <a:ext cx="6443944" cy="461665"/>
          </a:xfrm>
          <a:prstGeom prst="rect">
            <a:avLst/>
          </a:prstGeom>
        </p:spPr>
        <p:txBody>
          <a:bodyPr wrap="none">
            <a:spAutoFit/>
          </a:bodyPr>
          <a:lstStyle/>
          <a:p>
            <a:r>
              <a:rPr lang="en-US" sz="2400" dirty="0">
                <a:latin typeface="Myriad Pro" panose="020B0503030403020204" pitchFamily="34" charset="0"/>
              </a:rPr>
              <a:t>15 is divided into groups of 5. There are 3 groups.</a:t>
            </a:r>
            <a:endParaRPr lang="en-GB" sz="2400" dirty="0">
              <a:latin typeface="Myriad Pro" panose="020B0503030403020204" pitchFamily="34" charset="0"/>
            </a:endParaRPr>
          </a:p>
        </p:txBody>
      </p:sp>
      <p:sp>
        <p:nvSpPr>
          <p:cNvPr id="30" name="Rectangle 29">
            <a:extLst>
              <a:ext uri="{FF2B5EF4-FFF2-40B4-BE49-F238E27FC236}">
                <a16:creationId xmlns:a16="http://schemas.microsoft.com/office/drawing/2014/main" id="{1F6470F8-432E-44B5-B0A9-429756F07888}"/>
              </a:ext>
            </a:extLst>
          </p:cNvPr>
          <p:cNvSpPr/>
          <p:nvPr/>
        </p:nvSpPr>
        <p:spPr>
          <a:xfrm>
            <a:off x="4713425" y="5167379"/>
            <a:ext cx="590226" cy="461665"/>
          </a:xfrm>
          <a:prstGeom prst="rect">
            <a:avLst/>
          </a:prstGeom>
        </p:spPr>
        <p:txBody>
          <a:bodyPr wrap="none">
            <a:spAutoFit/>
          </a:bodyPr>
          <a:lstStyle/>
          <a:p>
            <a:r>
              <a:rPr lang="en-GB" sz="2400" dirty="0">
                <a:latin typeface="Myriad Pro" panose="020B0503030403020204" pitchFamily="34" charset="0"/>
              </a:rPr>
              <a:t>= 3</a:t>
            </a:r>
          </a:p>
        </p:txBody>
      </p:sp>
      <p:sp>
        <p:nvSpPr>
          <p:cNvPr id="31" name="Rectangle 30">
            <a:extLst>
              <a:ext uri="{FF2B5EF4-FFF2-40B4-BE49-F238E27FC236}">
                <a16:creationId xmlns:a16="http://schemas.microsoft.com/office/drawing/2014/main" id="{5D0E58F4-6FCD-4210-A7EE-36A3E5B102A0}"/>
              </a:ext>
            </a:extLst>
          </p:cNvPr>
          <p:cNvSpPr/>
          <p:nvPr/>
        </p:nvSpPr>
        <p:spPr>
          <a:xfrm>
            <a:off x="1982236" y="5991671"/>
            <a:ext cx="5286768" cy="461665"/>
          </a:xfrm>
          <a:prstGeom prst="rect">
            <a:avLst/>
          </a:prstGeom>
        </p:spPr>
        <p:txBody>
          <a:bodyPr wrap="none">
            <a:spAutoFit/>
          </a:bodyPr>
          <a:lstStyle/>
          <a:p>
            <a:r>
              <a:rPr lang="en-US" sz="2400" dirty="0">
                <a:latin typeface="Myriad Pro" panose="020B0503030403020204" pitchFamily="34" charset="0"/>
              </a:rPr>
              <a:t>15 divided into groups of 5 is equal to 3.</a:t>
            </a:r>
            <a:endParaRPr lang="en-GB" sz="2400" dirty="0">
              <a:latin typeface="Myriad Pro" panose="020B0503030403020204" pitchFamily="34" charset="0"/>
            </a:endParaRPr>
          </a:p>
        </p:txBody>
      </p:sp>
      <p:pic>
        <p:nvPicPr>
          <p:cNvPr id="33" name="Picture 32">
            <a:extLst>
              <a:ext uri="{FF2B5EF4-FFF2-40B4-BE49-F238E27FC236}">
                <a16:creationId xmlns:a16="http://schemas.microsoft.com/office/drawing/2014/main" id="{6B0A4BF7-4B45-4B73-A7A2-5DB7235739F1}"/>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3571496" y="3866160"/>
            <a:ext cx="2118567" cy="830998"/>
          </a:xfrm>
          <a:prstGeom prst="rect">
            <a:avLst/>
          </a:prstGeom>
        </p:spPr>
      </p:pic>
      <p:pic>
        <p:nvPicPr>
          <p:cNvPr id="34" name="Picture 33">
            <a:extLst>
              <a:ext uri="{FF2B5EF4-FFF2-40B4-BE49-F238E27FC236}">
                <a16:creationId xmlns:a16="http://schemas.microsoft.com/office/drawing/2014/main" id="{0B90DAEB-6B36-4205-BB6F-16A74C30CEA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342150" y="1579929"/>
            <a:ext cx="640110" cy="648424"/>
          </a:xfrm>
          <a:prstGeom prst="rect">
            <a:avLst/>
          </a:prstGeom>
        </p:spPr>
      </p:pic>
      <p:pic>
        <p:nvPicPr>
          <p:cNvPr id="35" name="Picture 34">
            <a:extLst>
              <a:ext uri="{FF2B5EF4-FFF2-40B4-BE49-F238E27FC236}">
                <a16:creationId xmlns:a16="http://schemas.microsoft.com/office/drawing/2014/main" id="{B7C5E062-1D09-43BA-ADD6-264FECA986A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28552" y="1650080"/>
            <a:ext cx="640110" cy="648424"/>
          </a:xfrm>
          <a:prstGeom prst="rect">
            <a:avLst/>
          </a:prstGeom>
        </p:spPr>
      </p:pic>
      <p:pic>
        <p:nvPicPr>
          <p:cNvPr id="36" name="Picture 35">
            <a:extLst>
              <a:ext uri="{FF2B5EF4-FFF2-40B4-BE49-F238E27FC236}">
                <a16:creationId xmlns:a16="http://schemas.microsoft.com/office/drawing/2014/main" id="{7AFD0862-2393-451B-865E-FD0CFC56942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51981" y="2324778"/>
            <a:ext cx="640110" cy="648424"/>
          </a:xfrm>
          <a:prstGeom prst="rect">
            <a:avLst/>
          </a:prstGeom>
        </p:spPr>
      </p:pic>
      <p:pic>
        <p:nvPicPr>
          <p:cNvPr id="37" name="Picture 36">
            <a:extLst>
              <a:ext uri="{FF2B5EF4-FFF2-40B4-BE49-F238E27FC236}">
                <a16:creationId xmlns:a16="http://schemas.microsoft.com/office/drawing/2014/main" id="{D275EA72-3197-4411-994D-DC094948FA1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578771" y="2596685"/>
            <a:ext cx="640110" cy="648424"/>
          </a:xfrm>
          <a:prstGeom prst="rect">
            <a:avLst/>
          </a:prstGeom>
        </p:spPr>
      </p:pic>
      <p:pic>
        <p:nvPicPr>
          <p:cNvPr id="38" name="Picture 37">
            <a:extLst>
              <a:ext uri="{FF2B5EF4-FFF2-40B4-BE49-F238E27FC236}">
                <a16:creationId xmlns:a16="http://schemas.microsoft.com/office/drawing/2014/main" id="{5ADEB47D-03B9-423F-97AD-5AC0A5810C6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189698" y="2045501"/>
            <a:ext cx="640110" cy="648424"/>
          </a:xfrm>
          <a:prstGeom prst="rect">
            <a:avLst/>
          </a:prstGeom>
        </p:spPr>
      </p:pic>
      <p:pic>
        <p:nvPicPr>
          <p:cNvPr id="39" name="Picture 38">
            <a:extLst>
              <a:ext uri="{FF2B5EF4-FFF2-40B4-BE49-F238E27FC236}">
                <a16:creationId xmlns:a16="http://schemas.microsoft.com/office/drawing/2014/main" id="{459F483D-B84C-4465-8DE8-A11F826214B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059832" y="1351186"/>
            <a:ext cx="640110" cy="648424"/>
          </a:xfrm>
          <a:prstGeom prst="rect">
            <a:avLst/>
          </a:prstGeom>
        </p:spPr>
      </p:pic>
      <p:pic>
        <p:nvPicPr>
          <p:cNvPr id="40" name="Picture 39">
            <a:extLst>
              <a:ext uri="{FF2B5EF4-FFF2-40B4-BE49-F238E27FC236}">
                <a16:creationId xmlns:a16="http://schemas.microsoft.com/office/drawing/2014/main" id="{089D991C-3758-4876-BE4A-67DF99128AF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758832" y="2737836"/>
            <a:ext cx="640110" cy="648424"/>
          </a:xfrm>
          <a:prstGeom prst="rect">
            <a:avLst/>
          </a:prstGeom>
        </p:spPr>
      </p:pic>
      <p:pic>
        <p:nvPicPr>
          <p:cNvPr id="41" name="Picture 40">
            <a:extLst>
              <a:ext uri="{FF2B5EF4-FFF2-40B4-BE49-F238E27FC236}">
                <a16:creationId xmlns:a16="http://schemas.microsoft.com/office/drawing/2014/main" id="{DE56D476-32FE-4C83-BDD2-91841D22C5F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067944" y="1495202"/>
            <a:ext cx="640110" cy="648424"/>
          </a:xfrm>
          <a:prstGeom prst="rect">
            <a:avLst/>
          </a:prstGeom>
        </p:spPr>
      </p:pic>
      <p:pic>
        <p:nvPicPr>
          <p:cNvPr id="42" name="Picture 41">
            <a:extLst>
              <a:ext uri="{FF2B5EF4-FFF2-40B4-BE49-F238E27FC236}">
                <a16:creationId xmlns:a16="http://schemas.microsoft.com/office/drawing/2014/main" id="{57638912-B272-472D-85AD-DA0594A390C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698527" y="1902499"/>
            <a:ext cx="640110" cy="648424"/>
          </a:xfrm>
          <a:prstGeom prst="rect">
            <a:avLst/>
          </a:prstGeom>
        </p:spPr>
      </p:pic>
      <p:pic>
        <p:nvPicPr>
          <p:cNvPr id="43" name="Picture 42">
            <a:extLst>
              <a:ext uri="{FF2B5EF4-FFF2-40B4-BE49-F238E27FC236}">
                <a16:creationId xmlns:a16="http://schemas.microsoft.com/office/drawing/2014/main" id="{2DF4B530-F134-4042-A991-52B905E5CA4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896853" y="2677650"/>
            <a:ext cx="640110" cy="648424"/>
          </a:xfrm>
          <a:prstGeom prst="rect">
            <a:avLst/>
          </a:prstGeom>
        </p:spPr>
      </p:pic>
      <p:pic>
        <p:nvPicPr>
          <p:cNvPr id="44" name="Picture 43">
            <a:extLst>
              <a:ext uri="{FF2B5EF4-FFF2-40B4-BE49-F238E27FC236}">
                <a16:creationId xmlns:a16="http://schemas.microsoft.com/office/drawing/2014/main" id="{F2DEFBEC-6BEB-44D8-8C84-6A28A19E192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549116" y="2324778"/>
            <a:ext cx="640110" cy="648424"/>
          </a:xfrm>
          <a:prstGeom prst="rect">
            <a:avLst/>
          </a:prstGeom>
        </p:spPr>
      </p:pic>
      <p:pic>
        <p:nvPicPr>
          <p:cNvPr id="45" name="Picture 44">
            <a:extLst>
              <a:ext uri="{FF2B5EF4-FFF2-40B4-BE49-F238E27FC236}">
                <a16:creationId xmlns:a16="http://schemas.microsoft.com/office/drawing/2014/main" id="{7E0280A2-6DDA-4A0C-97CA-305A35D1D9D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724546" y="1340768"/>
            <a:ext cx="640110" cy="648424"/>
          </a:xfrm>
          <a:prstGeom prst="rect">
            <a:avLst/>
          </a:prstGeom>
        </p:spPr>
      </p:pic>
      <p:pic>
        <p:nvPicPr>
          <p:cNvPr id="46" name="Picture 45">
            <a:extLst>
              <a:ext uri="{FF2B5EF4-FFF2-40B4-BE49-F238E27FC236}">
                <a16:creationId xmlns:a16="http://schemas.microsoft.com/office/drawing/2014/main" id="{295A9366-DFFE-49A5-845D-8B1EB60F715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517828" y="1909549"/>
            <a:ext cx="640110" cy="648424"/>
          </a:xfrm>
          <a:prstGeom prst="rect">
            <a:avLst/>
          </a:prstGeom>
        </p:spPr>
      </p:pic>
      <p:pic>
        <p:nvPicPr>
          <p:cNvPr id="47" name="Picture 46">
            <a:extLst>
              <a:ext uri="{FF2B5EF4-FFF2-40B4-BE49-F238E27FC236}">
                <a16:creationId xmlns:a16="http://schemas.microsoft.com/office/drawing/2014/main" id="{42448798-5D5C-4CAE-AF96-B5811F18D27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388274" y="1772816"/>
            <a:ext cx="640110" cy="648424"/>
          </a:xfrm>
          <a:prstGeom prst="rect">
            <a:avLst/>
          </a:prstGeom>
        </p:spPr>
      </p:pic>
      <p:pic>
        <p:nvPicPr>
          <p:cNvPr id="48" name="Picture 47">
            <a:extLst>
              <a:ext uri="{FF2B5EF4-FFF2-40B4-BE49-F238E27FC236}">
                <a16:creationId xmlns:a16="http://schemas.microsoft.com/office/drawing/2014/main" id="{00AF27A3-AD08-464E-AC78-FA79E146720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997284" y="2630860"/>
            <a:ext cx="640110" cy="648424"/>
          </a:xfrm>
          <a:prstGeom prst="rect">
            <a:avLst/>
          </a:prstGeom>
        </p:spPr>
      </p:pic>
      <p:pic>
        <p:nvPicPr>
          <p:cNvPr id="49" name="Picture 48">
            <a:extLst>
              <a:ext uri="{FF2B5EF4-FFF2-40B4-BE49-F238E27FC236}">
                <a16:creationId xmlns:a16="http://schemas.microsoft.com/office/drawing/2014/main" id="{B39E0D2C-DFC4-44EA-B5F1-8FD3276E65C4}"/>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a:stretch/>
        </p:blipFill>
        <p:spPr>
          <a:xfrm>
            <a:off x="1162115" y="2054803"/>
            <a:ext cx="2118567" cy="1807619"/>
          </a:xfrm>
          <a:prstGeom prst="rect">
            <a:avLst/>
          </a:prstGeom>
        </p:spPr>
      </p:pic>
      <p:pic>
        <p:nvPicPr>
          <p:cNvPr id="50" name="Picture 49">
            <a:extLst>
              <a:ext uri="{FF2B5EF4-FFF2-40B4-BE49-F238E27FC236}">
                <a16:creationId xmlns:a16="http://schemas.microsoft.com/office/drawing/2014/main" id="{D33C50E7-5C7F-4E1E-BB8E-C2ACD8C87CD5}"/>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a:stretch/>
        </p:blipFill>
        <p:spPr>
          <a:xfrm>
            <a:off x="5894311" y="2054803"/>
            <a:ext cx="2118567" cy="1870470"/>
          </a:xfrm>
          <a:prstGeom prst="rect">
            <a:avLst/>
          </a:prstGeom>
        </p:spPr>
      </p:pic>
      <p:pic>
        <p:nvPicPr>
          <p:cNvPr id="51" name="Picture 50">
            <a:extLst>
              <a:ext uri="{FF2B5EF4-FFF2-40B4-BE49-F238E27FC236}">
                <a16:creationId xmlns:a16="http://schemas.microsoft.com/office/drawing/2014/main" id="{C47DCD57-F991-4F74-8FB1-CBFB0FA01007}"/>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a:stretch/>
        </p:blipFill>
        <p:spPr>
          <a:xfrm>
            <a:off x="3550865" y="2054803"/>
            <a:ext cx="2118567" cy="1870470"/>
          </a:xfrm>
          <a:prstGeom prst="rect">
            <a:avLst/>
          </a:prstGeom>
        </p:spPr>
      </p:pic>
      <p:pic>
        <p:nvPicPr>
          <p:cNvPr id="52" name="Picture 51">
            <a:extLst>
              <a:ext uri="{FF2B5EF4-FFF2-40B4-BE49-F238E27FC236}">
                <a16:creationId xmlns:a16="http://schemas.microsoft.com/office/drawing/2014/main" id="{87E2D85E-7110-43C9-BCA5-B5240A21C6DD}"/>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1207419" y="3866160"/>
            <a:ext cx="2118567" cy="830998"/>
          </a:xfrm>
          <a:prstGeom prst="rect">
            <a:avLst/>
          </a:prstGeom>
        </p:spPr>
      </p:pic>
      <p:pic>
        <p:nvPicPr>
          <p:cNvPr id="53" name="Picture 52">
            <a:extLst>
              <a:ext uri="{FF2B5EF4-FFF2-40B4-BE49-F238E27FC236}">
                <a16:creationId xmlns:a16="http://schemas.microsoft.com/office/drawing/2014/main" id="{6C690212-42F6-43EA-B9FB-6F649D7ABE10}"/>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5935573" y="3866160"/>
            <a:ext cx="2118567" cy="830998"/>
          </a:xfrm>
          <a:prstGeom prst="rect">
            <a:avLst/>
          </a:prstGeom>
        </p:spPr>
      </p:pic>
    </p:spTree>
    <p:extLst>
      <p:ext uri="{BB962C8B-B14F-4D97-AF65-F5344CB8AC3E}">
        <p14:creationId xmlns:p14="http://schemas.microsoft.com/office/powerpoint/2010/main" val="22157265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path" presetSubtype="0" accel="50000" decel="50000" fill="hold" nodeType="clickEffect">
                                  <p:stCondLst>
                                    <p:cond delay="0"/>
                                  </p:stCondLst>
                                  <p:childTnLst>
                                    <p:animMotion origin="layout" path="M 0.00139 0.00092 L 0.00695 0.00092 C 0.00938 0.00092 0.0125 0.02453 0.0125 0.04398 L 0.0125 0.08703 " pathEditMode="relative" rAng="0" ptsTypes="AAAA">
                                      <p:cBhvr>
                                        <p:cTn id="6" dur="2000" fill="hold"/>
                                        <p:tgtEl>
                                          <p:spTgt spid="34"/>
                                        </p:tgtEl>
                                        <p:attrNameLst>
                                          <p:attrName>ppt_x</p:attrName>
                                          <p:attrName>ppt_y</p:attrName>
                                        </p:attrNameLst>
                                      </p:cBhvr>
                                      <p:rCtr x="556" y="4306"/>
                                    </p:animMotion>
                                  </p:childTnLst>
                                </p:cTn>
                              </p:par>
                              <p:par>
                                <p:cTn id="7" presetID="42" presetClass="path" presetSubtype="0" accel="50000" decel="50000" fill="hold" nodeType="withEffect">
                                  <p:stCondLst>
                                    <p:cond delay="0"/>
                                  </p:stCondLst>
                                  <p:childTnLst>
                                    <p:animMotion origin="layout" path="M 0.00086 -1.48148E-6 L -0.0375 0.15417 " pathEditMode="relative" rAng="0" ptsTypes="AA">
                                      <p:cBhvr>
                                        <p:cTn id="8" dur="2000" fill="hold"/>
                                        <p:tgtEl>
                                          <p:spTgt spid="35"/>
                                        </p:tgtEl>
                                        <p:attrNameLst>
                                          <p:attrName>ppt_x</p:attrName>
                                          <p:attrName>ppt_y</p:attrName>
                                        </p:attrNameLst>
                                      </p:cBhvr>
                                      <p:rCtr x="-1927" y="7708"/>
                                    </p:animMotion>
                                  </p:childTnLst>
                                </p:cTn>
                              </p:par>
                              <p:par>
                                <p:cTn id="9" presetID="42" presetClass="path" presetSubtype="0" accel="50000" decel="50000" fill="hold" nodeType="withEffect">
                                  <p:stCondLst>
                                    <p:cond delay="0"/>
                                  </p:stCondLst>
                                  <p:childTnLst>
                                    <p:animMotion origin="layout" path="M 0.00261 0.00278 L 0.00782 0.10162 " pathEditMode="relative" rAng="0" ptsTypes="AA">
                                      <p:cBhvr>
                                        <p:cTn id="10" dur="2000" fill="hold"/>
                                        <p:tgtEl>
                                          <p:spTgt spid="36"/>
                                        </p:tgtEl>
                                        <p:attrNameLst>
                                          <p:attrName>ppt_x</p:attrName>
                                          <p:attrName>ppt_y</p:attrName>
                                        </p:attrNameLst>
                                      </p:cBhvr>
                                      <p:rCtr x="260" y="4931"/>
                                    </p:animMotion>
                                  </p:childTnLst>
                                </p:cTn>
                              </p:par>
                              <p:par>
                                <p:cTn id="11" presetID="50" presetClass="path" presetSubtype="0" accel="50000" decel="50000" fill="hold" nodeType="withEffect">
                                  <p:stCondLst>
                                    <p:cond delay="0"/>
                                  </p:stCondLst>
                                  <p:childTnLst>
                                    <p:animMotion origin="layout" path="M 0.00087 4.07407E-6 L -0.00208 4.07407E-6 C -0.00329 4.07407E-6 -0.00451 0.01388 -0.00451 0.02615 C -0.00451 0.03449 -0.00763 0.04351 -0.00763 0.05231 " pathEditMode="relative" rAng="0" ptsTypes="AAAA">
                                      <p:cBhvr>
                                        <p:cTn id="12" dur="2000" fill="hold"/>
                                        <p:tgtEl>
                                          <p:spTgt spid="37"/>
                                        </p:tgtEl>
                                        <p:attrNameLst>
                                          <p:attrName>ppt_x</p:attrName>
                                          <p:attrName>ppt_y</p:attrName>
                                        </p:attrNameLst>
                                      </p:cBhvr>
                                      <p:rCtr x="-434" y="2616"/>
                                    </p:animMotion>
                                  </p:childTnLst>
                                </p:cTn>
                              </p:par>
                              <p:par>
                                <p:cTn id="13" presetID="42" presetClass="path" presetSubtype="0" accel="50000" decel="50000" fill="hold" nodeType="withEffect">
                                  <p:stCondLst>
                                    <p:cond delay="0"/>
                                  </p:stCondLst>
                                  <p:childTnLst>
                                    <p:animMotion origin="layout" path="M 1.94444E-6 0.00255 L -0.08386 0.11922 " pathEditMode="relative" rAng="0" ptsTypes="AA">
                                      <p:cBhvr>
                                        <p:cTn id="14" dur="2000" fill="hold"/>
                                        <p:tgtEl>
                                          <p:spTgt spid="39"/>
                                        </p:tgtEl>
                                        <p:attrNameLst>
                                          <p:attrName>ppt_x</p:attrName>
                                          <p:attrName>ppt_y</p:attrName>
                                        </p:attrNameLst>
                                      </p:cBhvr>
                                      <p:rCtr x="-4201" y="5833"/>
                                    </p:animMotion>
                                  </p:childTnLst>
                                </p:cTn>
                              </p:par>
                            </p:childTnLst>
                          </p:cTn>
                        </p:par>
                        <p:par>
                          <p:cTn id="15" fill="hold">
                            <p:stCondLst>
                              <p:cond delay="2000"/>
                            </p:stCondLst>
                            <p:childTnLst>
                              <p:par>
                                <p:cTn id="16" presetID="10" presetClass="entr" presetSubtype="0" fill="hold" nodeType="afterEffect">
                                  <p:stCondLst>
                                    <p:cond delay="250"/>
                                  </p:stCondLst>
                                  <p:childTnLst>
                                    <p:set>
                                      <p:cBhvr>
                                        <p:cTn id="17" dur="1" fill="hold">
                                          <p:stCondLst>
                                            <p:cond delay="0"/>
                                          </p:stCondLst>
                                        </p:cTn>
                                        <p:tgtEl>
                                          <p:spTgt spid="49"/>
                                        </p:tgtEl>
                                        <p:attrNameLst>
                                          <p:attrName>style.visibility</p:attrName>
                                        </p:attrNameLst>
                                      </p:cBhvr>
                                      <p:to>
                                        <p:strVal val="visible"/>
                                      </p:to>
                                    </p:set>
                                    <p:animEffect transition="in" filter="fade">
                                      <p:cBhvr>
                                        <p:cTn id="18" dur="500"/>
                                        <p:tgtEl>
                                          <p:spTgt spid="49"/>
                                        </p:tgtEl>
                                      </p:cBhvr>
                                    </p:animEffect>
                                  </p:childTnLst>
                                </p:cTn>
                              </p:par>
                            </p:childTnLst>
                          </p:cTn>
                        </p:par>
                        <p:par>
                          <p:cTn id="19" fill="hold">
                            <p:stCondLst>
                              <p:cond delay="2750"/>
                            </p:stCondLst>
                            <p:childTnLst>
                              <p:par>
                                <p:cTn id="20" presetID="10" presetClass="entr" presetSubtype="0" fill="hold" nodeType="afterEffect">
                                  <p:stCondLst>
                                    <p:cond delay="250"/>
                                  </p:stCondLst>
                                  <p:childTnLst>
                                    <p:set>
                                      <p:cBhvr>
                                        <p:cTn id="21" dur="1" fill="hold">
                                          <p:stCondLst>
                                            <p:cond delay="0"/>
                                          </p:stCondLst>
                                        </p:cTn>
                                        <p:tgtEl>
                                          <p:spTgt spid="52"/>
                                        </p:tgtEl>
                                        <p:attrNameLst>
                                          <p:attrName>style.visibility</p:attrName>
                                        </p:attrNameLst>
                                      </p:cBhvr>
                                      <p:to>
                                        <p:strVal val="visible"/>
                                      </p:to>
                                    </p:set>
                                    <p:animEffect transition="in" filter="fade">
                                      <p:cBhvr>
                                        <p:cTn id="22" dur="500"/>
                                        <p:tgtEl>
                                          <p:spTgt spid="52"/>
                                        </p:tgtEl>
                                      </p:cBhvr>
                                    </p:animEffect>
                                  </p:childTnLst>
                                </p:cTn>
                              </p:par>
                            </p:childTnLst>
                          </p:cTn>
                        </p:par>
                        <p:par>
                          <p:cTn id="23" fill="hold">
                            <p:stCondLst>
                              <p:cond delay="3500"/>
                            </p:stCondLst>
                            <p:childTnLst>
                              <p:par>
                                <p:cTn id="24" presetID="10" presetClass="entr" presetSubtype="0" fill="hold" grpId="0" nodeType="afterEffect">
                                  <p:stCondLst>
                                    <p:cond delay="200"/>
                                  </p:stCondLst>
                                  <p:childTnLst>
                                    <p:set>
                                      <p:cBhvr>
                                        <p:cTn id="25" dur="1" fill="hold">
                                          <p:stCondLst>
                                            <p:cond delay="0"/>
                                          </p:stCondLst>
                                        </p:cTn>
                                        <p:tgtEl>
                                          <p:spTgt spid="25"/>
                                        </p:tgtEl>
                                        <p:attrNameLst>
                                          <p:attrName>style.visibility</p:attrName>
                                        </p:attrNameLst>
                                      </p:cBhvr>
                                      <p:to>
                                        <p:strVal val="visible"/>
                                      </p:to>
                                    </p:set>
                                    <p:animEffect transition="in" filter="fade">
                                      <p:cBhvr>
                                        <p:cTn id="26" dur="500"/>
                                        <p:tgtEl>
                                          <p:spTgt spid="25"/>
                                        </p:tgtEl>
                                      </p:cBhvr>
                                    </p:animEffect>
                                  </p:childTnLst>
                                </p:cTn>
                              </p:par>
                            </p:childTnLst>
                          </p:cTn>
                        </p:par>
                      </p:childTnLst>
                    </p:cTn>
                  </p:par>
                  <p:par>
                    <p:cTn id="27" fill="hold">
                      <p:stCondLst>
                        <p:cond delay="indefinite"/>
                      </p:stCondLst>
                      <p:childTnLst>
                        <p:par>
                          <p:cTn id="28" fill="hold">
                            <p:stCondLst>
                              <p:cond delay="0"/>
                            </p:stCondLst>
                            <p:childTnLst>
                              <p:par>
                                <p:cTn id="29" presetID="42" presetClass="path" presetSubtype="0" accel="50000" decel="50000" fill="hold" nodeType="clickEffect">
                                  <p:stCondLst>
                                    <p:cond delay="0"/>
                                  </p:stCondLst>
                                  <p:childTnLst>
                                    <p:animMotion origin="layout" path="M 3.05556E-6 0.00185 L -0.00643 0.04051 " pathEditMode="relative" rAng="0" ptsTypes="AA">
                                      <p:cBhvr>
                                        <p:cTn id="30" dur="2000" fill="hold"/>
                                        <p:tgtEl>
                                          <p:spTgt spid="40"/>
                                        </p:tgtEl>
                                        <p:attrNameLst>
                                          <p:attrName>ppt_x</p:attrName>
                                          <p:attrName>ppt_y</p:attrName>
                                        </p:attrNameLst>
                                      </p:cBhvr>
                                      <p:rCtr x="-330" y="1921"/>
                                    </p:animMotion>
                                  </p:childTnLst>
                                </p:cTn>
                              </p:par>
                              <p:par>
                                <p:cTn id="31" presetID="42" presetClass="path" presetSubtype="0" accel="50000" decel="50000" fill="hold" nodeType="withEffect">
                                  <p:stCondLst>
                                    <p:cond delay="0"/>
                                  </p:stCondLst>
                                  <p:childTnLst>
                                    <p:animMotion origin="layout" path="M 0.0007 -1.85185E-6 L 0.07066 0.01968 " pathEditMode="relative" rAng="0" ptsTypes="AA">
                                      <p:cBhvr>
                                        <p:cTn id="32" dur="2000" fill="hold"/>
                                        <p:tgtEl>
                                          <p:spTgt spid="38"/>
                                        </p:tgtEl>
                                        <p:attrNameLst>
                                          <p:attrName>ppt_x</p:attrName>
                                          <p:attrName>ppt_y</p:attrName>
                                        </p:attrNameLst>
                                      </p:cBhvr>
                                      <p:rCtr x="3490" y="972"/>
                                    </p:animMotion>
                                  </p:childTnLst>
                                </p:cTn>
                              </p:par>
                              <p:par>
                                <p:cTn id="33" presetID="42" presetClass="path" presetSubtype="0" accel="50000" decel="50000" fill="hold" nodeType="withEffect">
                                  <p:stCondLst>
                                    <p:cond delay="0"/>
                                  </p:stCondLst>
                                  <p:childTnLst>
                                    <p:animMotion origin="layout" path="M 0.00069 -1.48148E-6 L -0.00122 0.04051 " pathEditMode="relative" rAng="0" ptsTypes="AA">
                                      <p:cBhvr>
                                        <p:cTn id="34" dur="2000" fill="hold"/>
                                        <p:tgtEl>
                                          <p:spTgt spid="43"/>
                                        </p:tgtEl>
                                        <p:attrNameLst>
                                          <p:attrName>ppt_x</p:attrName>
                                          <p:attrName>ppt_y</p:attrName>
                                        </p:attrNameLst>
                                      </p:cBhvr>
                                      <p:rCtr x="-104" y="2014"/>
                                    </p:animMotion>
                                  </p:childTnLst>
                                </p:cTn>
                              </p:par>
                              <p:par>
                                <p:cTn id="35" presetID="42" presetClass="path" presetSubtype="0" accel="50000" decel="50000" fill="hold" nodeType="withEffect">
                                  <p:stCondLst>
                                    <p:cond delay="0"/>
                                  </p:stCondLst>
                                  <p:childTnLst>
                                    <p:animMotion origin="layout" path="M -4.72222E-6 2.96296E-6 L -0.00138 0.04051 " pathEditMode="relative" rAng="0" ptsTypes="AA">
                                      <p:cBhvr>
                                        <p:cTn id="36" dur="2000" fill="hold"/>
                                        <p:tgtEl>
                                          <p:spTgt spid="42"/>
                                        </p:tgtEl>
                                        <p:attrNameLst>
                                          <p:attrName>ppt_x</p:attrName>
                                          <p:attrName>ppt_y</p:attrName>
                                        </p:attrNameLst>
                                      </p:cBhvr>
                                      <p:rCtr x="-69" y="2014"/>
                                    </p:animMotion>
                                  </p:childTnLst>
                                </p:cTn>
                              </p:par>
                              <p:par>
                                <p:cTn id="37" presetID="50" presetClass="path" presetSubtype="0" accel="50000" decel="50000" fill="hold" nodeType="withEffect">
                                  <p:stCondLst>
                                    <p:cond delay="0"/>
                                  </p:stCondLst>
                                  <p:childTnLst>
                                    <p:animMotion origin="layout" path="M -1.11111E-6 0.00092 L 0.00972 0.00092 C 0.01493 0.00092 0.02118 0.05023 0.02118 0.09074 C 0.02118 0.12129 0.02222 0.14514 0.02222 0.17616 " pathEditMode="relative" rAng="0" ptsTypes="AAAA">
                                      <p:cBhvr>
                                        <p:cTn id="38" dur="2000" fill="hold"/>
                                        <p:tgtEl>
                                          <p:spTgt spid="41"/>
                                        </p:tgtEl>
                                        <p:attrNameLst>
                                          <p:attrName>ppt_x</p:attrName>
                                          <p:attrName>ppt_y</p:attrName>
                                        </p:attrNameLst>
                                      </p:cBhvr>
                                      <p:rCtr x="1111" y="8750"/>
                                    </p:animMotion>
                                  </p:childTnLst>
                                </p:cTn>
                              </p:par>
                            </p:childTnLst>
                          </p:cTn>
                        </p:par>
                        <p:par>
                          <p:cTn id="39" fill="hold">
                            <p:stCondLst>
                              <p:cond delay="2000"/>
                            </p:stCondLst>
                            <p:childTnLst>
                              <p:par>
                                <p:cTn id="40" presetID="10" presetClass="entr" presetSubtype="0" fill="hold" nodeType="afterEffect">
                                  <p:stCondLst>
                                    <p:cond delay="250"/>
                                  </p:stCondLst>
                                  <p:childTnLst>
                                    <p:set>
                                      <p:cBhvr>
                                        <p:cTn id="41" dur="1" fill="hold">
                                          <p:stCondLst>
                                            <p:cond delay="0"/>
                                          </p:stCondLst>
                                        </p:cTn>
                                        <p:tgtEl>
                                          <p:spTgt spid="51"/>
                                        </p:tgtEl>
                                        <p:attrNameLst>
                                          <p:attrName>style.visibility</p:attrName>
                                        </p:attrNameLst>
                                      </p:cBhvr>
                                      <p:to>
                                        <p:strVal val="visible"/>
                                      </p:to>
                                    </p:set>
                                    <p:animEffect transition="in" filter="fade">
                                      <p:cBhvr>
                                        <p:cTn id="42" dur="500"/>
                                        <p:tgtEl>
                                          <p:spTgt spid="51"/>
                                        </p:tgtEl>
                                      </p:cBhvr>
                                    </p:animEffect>
                                  </p:childTnLst>
                                </p:cTn>
                              </p:par>
                            </p:childTnLst>
                          </p:cTn>
                        </p:par>
                        <p:par>
                          <p:cTn id="43" fill="hold">
                            <p:stCondLst>
                              <p:cond delay="2750"/>
                            </p:stCondLst>
                            <p:childTnLst>
                              <p:par>
                                <p:cTn id="44" presetID="10" presetClass="entr" presetSubtype="0" fill="hold" nodeType="afterEffect">
                                  <p:stCondLst>
                                    <p:cond delay="250"/>
                                  </p:stCondLst>
                                  <p:childTnLst>
                                    <p:set>
                                      <p:cBhvr>
                                        <p:cTn id="45" dur="1" fill="hold">
                                          <p:stCondLst>
                                            <p:cond delay="0"/>
                                          </p:stCondLst>
                                        </p:cTn>
                                        <p:tgtEl>
                                          <p:spTgt spid="33"/>
                                        </p:tgtEl>
                                        <p:attrNameLst>
                                          <p:attrName>style.visibility</p:attrName>
                                        </p:attrNameLst>
                                      </p:cBhvr>
                                      <p:to>
                                        <p:strVal val="visible"/>
                                      </p:to>
                                    </p:set>
                                    <p:animEffect transition="in" filter="fade">
                                      <p:cBhvr>
                                        <p:cTn id="46" dur="500"/>
                                        <p:tgtEl>
                                          <p:spTgt spid="33"/>
                                        </p:tgtEl>
                                      </p:cBhvr>
                                    </p:animEffect>
                                  </p:childTnLst>
                                </p:cTn>
                              </p:par>
                            </p:childTnLst>
                          </p:cTn>
                        </p:par>
                        <p:par>
                          <p:cTn id="47" fill="hold">
                            <p:stCondLst>
                              <p:cond delay="3500"/>
                            </p:stCondLst>
                            <p:childTnLst>
                              <p:par>
                                <p:cTn id="48" presetID="10" presetClass="entr" presetSubtype="0" fill="hold" grpId="0" nodeType="afterEffect">
                                  <p:stCondLst>
                                    <p:cond delay="200"/>
                                  </p:stCondLst>
                                  <p:childTnLst>
                                    <p:set>
                                      <p:cBhvr>
                                        <p:cTn id="49" dur="1" fill="hold">
                                          <p:stCondLst>
                                            <p:cond delay="0"/>
                                          </p:stCondLst>
                                        </p:cTn>
                                        <p:tgtEl>
                                          <p:spTgt spid="26"/>
                                        </p:tgtEl>
                                        <p:attrNameLst>
                                          <p:attrName>style.visibility</p:attrName>
                                        </p:attrNameLst>
                                      </p:cBhvr>
                                      <p:to>
                                        <p:strVal val="visible"/>
                                      </p:to>
                                    </p:set>
                                    <p:animEffect transition="in" filter="fade">
                                      <p:cBhvr>
                                        <p:cTn id="50" dur="500"/>
                                        <p:tgtEl>
                                          <p:spTgt spid="26"/>
                                        </p:tgtEl>
                                      </p:cBhvr>
                                    </p:animEffect>
                                  </p:childTnLst>
                                </p:cTn>
                              </p:par>
                              <p:par>
                                <p:cTn id="51" presetID="10" presetClass="exit" presetSubtype="0" fill="hold" grpId="1" nodeType="withEffect">
                                  <p:stCondLst>
                                    <p:cond delay="0"/>
                                  </p:stCondLst>
                                  <p:childTnLst>
                                    <p:animEffect transition="out" filter="fade">
                                      <p:cBhvr>
                                        <p:cTn id="52" dur="500"/>
                                        <p:tgtEl>
                                          <p:spTgt spid="25"/>
                                        </p:tgtEl>
                                      </p:cBhvr>
                                    </p:animEffect>
                                    <p:set>
                                      <p:cBhvr>
                                        <p:cTn id="53" dur="1" fill="hold">
                                          <p:stCondLst>
                                            <p:cond delay="499"/>
                                          </p:stCondLst>
                                        </p:cTn>
                                        <p:tgtEl>
                                          <p:spTgt spid="25"/>
                                        </p:tgtEl>
                                        <p:attrNameLst>
                                          <p:attrName>style.visibility</p:attrName>
                                        </p:attrNameLst>
                                      </p:cBhvr>
                                      <p:to>
                                        <p:strVal val="hidden"/>
                                      </p:to>
                                    </p:set>
                                  </p:childTnLst>
                                </p:cTn>
                              </p:par>
                            </p:childTnLst>
                          </p:cTn>
                        </p:par>
                      </p:childTnLst>
                    </p:cTn>
                  </p:par>
                  <p:par>
                    <p:cTn id="54" fill="hold">
                      <p:stCondLst>
                        <p:cond delay="indefinite"/>
                      </p:stCondLst>
                      <p:childTnLst>
                        <p:par>
                          <p:cTn id="55" fill="hold">
                            <p:stCondLst>
                              <p:cond delay="0"/>
                            </p:stCondLst>
                            <p:childTnLst>
                              <p:par>
                                <p:cTn id="56" presetID="42" presetClass="path" presetSubtype="0" accel="50000" decel="50000" fill="hold" nodeType="clickEffect">
                                  <p:stCondLst>
                                    <p:cond delay="0"/>
                                  </p:stCondLst>
                                  <p:childTnLst>
                                    <p:animMotion origin="layout" path="M -0.00174 0.00347 L 0.05521 0.10208 " pathEditMode="relative" rAng="0" ptsTypes="AA">
                                      <p:cBhvr>
                                        <p:cTn id="57" dur="2000" fill="hold"/>
                                        <p:tgtEl>
                                          <p:spTgt spid="44"/>
                                        </p:tgtEl>
                                        <p:attrNameLst>
                                          <p:attrName>ppt_x</p:attrName>
                                          <p:attrName>ppt_y</p:attrName>
                                        </p:attrNameLst>
                                      </p:cBhvr>
                                      <p:rCtr x="2847" y="4931"/>
                                    </p:animMotion>
                                  </p:childTnLst>
                                </p:cTn>
                              </p:par>
                              <p:par>
                                <p:cTn id="58" presetID="42" presetClass="path" presetSubtype="0" accel="50000" decel="50000" fill="hold" nodeType="withEffect">
                                  <p:stCondLst>
                                    <p:cond delay="0"/>
                                  </p:stCondLst>
                                  <p:childTnLst>
                                    <p:animMotion origin="layout" path="M 0.00451 0.00116 L 0.05191 0.12223 " pathEditMode="relative" rAng="0" ptsTypes="AA">
                                      <p:cBhvr>
                                        <p:cTn id="59" dur="2000" fill="hold"/>
                                        <p:tgtEl>
                                          <p:spTgt spid="45"/>
                                        </p:tgtEl>
                                        <p:attrNameLst>
                                          <p:attrName>ppt_x</p:attrName>
                                          <p:attrName>ppt_y</p:attrName>
                                        </p:attrNameLst>
                                      </p:cBhvr>
                                      <p:rCtr x="2361" y="6042"/>
                                    </p:animMotion>
                                  </p:childTnLst>
                                </p:cTn>
                              </p:par>
                              <p:par>
                                <p:cTn id="60" presetID="42" presetClass="path" presetSubtype="0" accel="50000" decel="50000" fill="hold" nodeType="withEffect">
                                  <p:stCondLst>
                                    <p:cond delay="0"/>
                                  </p:stCondLst>
                                  <p:childTnLst>
                                    <p:animMotion origin="layout" path="M -0.00069 -0.00185 L 0.01164 0.1169 " pathEditMode="relative" rAng="0" ptsTypes="AA">
                                      <p:cBhvr>
                                        <p:cTn id="61" dur="2000" fill="hold"/>
                                        <p:tgtEl>
                                          <p:spTgt spid="46"/>
                                        </p:tgtEl>
                                        <p:attrNameLst>
                                          <p:attrName>ppt_x</p:attrName>
                                          <p:attrName>ppt_y</p:attrName>
                                        </p:attrNameLst>
                                      </p:cBhvr>
                                      <p:rCtr x="608" y="5926"/>
                                    </p:animMotion>
                                  </p:childTnLst>
                                </p:cTn>
                              </p:par>
                              <p:par>
                                <p:cTn id="62" presetID="42" presetClass="path" presetSubtype="0" accel="50000" decel="50000" fill="hold" nodeType="withEffect">
                                  <p:stCondLst>
                                    <p:cond delay="0"/>
                                  </p:stCondLst>
                                  <p:childTnLst>
                                    <p:animMotion origin="layout" path="M 0.00174 -0.00023 L -0.03767 0.05764 " pathEditMode="relative" rAng="0" ptsTypes="AA">
                                      <p:cBhvr>
                                        <p:cTn id="63" dur="2000" fill="hold"/>
                                        <p:tgtEl>
                                          <p:spTgt spid="47"/>
                                        </p:tgtEl>
                                        <p:attrNameLst>
                                          <p:attrName>ppt_x</p:attrName>
                                          <p:attrName>ppt_y</p:attrName>
                                        </p:attrNameLst>
                                      </p:cBhvr>
                                      <p:rCtr x="-1979" y="2894"/>
                                    </p:animMotion>
                                  </p:childTnLst>
                                </p:cTn>
                              </p:par>
                              <p:par>
                                <p:cTn id="64" presetID="42" presetClass="path" presetSubtype="0" accel="50000" decel="50000" fill="hold" nodeType="withEffect">
                                  <p:stCondLst>
                                    <p:cond delay="0"/>
                                  </p:stCondLst>
                                  <p:childTnLst>
                                    <p:animMotion origin="layout" path="M -0.00538 -0.01667 L 0.02622 0.04745 " pathEditMode="relative" rAng="0" ptsTypes="AA">
                                      <p:cBhvr>
                                        <p:cTn id="65" dur="2000" fill="hold"/>
                                        <p:tgtEl>
                                          <p:spTgt spid="48"/>
                                        </p:tgtEl>
                                        <p:attrNameLst>
                                          <p:attrName>ppt_x</p:attrName>
                                          <p:attrName>ppt_y</p:attrName>
                                        </p:attrNameLst>
                                      </p:cBhvr>
                                      <p:rCtr x="1580" y="3194"/>
                                    </p:animMotion>
                                  </p:childTnLst>
                                </p:cTn>
                              </p:par>
                            </p:childTnLst>
                          </p:cTn>
                        </p:par>
                        <p:par>
                          <p:cTn id="66" fill="hold">
                            <p:stCondLst>
                              <p:cond delay="2000"/>
                            </p:stCondLst>
                            <p:childTnLst>
                              <p:par>
                                <p:cTn id="67" presetID="10" presetClass="entr" presetSubtype="0" fill="hold" nodeType="afterEffect">
                                  <p:stCondLst>
                                    <p:cond delay="250"/>
                                  </p:stCondLst>
                                  <p:childTnLst>
                                    <p:set>
                                      <p:cBhvr>
                                        <p:cTn id="68" dur="1" fill="hold">
                                          <p:stCondLst>
                                            <p:cond delay="0"/>
                                          </p:stCondLst>
                                        </p:cTn>
                                        <p:tgtEl>
                                          <p:spTgt spid="50"/>
                                        </p:tgtEl>
                                        <p:attrNameLst>
                                          <p:attrName>style.visibility</p:attrName>
                                        </p:attrNameLst>
                                      </p:cBhvr>
                                      <p:to>
                                        <p:strVal val="visible"/>
                                      </p:to>
                                    </p:set>
                                    <p:animEffect transition="in" filter="fade">
                                      <p:cBhvr>
                                        <p:cTn id="69" dur="500"/>
                                        <p:tgtEl>
                                          <p:spTgt spid="50"/>
                                        </p:tgtEl>
                                      </p:cBhvr>
                                    </p:animEffect>
                                  </p:childTnLst>
                                </p:cTn>
                              </p:par>
                            </p:childTnLst>
                          </p:cTn>
                        </p:par>
                        <p:par>
                          <p:cTn id="70" fill="hold">
                            <p:stCondLst>
                              <p:cond delay="2750"/>
                            </p:stCondLst>
                            <p:childTnLst>
                              <p:par>
                                <p:cTn id="71" presetID="10" presetClass="entr" presetSubtype="0" fill="hold" nodeType="afterEffect">
                                  <p:stCondLst>
                                    <p:cond delay="250"/>
                                  </p:stCondLst>
                                  <p:childTnLst>
                                    <p:set>
                                      <p:cBhvr>
                                        <p:cTn id="72" dur="1" fill="hold">
                                          <p:stCondLst>
                                            <p:cond delay="0"/>
                                          </p:stCondLst>
                                        </p:cTn>
                                        <p:tgtEl>
                                          <p:spTgt spid="53"/>
                                        </p:tgtEl>
                                        <p:attrNameLst>
                                          <p:attrName>style.visibility</p:attrName>
                                        </p:attrNameLst>
                                      </p:cBhvr>
                                      <p:to>
                                        <p:strVal val="visible"/>
                                      </p:to>
                                    </p:set>
                                    <p:animEffect transition="in" filter="fade">
                                      <p:cBhvr>
                                        <p:cTn id="73" dur="500"/>
                                        <p:tgtEl>
                                          <p:spTgt spid="53"/>
                                        </p:tgtEl>
                                      </p:cBhvr>
                                    </p:animEffect>
                                  </p:childTnLst>
                                </p:cTn>
                              </p:par>
                            </p:childTnLst>
                          </p:cTn>
                        </p:par>
                        <p:par>
                          <p:cTn id="74" fill="hold">
                            <p:stCondLst>
                              <p:cond delay="3500"/>
                            </p:stCondLst>
                            <p:childTnLst>
                              <p:par>
                                <p:cTn id="75" presetID="10" presetClass="entr" presetSubtype="0" fill="hold" grpId="0" nodeType="afterEffect">
                                  <p:stCondLst>
                                    <p:cond delay="200"/>
                                  </p:stCondLst>
                                  <p:childTnLst>
                                    <p:set>
                                      <p:cBhvr>
                                        <p:cTn id="76" dur="1" fill="hold">
                                          <p:stCondLst>
                                            <p:cond delay="0"/>
                                          </p:stCondLst>
                                        </p:cTn>
                                        <p:tgtEl>
                                          <p:spTgt spid="27"/>
                                        </p:tgtEl>
                                        <p:attrNameLst>
                                          <p:attrName>style.visibility</p:attrName>
                                        </p:attrNameLst>
                                      </p:cBhvr>
                                      <p:to>
                                        <p:strVal val="visible"/>
                                      </p:to>
                                    </p:set>
                                    <p:animEffect transition="in" filter="fade">
                                      <p:cBhvr>
                                        <p:cTn id="77" dur="500"/>
                                        <p:tgtEl>
                                          <p:spTgt spid="27"/>
                                        </p:tgtEl>
                                      </p:cBhvr>
                                    </p:animEffect>
                                  </p:childTnLst>
                                </p:cTn>
                              </p:par>
                              <p:par>
                                <p:cTn id="78" presetID="10" presetClass="exit" presetSubtype="0" fill="hold" grpId="1" nodeType="withEffect">
                                  <p:stCondLst>
                                    <p:cond delay="0"/>
                                  </p:stCondLst>
                                  <p:childTnLst>
                                    <p:animEffect transition="out" filter="fade">
                                      <p:cBhvr>
                                        <p:cTn id="79" dur="500"/>
                                        <p:tgtEl>
                                          <p:spTgt spid="26"/>
                                        </p:tgtEl>
                                      </p:cBhvr>
                                    </p:animEffect>
                                    <p:set>
                                      <p:cBhvr>
                                        <p:cTn id="80" dur="1" fill="hold">
                                          <p:stCondLst>
                                            <p:cond delay="499"/>
                                          </p:stCondLst>
                                        </p:cTn>
                                        <p:tgtEl>
                                          <p:spTgt spid="26"/>
                                        </p:tgtEl>
                                        <p:attrNameLst>
                                          <p:attrName>style.visibility</p:attrName>
                                        </p:attrNameLst>
                                      </p:cBhvr>
                                      <p:to>
                                        <p:strVal val="hidden"/>
                                      </p:to>
                                    </p:set>
                                  </p:childTnLst>
                                </p:cTn>
                              </p:par>
                              <p:par>
                                <p:cTn id="81" presetID="10" presetClass="exit" presetSubtype="0" fill="hold" nodeType="withEffect">
                                  <p:stCondLst>
                                    <p:cond delay="0"/>
                                  </p:stCondLst>
                                  <p:childTnLst>
                                    <p:animEffect transition="out" filter="fade">
                                      <p:cBhvr>
                                        <p:cTn id="82" dur="500"/>
                                        <p:tgtEl>
                                          <p:spTgt spid="34"/>
                                        </p:tgtEl>
                                      </p:cBhvr>
                                    </p:animEffect>
                                    <p:set>
                                      <p:cBhvr>
                                        <p:cTn id="83" dur="1" fill="hold">
                                          <p:stCondLst>
                                            <p:cond delay="499"/>
                                          </p:stCondLst>
                                        </p:cTn>
                                        <p:tgtEl>
                                          <p:spTgt spid="34"/>
                                        </p:tgtEl>
                                        <p:attrNameLst>
                                          <p:attrName>style.visibility</p:attrName>
                                        </p:attrNameLst>
                                      </p:cBhvr>
                                      <p:to>
                                        <p:strVal val="hidden"/>
                                      </p:to>
                                    </p:set>
                                  </p:childTnLst>
                                </p:cTn>
                              </p:par>
                              <p:par>
                                <p:cTn id="84" presetID="10" presetClass="exit" presetSubtype="0" fill="hold" nodeType="withEffect">
                                  <p:stCondLst>
                                    <p:cond delay="0"/>
                                  </p:stCondLst>
                                  <p:childTnLst>
                                    <p:animEffect transition="out" filter="fade">
                                      <p:cBhvr>
                                        <p:cTn id="85" dur="500"/>
                                        <p:tgtEl>
                                          <p:spTgt spid="35"/>
                                        </p:tgtEl>
                                      </p:cBhvr>
                                    </p:animEffect>
                                    <p:set>
                                      <p:cBhvr>
                                        <p:cTn id="86" dur="1" fill="hold">
                                          <p:stCondLst>
                                            <p:cond delay="499"/>
                                          </p:stCondLst>
                                        </p:cTn>
                                        <p:tgtEl>
                                          <p:spTgt spid="35"/>
                                        </p:tgtEl>
                                        <p:attrNameLst>
                                          <p:attrName>style.visibility</p:attrName>
                                        </p:attrNameLst>
                                      </p:cBhvr>
                                      <p:to>
                                        <p:strVal val="hidden"/>
                                      </p:to>
                                    </p:set>
                                  </p:childTnLst>
                                </p:cTn>
                              </p:par>
                              <p:par>
                                <p:cTn id="87" presetID="10" presetClass="exit" presetSubtype="0" fill="hold" nodeType="withEffect">
                                  <p:stCondLst>
                                    <p:cond delay="0"/>
                                  </p:stCondLst>
                                  <p:childTnLst>
                                    <p:animEffect transition="out" filter="fade">
                                      <p:cBhvr>
                                        <p:cTn id="88" dur="500"/>
                                        <p:tgtEl>
                                          <p:spTgt spid="36"/>
                                        </p:tgtEl>
                                      </p:cBhvr>
                                    </p:animEffect>
                                    <p:set>
                                      <p:cBhvr>
                                        <p:cTn id="89" dur="1" fill="hold">
                                          <p:stCondLst>
                                            <p:cond delay="499"/>
                                          </p:stCondLst>
                                        </p:cTn>
                                        <p:tgtEl>
                                          <p:spTgt spid="36"/>
                                        </p:tgtEl>
                                        <p:attrNameLst>
                                          <p:attrName>style.visibility</p:attrName>
                                        </p:attrNameLst>
                                      </p:cBhvr>
                                      <p:to>
                                        <p:strVal val="hidden"/>
                                      </p:to>
                                    </p:set>
                                  </p:childTnLst>
                                </p:cTn>
                              </p:par>
                              <p:par>
                                <p:cTn id="90" presetID="10" presetClass="exit" presetSubtype="0" fill="hold" nodeType="withEffect">
                                  <p:stCondLst>
                                    <p:cond delay="0"/>
                                  </p:stCondLst>
                                  <p:childTnLst>
                                    <p:animEffect transition="out" filter="fade">
                                      <p:cBhvr>
                                        <p:cTn id="91" dur="500"/>
                                        <p:tgtEl>
                                          <p:spTgt spid="37"/>
                                        </p:tgtEl>
                                      </p:cBhvr>
                                    </p:animEffect>
                                    <p:set>
                                      <p:cBhvr>
                                        <p:cTn id="92" dur="1" fill="hold">
                                          <p:stCondLst>
                                            <p:cond delay="499"/>
                                          </p:stCondLst>
                                        </p:cTn>
                                        <p:tgtEl>
                                          <p:spTgt spid="37"/>
                                        </p:tgtEl>
                                        <p:attrNameLst>
                                          <p:attrName>style.visibility</p:attrName>
                                        </p:attrNameLst>
                                      </p:cBhvr>
                                      <p:to>
                                        <p:strVal val="hidden"/>
                                      </p:to>
                                    </p:set>
                                  </p:childTnLst>
                                </p:cTn>
                              </p:par>
                              <p:par>
                                <p:cTn id="93" presetID="10" presetClass="exit" presetSubtype="0" fill="hold" nodeType="withEffect">
                                  <p:stCondLst>
                                    <p:cond delay="0"/>
                                  </p:stCondLst>
                                  <p:childTnLst>
                                    <p:animEffect transition="out" filter="fade">
                                      <p:cBhvr>
                                        <p:cTn id="94" dur="500"/>
                                        <p:tgtEl>
                                          <p:spTgt spid="39"/>
                                        </p:tgtEl>
                                      </p:cBhvr>
                                    </p:animEffect>
                                    <p:set>
                                      <p:cBhvr>
                                        <p:cTn id="95" dur="1" fill="hold">
                                          <p:stCondLst>
                                            <p:cond delay="499"/>
                                          </p:stCondLst>
                                        </p:cTn>
                                        <p:tgtEl>
                                          <p:spTgt spid="39"/>
                                        </p:tgtEl>
                                        <p:attrNameLst>
                                          <p:attrName>style.visibility</p:attrName>
                                        </p:attrNameLst>
                                      </p:cBhvr>
                                      <p:to>
                                        <p:strVal val="hidden"/>
                                      </p:to>
                                    </p:set>
                                  </p:childTnLst>
                                </p:cTn>
                              </p:par>
                              <p:par>
                                <p:cTn id="96" presetID="10" presetClass="exit" presetSubtype="0" fill="hold" nodeType="withEffect">
                                  <p:stCondLst>
                                    <p:cond delay="0"/>
                                  </p:stCondLst>
                                  <p:childTnLst>
                                    <p:animEffect transition="out" filter="fade">
                                      <p:cBhvr>
                                        <p:cTn id="97" dur="500"/>
                                        <p:tgtEl>
                                          <p:spTgt spid="40"/>
                                        </p:tgtEl>
                                      </p:cBhvr>
                                    </p:animEffect>
                                    <p:set>
                                      <p:cBhvr>
                                        <p:cTn id="98" dur="1" fill="hold">
                                          <p:stCondLst>
                                            <p:cond delay="499"/>
                                          </p:stCondLst>
                                        </p:cTn>
                                        <p:tgtEl>
                                          <p:spTgt spid="40"/>
                                        </p:tgtEl>
                                        <p:attrNameLst>
                                          <p:attrName>style.visibility</p:attrName>
                                        </p:attrNameLst>
                                      </p:cBhvr>
                                      <p:to>
                                        <p:strVal val="hidden"/>
                                      </p:to>
                                    </p:set>
                                  </p:childTnLst>
                                </p:cTn>
                              </p:par>
                              <p:par>
                                <p:cTn id="99" presetID="10" presetClass="exit" presetSubtype="0" fill="hold" nodeType="withEffect">
                                  <p:stCondLst>
                                    <p:cond delay="0"/>
                                  </p:stCondLst>
                                  <p:childTnLst>
                                    <p:animEffect transition="out" filter="fade">
                                      <p:cBhvr>
                                        <p:cTn id="100" dur="500"/>
                                        <p:tgtEl>
                                          <p:spTgt spid="38"/>
                                        </p:tgtEl>
                                      </p:cBhvr>
                                    </p:animEffect>
                                    <p:set>
                                      <p:cBhvr>
                                        <p:cTn id="101" dur="1" fill="hold">
                                          <p:stCondLst>
                                            <p:cond delay="499"/>
                                          </p:stCondLst>
                                        </p:cTn>
                                        <p:tgtEl>
                                          <p:spTgt spid="38"/>
                                        </p:tgtEl>
                                        <p:attrNameLst>
                                          <p:attrName>style.visibility</p:attrName>
                                        </p:attrNameLst>
                                      </p:cBhvr>
                                      <p:to>
                                        <p:strVal val="hidden"/>
                                      </p:to>
                                    </p:set>
                                  </p:childTnLst>
                                </p:cTn>
                              </p:par>
                              <p:par>
                                <p:cTn id="102" presetID="10" presetClass="exit" presetSubtype="0" fill="hold" nodeType="withEffect">
                                  <p:stCondLst>
                                    <p:cond delay="0"/>
                                  </p:stCondLst>
                                  <p:childTnLst>
                                    <p:animEffect transition="out" filter="fade">
                                      <p:cBhvr>
                                        <p:cTn id="103" dur="500"/>
                                        <p:tgtEl>
                                          <p:spTgt spid="43"/>
                                        </p:tgtEl>
                                      </p:cBhvr>
                                    </p:animEffect>
                                    <p:set>
                                      <p:cBhvr>
                                        <p:cTn id="104" dur="1" fill="hold">
                                          <p:stCondLst>
                                            <p:cond delay="499"/>
                                          </p:stCondLst>
                                        </p:cTn>
                                        <p:tgtEl>
                                          <p:spTgt spid="43"/>
                                        </p:tgtEl>
                                        <p:attrNameLst>
                                          <p:attrName>style.visibility</p:attrName>
                                        </p:attrNameLst>
                                      </p:cBhvr>
                                      <p:to>
                                        <p:strVal val="hidden"/>
                                      </p:to>
                                    </p:set>
                                  </p:childTnLst>
                                </p:cTn>
                              </p:par>
                              <p:par>
                                <p:cTn id="105" presetID="10" presetClass="exit" presetSubtype="0" fill="hold" nodeType="withEffect">
                                  <p:stCondLst>
                                    <p:cond delay="0"/>
                                  </p:stCondLst>
                                  <p:childTnLst>
                                    <p:animEffect transition="out" filter="fade">
                                      <p:cBhvr>
                                        <p:cTn id="106" dur="500"/>
                                        <p:tgtEl>
                                          <p:spTgt spid="42"/>
                                        </p:tgtEl>
                                      </p:cBhvr>
                                    </p:animEffect>
                                    <p:set>
                                      <p:cBhvr>
                                        <p:cTn id="107" dur="1" fill="hold">
                                          <p:stCondLst>
                                            <p:cond delay="499"/>
                                          </p:stCondLst>
                                        </p:cTn>
                                        <p:tgtEl>
                                          <p:spTgt spid="42"/>
                                        </p:tgtEl>
                                        <p:attrNameLst>
                                          <p:attrName>style.visibility</p:attrName>
                                        </p:attrNameLst>
                                      </p:cBhvr>
                                      <p:to>
                                        <p:strVal val="hidden"/>
                                      </p:to>
                                    </p:set>
                                  </p:childTnLst>
                                </p:cTn>
                              </p:par>
                              <p:par>
                                <p:cTn id="108" presetID="10" presetClass="exit" presetSubtype="0" fill="hold" nodeType="withEffect">
                                  <p:stCondLst>
                                    <p:cond delay="0"/>
                                  </p:stCondLst>
                                  <p:childTnLst>
                                    <p:animEffect transition="out" filter="fade">
                                      <p:cBhvr>
                                        <p:cTn id="109" dur="500"/>
                                        <p:tgtEl>
                                          <p:spTgt spid="41"/>
                                        </p:tgtEl>
                                      </p:cBhvr>
                                    </p:animEffect>
                                    <p:set>
                                      <p:cBhvr>
                                        <p:cTn id="110" dur="1" fill="hold">
                                          <p:stCondLst>
                                            <p:cond delay="499"/>
                                          </p:stCondLst>
                                        </p:cTn>
                                        <p:tgtEl>
                                          <p:spTgt spid="41"/>
                                        </p:tgtEl>
                                        <p:attrNameLst>
                                          <p:attrName>style.visibility</p:attrName>
                                        </p:attrNameLst>
                                      </p:cBhvr>
                                      <p:to>
                                        <p:strVal val="hidden"/>
                                      </p:to>
                                    </p:set>
                                  </p:childTnLst>
                                </p:cTn>
                              </p:par>
                              <p:par>
                                <p:cTn id="111" presetID="10" presetClass="exit" presetSubtype="0" fill="hold" nodeType="withEffect">
                                  <p:stCondLst>
                                    <p:cond delay="0"/>
                                  </p:stCondLst>
                                  <p:childTnLst>
                                    <p:animEffect transition="out" filter="fade">
                                      <p:cBhvr>
                                        <p:cTn id="112" dur="500"/>
                                        <p:tgtEl>
                                          <p:spTgt spid="44"/>
                                        </p:tgtEl>
                                      </p:cBhvr>
                                    </p:animEffect>
                                    <p:set>
                                      <p:cBhvr>
                                        <p:cTn id="113" dur="1" fill="hold">
                                          <p:stCondLst>
                                            <p:cond delay="499"/>
                                          </p:stCondLst>
                                        </p:cTn>
                                        <p:tgtEl>
                                          <p:spTgt spid="44"/>
                                        </p:tgtEl>
                                        <p:attrNameLst>
                                          <p:attrName>style.visibility</p:attrName>
                                        </p:attrNameLst>
                                      </p:cBhvr>
                                      <p:to>
                                        <p:strVal val="hidden"/>
                                      </p:to>
                                    </p:set>
                                  </p:childTnLst>
                                </p:cTn>
                              </p:par>
                              <p:par>
                                <p:cTn id="114" presetID="10" presetClass="exit" presetSubtype="0" fill="hold" nodeType="withEffect">
                                  <p:stCondLst>
                                    <p:cond delay="0"/>
                                  </p:stCondLst>
                                  <p:childTnLst>
                                    <p:animEffect transition="out" filter="fade">
                                      <p:cBhvr>
                                        <p:cTn id="115" dur="500"/>
                                        <p:tgtEl>
                                          <p:spTgt spid="45"/>
                                        </p:tgtEl>
                                      </p:cBhvr>
                                    </p:animEffect>
                                    <p:set>
                                      <p:cBhvr>
                                        <p:cTn id="116" dur="1" fill="hold">
                                          <p:stCondLst>
                                            <p:cond delay="499"/>
                                          </p:stCondLst>
                                        </p:cTn>
                                        <p:tgtEl>
                                          <p:spTgt spid="45"/>
                                        </p:tgtEl>
                                        <p:attrNameLst>
                                          <p:attrName>style.visibility</p:attrName>
                                        </p:attrNameLst>
                                      </p:cBhvr>
                                      <p:to>
                                        <p:strVal val="hidden"/>
                                      </p:to>
                                    </p:set>
                                  </p:childTnLst>
                                </p:cTn>
                              </p:par>
                              <p:par>
                                <p:cTn id="117" presetID="10" presetClass="exit" presetSubtype="0" fill="hold" nodeType="withEffect">
                                  <p:stCondLst>
                                    <p:cond delay="0"/>
                                  </p:stCondLst>
                                  <p:childTnLst>
                                    <p:animEffect transition="out" filter="fade">
                                      <p:cBhvr>
                                        <p:cTn id="118" dur="500"/>
                                        <p:tgtEl>
                                          <p:spTgt spid="46"/>
                                        </p:tgtEl>
                                      </p:cBhvr>
                                    </p:animEffect>
                                    <p:set>
                                      <p:cBhvr>
                                        <p:cTn id="119" dur="1" fill="hold">
                                          <p:stCondLst>
                                            <p:cond delay="499"/>
                                          </p:stCondLst>
                                        </p:cTn>
                                        <p:tgtEl>
                                          <p:spTgt spid="46"/>
                                        </p:tgtEl>
                                        <p:attrNameLst>
                                          <p:attrName>style.visibility</p:attrName>
                                        </p:attrNameLst>
                                      </p:cBhvr>
                                      <p:to>
                                        <p:strVal val="hidden"/>
                                      </p:to>
                                    </p:set>
                                  </p:childTnLst>
                                </p:cTn>
                              </p:par>
                              <p:par>
                                <p:cTn id="120" presetID="10" presetClass="exit" presetSubtype="0" fill="hold" nodeType="withEffect">
                                  <p:stCondLst>
                                    <p:cond delay="0"/>
                                  </p:stCondLst>
                                  <p:childTnLst>
                                    <p:animEffect transition="out" filter="fade">
                                      <p:cBhvr>
                                        <p:cTn id="121" dur="500"/>
                                        <p:tgtEl>
                                          <p:spTgt spid="47"/>
                                        </p:tgtEl>
                                      </p:cBhvr>
                                    </p:animEffect>
                                    <p:set>
                                      <p:cBhvr>
                                        <p:cTn id="122" dur="1" fill="hold">
                                          <p:stCondLst>
                                            <p:cond delay="499"/>
                                          </p:stCondLst>
                                        </p:cTn>
                                        <p:tgtEl>
                                          <p:spTgt spid="47"/>
                                        </p:tgtEl>
                                        <p:attrNameLst>
                                          <p:attrName>style.visibility</p:attrName>
                                        </p:attrNameLst>
                                      </p:cBhvr>
                                      <p:to>
                                        <p:strVal val="hidden"/>
                                      </p:to>
                                    </p:set>
                                  </p:childTnLst>
                                </p:cTn>
                              </p:par>
                              <p:par>
                                <p:cTn id="123" presetID="10" presetClass="exit" presetSubtype="0" fill="hold" nodeType="withEffect">
                                  <p:stCondLst>
                                    <p:cond delay="0"/>
                                  </p:stCondLst>
                                  <p:childTnLst>
                                    <p:animEffect transition="out" filter="fade">
                                      <p:cBhvr>
                                        <p:cTn id="124" dur="500"/>
                                        <p:tgtEl>
                                          <p:spTgt spid="48"/>
                                        </p:tgtEl>
                                      </p:cBhvr>
                                    </p:animEffect>
                                    <p:set>
                                      <p:cBhvr>
                                        <p:cTn id="125" dur="1" fill="hold">
                                          <p:stCondLst>
                                            <p:cond delay="499"/>
                                          </p:stCondLst>
                                        </p:cTn>
                                        <p:tgtEl>
                                          <p:spTgt spid="48"/>
                                        </p:tgtEl>
                                        <p:attrNameLst>
                                          <p:attrName>style.visibility</p:attrName>
                                        </p:attrNameLst>
                                      </p:cBhvr>
                                      <p:to>
                                        <p:strVal val="hidden"/>
                                      </p:to>
                                    </p:set>
                                  </p:childTnLst>
                                </p:cTn>
                              </p:par>
                            </p:childTnLst>
                          </p:cTn>
                        </p:par>
                      </p:childTnLst>
                    </p:cTn>
                  </p:par>
                  <p:par>
                    <p:cTn id="126" fill="hold">
                      <p:stCondLst>
                        <p:cond delay="indefinite"/>
                      </p:stCondLst>
                      <p:childTnLst>
                        <p:par>
                          <p:cTn id="127" fill="hold">
                            <p:stCondLst>
                              <p:cond delay="0"/>
                            </p:stCondLst>
                            <p:childTnLst>
                              <p:par>
                                <p:cTn id="128" presetID="10" presetClass="entr" presetSubtype="0" fill="hold" grpId="0" nodeType="clickEffect">
                                  <p:stCondLst>
                                    <p:cond delay="0"/>
                                  </p:stCondLst>
                                  <p:childTnLst>
                                    <p:set>
                                      <p:cBhvr>
                                        <p:cTn id="129" dur="1" fill="hold">
                                          <p:stCondLst>
                                            <p:cond delay="0"/>
                                          </p:stCondLst>
                                        </p:cTn>
                                        <p:tgtEl>
                                          <p:spTgt spid="28"/>
                                        </p:tgtEl>
                                        <p:attrNameLst>
                                          <p:attrName>style.visibility</p:attrName>
                                        </p:attrNameLst>
                                      </p:cBhvr>
                                      <p:to>
                                        <p:strVal val="visible"/>
                                      </p:to>
                                    </p:set>
                                    <p:animEffect transition="in" filter="fade">
                                      <p:cBhvr>
                                        <p:cTn id="130" dur="500"/>
                                        <p:tgtEl>
                                          <p:spTgt spid="28"/>
                                        </p:tgtEl>
                                      </p:cBhvr>
                                    </p:animEffect>
                                  </p:childTnLst>
                                </p:cTn>
                              </p:par>
                            </p:childTnLst>
                          </p:cTn>
                        </p:par>
                      </p:childTnLst>
                    </p:cTn>
                  </p:par>
                  <p:par>
                    <p:cTn id="131" fill="hold">
                      <p:stCondLst>
                        <p:cond delay="indefinite"/>
                      </p:stCondLst>
                      <p:childTnLst>
                        <p:par>
                          <p:cTn id="132" fill="hold">
                            <p:stCondLst>
                              <p:cond delay="0"/>
                            </p:stCondLst>
                            <p:childTnLst>
                              <p:par>
                                <p:cTn id="133" presetID="10" presetClass="entr" presetSubtype="0" fill="hold" grpId="0" nodeType="clickEffect">
                                  <p:stCondLst>
                                    <p:cond delay="0"/>
                                  </p:stCondLst>
                                  <p:childTnLst>
                                    <p:set>
                                      <p:cBhvr>
                                        <p:cTn id="134" dur="1" fill="hold">
                                          <p:stCondLst>
                                            <p:cond delay="0"/>
                                          </p:stCondLst>
                                        </p:cTn>
                                        <p:tgtEl>
                                          <p:spTgt spid="29"/>
                                        </p:tgtEl>
                                        <p:attrNameLst>
                                          <p:attrName>style.visibility</p:attrName>
                                        </p:attrNameLst>
                                      </p:cBhvr>
                                      <p:to>
                                        <p:strVal val="visible"/>
                                      </p:to>
                                    </p:set>
                                    <p:animEffect transition="in" filter="fade">
                                      <p:cBhvr>
                                        <p:cTn id="135" dur="500"/>
                                        <p:tgtEl>
                                          <p:spTgt spid="29"/>
                                        </p:tgtEl>
                                      </p:cBhvr>
                                    </p:animEffect>
                                  </p:childTnLst>
                                </p:cTn>
                              </p:par>
                            </p:childTnLst>
                          </p:cTn>
                        </p:par>
                      </p:childTnLst>
                    </p:cTn>
                  </p:par>
                  <p:par>
                    <p:cTn id="136" fill="hold">
                      <p:stCondLst>
                        <p:cond delay="indefinite"/>
                      </p:stCondLst>
                      <p:childTnLst>
                        <p:par>
                          <p:cTn id="137" fill="hold">
                            <p:stCondLst>
                              <p:cond delay="0"/>
                            </p:stCondLst>
                            <p:childTnLst>
                              <p:par>
                                <p:cTn id="138" presetID="10" presetClass="entr" presetSubtype="0" fill="hold" grpId="0" nodeType="clickEffect">
                                  <p:stCondLst>
                                    <p:cond delay="0"/>
                                  </p:stCondLst>
                                  <p:childTnLst>
                                    <p:set>
                                      <p:cBhvr>
                                        <p:cTn id="139" dur="1" fill="hold">
                                          <p:stCondLst>
                                            <p:cond delay="0"/>
                                          </p:stCondLst>
                                        </p:cTn>
                                        <p:tgtEl>
                                          <p:spTgt spid="30"/>
                                        </p:tgtEl>
                                        <p:attrNameLst>
                                          <p:attrName>style.visibility</p:attrName>
                                        </p:attrNameLst>
                                      </p:cBhvr>
                                      <p:to>
                                        <p:strVal val="visible"/>
                                      </p:to>
                                    </p:set>
                                    <p:animEffect transition="in" filter="fade">
                                      <p:cBhvr>
                                        <p:cTn id="140" dur="500"/>
                                        <p:tgtEl>
                                          <p:spTgt spid="30"/>
                                        </p:tgtEl>
                                      </p:cBhvr>
                                    </p:animEffect>
                                  </p:childTnLst>
                                </p:cTn>
                              </p:par>
                            </p:childTnLst>
                          </p:cTn>
                        </p:par>
                        <p:par>
                          <p:cTn id="141" fill="hold">
                            <p:stCondLst>
                              <p:cond delay="500"/>
                            </p:stCondLst>
                            <p:childTnLst>
                              <p:par>
                                <p:cTn id="142" presetID="3" presetClass="emph" presetSubtype="2" autoRev="1" fill="hold" grpId="1" nodeType="afterEffect">
                                  <p:stCondLst>
                                    <p:cond delay="250"/>
                                  </p:stCondLst>
                                  <p:childTnLst>
                                    <p:animClr clrSpc="rgb" dir="cw">
                                      <p:cBhvr override="childStyle">
                                        <p:cTn id="143" dur="2000" fill="hold"/>
                                        <p:tgtEl>
                                          <p:spTgt spid="30"/>
                                        </p:tgtEl>
                                        <p:attrNameLst>
                                          <p:attrName>style.color</p:attrName>
                                        </p:attrNameLst>
                                      </p:cBhvr>
                                      <p:to>
                                        <a:srgbClr val="FF0000"/>
                                      </p:to>
                                    </p:animClr>
                                  </p:childTnLst>
                                </p:cTn>
                              </p:par>
                            </p:childTnLst>
                          </p:cTn>
                        </p:par>
                      </p:childTnLst>
                    </p:cTn>
                  </p:par>
                  <p:par>
                    <p:cTn id="144" fill="hold">
                      <p:stCondLst>
                        <p:cond delay="indefinite"/>
                      </p:stCondLst>
                      <p:childTnLst>
                        <p:par>
                          <p:cTn id="145" fill="hold">
                            <p:stCondLst>
                              <p:cond delay="0"/>
                            </p:stCondLst>
                            <p:childTnLst>
                              <p:par>
                                <p:cTn id="146" presetID="10" presetClass="entr" presetSubtype="0" fill="hold" grpId="0" nodeType="clickEffect">
                                  <p:stCondLst>
                                    <p:cond delay="0"/>
                                  </p:stCondLst>
                                  <p:childTnLst>
                                    <p:set>
                                      <p:cBhvr>
                                        <p:cTn id="147" dur="1" fill="hold">
                                          <p:stCondLst>
                                            <p:cond delay="0"/>
                                          </p:stCondLst>
                                        </p:cTn>
                                        <p:tgtEl>
                                          <p:spTgt spid="31"/>
                                        </p:tgtEl>
                                        <p:attrNameLst>
                                          <p:attrName>style.visibility</p:attrName>
                                        </p:attrNameLst>
                                      </p:cBhvr>
                                      <p:to>
                                        <p:strVal val="visible"/>
                                      </p:to>
                                    </p:set>
                                    <p:animEffect transition="in" filter="fade">
                                      <p:cBhvr>
                                        <p:cTn id="148"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25" grpId="1"/>
      <p:bldP spid="26" grpId="0"/>
      <p:bldP spid="26" grpId="1"/>
      <p:bldP spid="27" grpId="0"/>
      <p:bldP spid="28" grpId="0"/>
      <p:bldP spid="29" grpId="0"/>
      <p:bldP spid="30" grpId="0"/>
      <p:bldP spid="30" grpId="1"/>
      <p:bldP spid="31"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47171582-E13B-B34B-A378-5ADD6883F503}"/>
              </a:ext>
            </a:extLst>
          </p:cNvPr>
          <p:cNvSpPr>
            <a:spLocks noGrp="1"/>
          </p:cNvSpPr>
          <p:nvPr>
            <p:ph type="body" sz="quarter" idx="11"/>
          </p:nvPr>
        </p:nvSpPr>
        <p:spPr/>
        <p:txBody>
          <a:bodyPr/>
          <a:lstStyle/>
          <a:p>
            <a:r>
              <a:rPr lang="en-US" dirty="0"/>
              <a:t>We do</a:t>
            </a:r>
          </a:p>
        </p:txBody>
      </p:sp>
      <p:sp>
        <p:nvSpPr>
          <p:cNvPr id="3" name="TextBox 2">
            <a:extLst>
              <a:ext uri="{FF2B5EF4-FFF2-40B4-BE49-F238E27FC236}">
                <a16:creationId xmlns:a16="http://schemas.microsoft.com/office/drawing/2014/main" id="{72D9A6B2-0DA7-8D49-A9C9-21C8E14F6D9B}"/>
              </a:ext>
            </a:extLst>
          </p:cNvPr>
          <p:cNvSpPr txBox="1"/>
          <p:nvPr/>
        </p:nvSpPr>
        <p:spPr bwMode="auto">
          <a:xfrm>
            <a:off x="539552" y="611744"/>
            <a:ext cx="8064896" cy="52629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rtlCol="0" anchor="t" anchorCtr="0" compatLnSpc="1">
            <a:prstTxWarp prst="textNoShape">
              <a:avLst/>
            </a:prstTxWarp>
            <a:spAutoFit/>
          </a:bodyPr>
          <a:lstStyle/>
          <a:p>
            <a:pPr marL="457200" indent="-457200">
              <a:buClr>
                <a:srgbClr val="82CBDD"/>
              </a:buClr>
            </a:pPr>
            <a:r>
              <a:rPr lang="en-US" b="1" dirty="0">
                <a:latin typeface="Myriad Pro Semibold" charset="0"/>
                <a:ea typeface="Myriad Pro Semibold" charset="0"/>
                <a:cs typeface="Myriad Pro Semibold" charset="0"/>
              </a:rPr>
              <a:t>Complete the following sentences: </a:t>
            </a:r>
          </a:p>
          <a:p>
            <a:pPr marL="457200" indent="-457200">
              <a:buClr>
                <a:srgbClr val="82CBDD"/>
              </a:buClr>
            </a:pPr>
            <a:r>
              <a:rPr lang="en-US" i="1" dirty="0">
                <a:latin typeface="Myriad Pro Semibold" charset="0"/>
                <a:ea typeface="Myriad Pro Semibold" charset="0"/>
                <a:cs typeface="Myriad Pro Semibold" charset="0"/>
              </a:rPr>
              <a:t>(Use the resources to help you)</a:t>
            </a:r>
          </a:p>
          <a:p>
            <a:pPr marL="457200" indent="-457200">
              <a:buClr>
                <a:srgbClr val="82CBDD"/>
              </a:buClr>
            </a:pPr>
            <a:endParaRPr lang="en-US" i="1" dirty="0">
              <a:latin typeface="Myriad Pro Semibold" charset="0"/>
              <a:ea typeface="Myriad Pro Semibold" charset="0"/>
              <a:cs typeface="Myriad Pro Semibold" charset="0"/>
            </a:endParaRPr>
          </a:p>
          <a:p>
            <a:pPr marL="457200" indent="-457200">
              <a:buClr>
                <a:srgbClr val="82CBDD"/>
              </a:buClr>
            </a:pPr>
            <a:endParaRPr lang="en-US" i="1" dirty="0">
              <a:latin typeface="Myriad Pro Semibold" charset="0"/>
              <a:ea typeface="Myriad Pro Semibold" charset="0"/>
              <a:cs typeface="Myriad Pro Semibold" charset="0"/>
            </a:endParaRPr>
          </a:p>
          <a:p>
            <a:pPr marL="457200" indent="-457200">
              <a:buClr>
                <a:srgbClr val="82CBDD"/>
              </a:buClr>
            </a:pPr>
            <a:endParaRPr lang="en-US" i="1" dirty="0">
              <a:latin typeface="Myriad Pro Semibold" charset="0"/>
              <a:ea typeface="Myriad Pro Semibold" charset="0"/>
              <a:cs typeface="Myriad Pro Semibold" charset="0"/>
            </a:endParaRPr>
          </a:p>
          <a:p>
            <a:pPr marL="457200" indent="-457200">
              <a:buClr>
                <a:srgbClr val="82CBDD"/>
              </a:buClr>
            </a:pPr>
            <a:r>
              <a:rPr lang="en-US" dirty="0">
                <a:latin typeface="Myriad Pro Semibold" charset="0"/>
                <a:ea typeface="Myriad Pro Semibold" charset="0"/>
                <a:cs typeface="Myriad Pro Semibold" charset="0"/>
              </a:rPr>
              <a:t>There are  ______ sweets. </a:t>
            </a:r>
          </a:p>
          <a:p>
            <a:pPr marL="457200" indent="-457200">
              <a:buClr>
                <a:srgbClr val="82CBDD"/>
              </a:buClr>
            </a:pPr>
            <a:endParaRPr lang="en-US" dirty="0">
              <a:latin typeface="Myriad Pro Semibold" charset="0"/>
              <a:ea typeface="Myriad Pro Semibold" charset="0"/>
              <a:cs typeface="Myriad Pro Semibold" charset="0"/>
            </a:endParaRPr>
          </a:p>
          <a:p>
            <a:pPr marL="457200" indent="-457200">
              <a:buClr>
                <a:srgbClr val="82CBDD"/>
              </a:buClr>
            </a:pPr>
            <a:r>
              <a:rPr lang="en-US" dirty="0">
                <a:latin typeface="Myriad Pro Semibold" charset="0"/>
                <a:ea typeface="Myriad Pro Semibold" charset="0"/>
                <a:cs typeface="Myriad Pro Semibold" charset="0"/>
              </a:rPr>
              <a:t>They are put into bags of ________. </a:t>
            </a:r>
          </a:p>
          <a:p>
            <a:pPr marL="457200" indent="-457200">
              <a:buClr>
                <a:srgbClr val="82CBDD"/>
              </a:buClr>
            </a:pPr>
            <a:endParaRPr lang="en-US" dirty="0">
              <a:latin typeface="Myriad Pro Semibold" charset="0"/>
              <a:ea typeface="Myriad Pro Semibold" charset="0"/>
              <a:cs typeface="Myriad Pro Semibold" charset="0"/>
            </a:endParaRPr>
          </a:p>
          <a:p>
            <a:pPr marL="457200" indent="-457200">
              <a:buClr>
                <a:srgbClr val="82CBDD"/>
              </a:buClr>
            </a:pPr>
            <a:r>
              <a:rPr lang="en-US" dirty="0">
                <a:latin typeface="Myriad Pro Semibold" charset="0"/>
                <a:ea typeface="Myriad Pro Semibold" charset="0"/>
                <a:cs typeface="Myriad Pro Semibold" charset="0"/>
              </a:rPr>
              <a:t>______ divided </a:t>
            </a:r>
            <a:r>
              <a:rPr lang="en-US" b="1" dirty="0">
                <a:latin typeface="Myriad Pro Semibold" charset="0"/>
                <a:ea typeface="Myriad Pro Semibold" charset="0"/>
                <a:cs typeface="Myriad Pro Semibold" charset="0"/>
              </a:rPr>
              <a:t>into groups of </a:t>
            </a:r>
            <a:r>
              <a:rPr lang="en-US" dirty="0">
                <a:latin typeface="Myriad Pro Semibold" charset="0"/>
                <a:ea typeface="Myriad Pro Semibold" charset="0"/>
                <a:cs typeface="Myriad Pro Semibold" charset="0"/>
              </a:rPr>
              <a:t>_______ is _________.</a:t>
            </a:r>
          </a:p>
          <a:p>
            <a:pPr marL="457200" indent="-457200">
              <a:buClr>
                <a:srgbClr val="82CBDD"/>
              </a:buClr>
            </a:pPr>
            <a:endParaRPr lang="en-US" dirty="0">
              <a:latin typeface="Myriad Pro Semibold" charset="0"/>
              <a:ea typeface="Myriad Pro Semibold" charset="0"/>
              <a:cs typeface="Myriad Pro Semibold" charset="0"/>
            </a:endParaRPr>
          </a:p>
          <a:p>
            <a:pPr marL="457200" indent="-457200">
              <a:buClr>
                <a:srgbClr val="82CBDD"/>
              </a:buClr>
            </a:pPr>
            <a:r>
              <a:rPr lang="en-US" dirty="0">
                <a:latin typeface="Myriad Pro Semibold" charset="0"/>
                <a:ea typeface="Myriad Pro Semibold" charset="0"/>
                <a:cs typeface="Myriad Pro Semibold" charset="0"/>
              </a:rPr>
              <a:t>______ ➗ ______ = ________</a:t>
            </a:r>
          </a:p>
        </p:txBody>
      </p:sp>
      <p:pic>
        <p:nvPicPr>
          <p:cNvPr id="1026" name="Picture 2" descr="Free Sweets Cliparts, Download Free Sweets Cliparts png images, Free  ClipArts on Clipart Library">
            <a:extLst>
              <a:ext uri="{FF2B5EF4-FFF2-40B4-BE49-F238E27FC236}">
                <a16:creationId xmlns:a16="http://schemas.microsoft.com/office/drawing/2014/main" id="{2CBE6CC1-6B4A-4C46-9930-6E0E2F51249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6" y="1628800"/>
            <a:ext cx="630000" cy="63000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Free Sweets Cliparts, Download Free Sweets Cliparts png images, Free  ClipArts on Clipart Library">
            <a:extLst>
              <a:ext uri="{FF2B5EF4-FFF2-40B4-BE49-F238E27FC236}">
                <a16:creationId xmlns:a16="http://schemas.microsoft.com/office/drawing/2014/main" id="{E4CB9BFD-5AA5-FE4E-B3A2-231F851E59F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67228" y="1688024"/>
            <a:ext cx="630000" cy="63000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Free Sweets Cliparts, Download Free Sweets Cliparts png images, Free  ClipArts on Clipart Library">
            <a:extLst>
              <a:ext uri="{FF2B5EF4-FFF2-40B4-BE49-F238E27FC236}">
                <a16:creationId xmlns:a16="http://schemas.microsoft.com/office/drawing/2014/main" id="{0C2E833B-49CE-7F43-A15F-63853D6D2DA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65087" y="1565436"/>
            <a:ext cx="630000" cy="63000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Free Sweets Cliparts, Download Free Sweets Cliparts png images, Free  ClipArts on Clipart Library">
            <a:extLst>
              <a:ext uri="{FF2B5EF4-FFF2-40B4-BE49-F238E27FC236}">
                <a16:creationId xmlns:a16="http://schemas.microsoft.com/office/drawing/2014/main" id="{712086C4-9F99-7A4E-ABD6-B4207472BDF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89290" y="1973412"/>
            <a:ext cx="630000" cy="63000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Free Sweets Cliparts, Download Free Sweets Cliparts png images, Free  ClipArts on Clipart Library">
            <a:extLst>
              <a:ext uri="{FF2B5EF4-FFF2-40B4-BE49-F238E27FC236}">
                <a16:creationId xmlns:a16="http://schemas.microsoft.com/office/drawing/2014/main" id="{D2854DCF-3F47-6143-8824-D1A3C80C8BB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74067" y="1608636"/>
            <a:ext cx="630000" cy="63000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Free Sweets Cliparts, Download Free Sweets Cliparts png images, Free  ClipArts on Clipart Library">
            <a:extLst>
              <a:ext uri="{FF2B5EF4-FFF2-40B4-BE49-F238E27FC236}">
                <a16:creationId xmlns:a16="http://schemas.microsoft.com/office/drawing/2014/main" id="{5966CBBC-C0DD-434B-B07C-6F551CA3065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43493" y="2003024"/>
            <a:ext cx="630000" cy="63000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Free Sweets Cliparts, Download Free Sweets Cliparts png images, Free  ClipArts on Clipart Library">
            <a:extLst>
              <a:ext uri="{FF2B5EF4-FFF2-40B4-BE49-F238E27FC236}">
                <a16:creationId xmlns:a16="http://schemas.microsoft.com/office/drawing/2014/main" id="{8A47FFC9-BB97-6D4F-AC9B-9E49EED8D80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72581" y="1895761"/>
            <a:ext cx="630000" cy="630000"/>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descr="Free Sweets Cliparts, Download Free Sweets Cliparts png images, Free  ClipArts on Clipart Library">
            <a:extLst>
              <a:ext uri="{FF2B5EF4-FFF2-40B4-BE49-F238E27FC236}">
                <a16:creationId xmlns:a16="http://schemas.microsoft.com/office/drawing/2014/main" id="{FC937004-8BB6-5E48-A750-A457EB87355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25223" y="1580761"/>
            <a:ext cx="630000" cy="630000"/>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2" descr="Free Sweets Cliparts, Download Free Sweets Cliparts png images, Free  ClipArts on Clipart Library">
            <a:extLst>
              <a:ext uri="{FF2B5EF4-FFF2-40B4-BE49-F238E27FC236}">
                <a16:creationId xmlns:a16="http://schemas.microsoft.com/office/drawing/2014/main" id="{69830B2D-3635-AA4B-8CE2-90EFF082452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06626" y="2003024"/>
            <a:ext cx="630000" cy="630000"/>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2" descr="Free Sweets Cliparts, Download Free Sweets Cliparts png images, Free  ClipArts on Clipart Library">
            <a:extLst>
              <a:ext uri="{FF2B5EF4-FFF2-40B4-BE49-F238E27FC236}">
                <a16:creationId xmlns:a16="http://schemas.microsoft.com/office/drawing/2014/main" id="{E191381D-E652-8C4E-A41D-E881FE21E25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18105" y="1580761"/>
            <a:ext cx="630000" cy="630000"/>
          </a:xfrm>
          <a:prstGeom prst="rect">
            <a:avLst/>
          </a:prstGeom>
          <a:noFill/>
          <a:extLst>
            <a:ext uri="{909E8E84-426E-40DD-AFC4-6F175D3DCCD1}">
              <a14:hiddenFill xmlns:a14="http://schemas.microsoft.com/office/drawing/2010/main">
                <a:solidFill>
                  <a:srgbClr val="FFFFFF"/>
                </a:solidFill>
              </a14:hiddenFill>
            </a:ext>
          </a:extLst>
        </p:spPr>
      </p:pic>
      <p:sp>
        <p:nvSpPr>
          <p:cNvPr id="4" name="Oval 3">
            <a:extLst>
              <a:ext uri="{FF2B5EF4-FFF2-40B4-BE49-F238E27FC236}">
                <a16:creationId xmlns:a16="http://schemas.microsoft.com/office/drawing/2014/main" id="{F6B5824E-65E8-3249-9FCB-F0E87B27AD1E}"/>
              </a:ext>
            </a:extLst>
          </p:cNvPr>
          <p:cNvSpPr/>
          <p:nvPr/>
        </p:nvSpPr>
        <p:spPr bwMode="auto">
          <a:xfrm>
            <a:off x="179512" y="1628800"/>
            <a:ext cx="1317716" cy="974612"/>
          </a:xfrm>
          <a:prstGeom prst="ellipse">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US" sz="2800" b="0" i="0" u="none" strike="noStrike" cap="none" normalizeH="0" baseline="0">
              <a:ln>
                <a:noFill/>
              </a:ln>
              <a:solidFill>
                <a:schemeClr val="tx1"/>
              </a:solidFill>
              <a:effectLst/>
              <a:latin typeface="Arial" charset="0"/>
            </a:endParaRPr>
          </a:p>
        </p:txBody>
      </p:sp>
      <p:sp>
        <p:nvSpPr>
          <p:cNvPr id="14" name="Oval 13">
            <a:extLst>
              <a:ext uri="{FF2B5EF4-FFF2-40B4-BE49-F238E27FC236}">
                <a16:creationId xmlns:a16="http://schemas.microsoft.com/office/drawing/2014/main" id="{BC1740EF-11D0-E349-B9D1-F7DFDBC00018}"/>
              </a:ext>
            </a:extLst>
          </p:cNvPr>
          <p:cNvSpPr/>
          <p:nvPr/>
        </p:nvSpPr>
        <p:spPr bwMode="auto">
          <a:xfrm>
            <a:off x="268821" y="1526178"/>
            <a:ext cx="1305412" cy="953692"/>
          </a:xfrm>
          <a:prstGeom prst="ellipse">
            <a:avLst/>
          </a:prstGeom>
          <a:noFill/>
          <a:ln>
            <a:solidFill>
              <a:schemeClr val="tx1"/>
            </a:solidFill>
          </a:ln>
          <a:effec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US" sz="2800" b="0" i="0" u="none" strike="noStrike" cap="none" normalizeH="0" baseline="0">
              <a:ln>
                <a:noFill/>
              </a:ln>
              <a:solidFill>
                <a:schemeClr val="tx1"/>
              </a:solidFill>
              <a:effectLst/>
              <a:latin typeface="Arial" charset="0"/>
            </a:endParaRPr>
          </a:p>
        </p:txBody>
      </p:sp>
    </p:spTree>
    <p:extLst>
      <p:ext uri="{BB962C8B-B14F-4D97-AF65-F5344CB8AC3E}">
        <p14:creationId xmlns:p14="http://schemas.microsoft.com/office/powerpoint/2010/main" val="91359997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A4DFCA-31A8-0C46-BDBC-397C8868A681}"/>
              </a:ext>
            </a:extLst>
          </p:cNvPr>
          <p:cNvSpPr>
            <a:spLocks noGrp="1"/>
          </p:cNvSpPr>
          <p:nvPr>
            <p:ph type="body" sz="quarter" idx="11"/>
          </p:nvPr>
        </p:nvSpPr>
        <p:spPr/>
        <p:txBody>
          <a:bodyPr/>
          <a:lstStyle/>
          <a:p>
            <a:r>
              <a:rPr lang="en-US" dirty="0"/>
              <a:t>You do</a:t>
            </a:r>
          </a:p>
        </p:txBody>
      </p:sp>
      <p:pic>
        <p:nvPicPr>
          <p:cNvPr id="3" name="Picture 2" descr="Free Sweets Cliparts, Download Free Sweets Cliparts png images, Free  ClipArts on Clipart Library">
            <a:extLst>
              <a:ext uri="{FF2B5EF4-FFF2-40B4-BE49-F238E27FC236}">
                <a16:creationId xmlns:a16="http://schemas.microsoft.com/office/drawing/2014/main" id="{2660360D-7BE6-5845-A50D-F85DE685D6C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908720"/>
            <a:ext cx="630000" cy="63000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 descr="Free Sweets Cliparts, Download Free Sweets Cliparts png images, Free  ClipArts on Clipart Library">
            <a:extLst>
              <a:ext uri="{FF2B5EF4-FFF2-40B4-BE49-F238E27FC236}">
                <a16:creationId xmlns:a16="http://schemas.microsoft.com/office/drawing/2014/main" id="{6B742979-E9D6-9347-9690-BCBE871ED47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39236" y="967944"/>
            <a:ext cx="630000" cy="63000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Free Sweets Cliparts, Download Free Sweets Cliparts png images, Free  ClipArts on Clipart Library">
            <a:extLst>
              <a:ext uri="{FF2B5EF4-FFF2-40B4-BE49-F238E27FC236}">
                <a16:creationId xmlns:a16="http://schemas.microsoft.com/office/drawing/2014/main" id="{A2472210-6DAD-7A46-8303-2975D174579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42287" y="1044601"/>
            <a:ext cx="630000" cy="63000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Free Sweets Cliparts, Download Free Sweets Cliparts png images, Free  ClipArts on Clipart Library">
            <a:extLst>
              <a:ext uri="{FF2B5EF4-FFF2-40B4-BE49-F238E27FC236}">
                <a16:creationId xmlns:a16="http://schemas.microsoft.com/office/drawing/2014/main" id="{78433B49-452A-0F4F-B09C-90535A90E57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01854" y="876062"/>
            <a:ext cx="630000" cy="63000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Free Sweets Cliparts, Download Free Sweets Cliparts png images, Free  ClipArts on Clipart Library">
            <a:extLst>
              <a:ext uri="{FF2B5EF4-FFF2-40B4-BE49-F238E27FC236}">
                <a16:creationId xmlns:a16="http://schemas.microsoft.com/office/drawing/2014/main" id="{A24A2A3B-A476-5648-BC1F-0DBBCAAE036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77922" y="641472"/>
            <a:ext cx="630000" cy="63000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Free Sweets Cliparts, Download Free Sweets Cliparts png images, Free  ClipArts on Clipart Library">
            <a:extLst>
              <a:ext uri="{FF2B5EF4-FFF2-40B4-BE49-F238E27FC236}">
                <a16:creationId xmlns:a16="http://schemas.microsoft.com/office/drawing/2014/main" id="{ACC6F872-D471-0240-BA5A-8459E08EBEE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501" y="1282944"/>
            <a:ext cx="630000" cy="63000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Free Sweets Cliparts, Download Free Sweets Cliparts png images, Free  ClipArts on Clipart Library">
            <a:extLst>
              <a:ext uri="{FF2B5EF4-FFF2-40B4-BE49-F238E27FC236}">
                <a16:creationId xmlns:a16="http://schemas.microsoft.com/office/drawing/2014/main" id="{A0E9259B-FBCC-864A-8EB0-0ABF8A1FE1A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44589" y="1175681"/>
            <a:ext cx="630000" cy="63000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Free Sweets Cliparts, Download Free Sweets Cliparts png images, Free  ClipArts on Clipart Library">
            <a:extLst>
              <a:ext uri="{FF2B5EF4-FFF2-40B4-BE49-F238E27FC236}">
                <a16:creationId xmlns:a16="http://schemas.microsoft.com/office/drawing/2014/main" id="{1D8A3D24-5DD1-BF4B-B199-1A75AAE629E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97231" y="860681"/>
            <a:ext cx="630000" cy="630000"/>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descr="Free Sweets Cliparts, Download Free Sweets Cliparts png images, Free  ClipArts on Clipart Library">
            <a:extLst>
              <a:ext uri="{FF2B5EF4-FFF2-40B4-BE49-F238E27FC236}">
                <a16:creationId xmlns:a16="http://schemas.microsoft.com/office/drawing/2014/main" id="{7D019D23-0E52-994A-A508-A35ED30810A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78634" y="1282944"/>
            <a:ext cx="630000" cy="630000"/>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2" descr="Free Sweets Cliparts, Download Free Sweets Cliparts png images, Free  ClipArts on Clipart Library">
            <a:extLst>
              <a:ext uri="{FF2B5EF4-FFF2-40B4-BE49-F238E27FC236}">
                <a16:creationId xmlns:a16="http://schemas.microsoft.com/office/drawing/2014/main" id="{E7A8E3AF-0D70-D543-A295-7DBF00F0B7F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90113" y="860681"/>
            <a:ext cx="630000" cy="630000"/>
          </a:xfrm>
          <a:prstGeom prst="rect">
            <a:avLst/>
          </a:prstGeom>
          <a:noFill/>
          <a:extLst>
            <a:ext uri="{909E8E84-426E-40DD-AFC4-6F175D3DCCD1}">
              <a14:hiddenFill xmlns:a14="http://schemas.microsoft.com/office/drawing/2010/main">
                <a:solidFill>
                  <a:srgbClr val="FFFFFF"/>
                </a:solidFill>
              </a14:hiddenFill>
            </a:ext>
          </a:extLst>
        </p:spPr>
      </p:pic>
      <p:sp>
        <p:nvSpPr>
          <p:cNvPr id="13" name="Oval 12">
            <a:extLst>
              <a:ext uri="{FF2B5EF4-FFF2-40B4-BE49-F238E27FC236}">
                <a16:creationId xmlns:a16="http://schemas.microsoft.com/office/drawing/2014/main" id="{C1BCC633-2D61-D240-8E0C-2BDA416AB047}"/>
              </a:ext>
            </a:extLst>
          </p:cNvPr>
          <p:cNvSpPr/>
          <p:nvPr/>
        </p:nvSpPr>
        <p:spPr bwMode="auto">
          <a:xfrm>
            <a:off x="340828" y="806098"/>
            <a:ext cx="1757407" cy="953692"/>
          </a:xfrm>
          <a:prstGeom prst="ellipse">
            <a:avLst/>
          </a:prstGeom>
          <a:noFill/>
          <a:ln>
            <a:solidFill>
              <a:schemeClr val="tx1"/>
            </a:solidFill>
          </a:ln>
          <a:effec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US" sz="2800" b="0" i="0" u="none" strike="noStrike" cap="none" normalizeH="0" baseline="0">
              <a:ln>
                <a:noFill/>
              </a:ln>
              <a:solidFill>
                <a:schemeClr val="tx1"/>
              </a:solidFill>
              <a:effectLst/>
              <a:latin typeface="Arial" charset="0"/>
            </a:endParaRPr>
          </a:p>
        </p:txBody>
      </p:sp>
      <p:pic>
        <p:nvPicPr>
          <p:cNvPr id="14" name="Picture 2" descr="Free Sweets Cliparts, Download Free Sweets Cliparts png images, Free  ClipArts on Clipart Library">
            <a:extLst>
              <a:ext uri="{FF2B5EF4-FFF2-40B4-BE49-F238E27FC236}">
                <a16:creationId xmlns:a16="http://schemas.microsoft.com/office/drawing/2014/main" id="{D64EE70E-9E13-4544-B5EB-694C4EE026E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8244" y="2892745"/>
            <a:ext cx="630000" cy="630000"/>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2" descr="Free Sweets Cliparts, Download Free Sweets Cliparts png images, Free  ClipArts on Clipart Library">
            <a:extLst>
              <a:ext uri="{FF2B5EF4-FFF2-40B4-BE49-F238E27FC236}">
                <a16:creationId xmlns:a16="http://schemas.microsoft.com/office/drawing/2014/main" id="{3BBF3CE9-4614-E941-9D95-4C9F545AC5E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4291" y="2853064"/>
            <a:ext cx="630000" cy="630000"/>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2" descr="Free Sweets Cliparts, Download Free Sweets Cliparts png images, Free  ClipArts on Clipart Library">
            <a:extLst>
              <a:ext uri="{FF2B5EF4-FFF2-40B4-BE49-F238E27FC236}">
                <a16:creationId xmlns:a16="http://schemas.microsoft.com/office/drawing/2014/main" id="{A4BCEF94-F136-EA49-9F89-003D72F3A8A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8527" y="3069159"/>
            <a:ext cx="630000" cy="630000"/>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2" descr="Free Sweets Cliparts, Download Free Sweets Cliparts png images, Free  ClipArts on Clipart Library">
            <a:extLst>
              <a:ext uri="{FF2B5EF4-FFF2-40B4-BE49-F238E27FC236}">
                <a16:creationId xmlns:a16="http://schemas.microsoft.com/office/drawing/2014/main" id="{92F21791-D5E5-5F45-A73A-0217A20A87F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36741" y="3266969"/>
            <a:ext cx="630000" cy="630000"/>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2" descr="Free Sweets Cliparts, Download Free Sweets Cliparts png images, Free  ClipArts on Clipart Library">
            <a:extLst>
              <a:ext uri="{FF2B5EF4-FFF2-40B4-BE49-F238E27FC236}">
                <a16:creationId xmlns:a16="http://schemas.microsoft.com/office/drawing/2014/main" id="{D1BF39D6-B32F-F044-9D07-F29C0F17D90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66775" y="2872581"/>
            <a:ext cx="630000" cy="630000"/>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2" descr="Free Sweets Cliparts, Download Free Sweets Cliparts png images, Free  ClipArts on Clipart Library">
            <a:extLst>
              <a:ext uri="{FF2B5EF4-FFF2-40B4-BE49-F238E27FC236}">
                <a16:creationId xmlns:a16="http://schemas.microsoft.com/office/drawing/2014/main" id="{23EB1DE1-7167-F34C-8393-55804DE3C0E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36201" y="3266969"/>
            <a:ext cx="630000" cy="630000"/>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2" descr="Free Sweets Cliparts, Download Free Sweets Cliparts png images, Free  ClipArts on Clipart Library">
            <a:extLst>
              <a:ext uri="{FF2B5EF4-FFF2-40B4-BE49-F238E27FC236}">
                <a16:creationId xmlns:a16="http://schemas.microsoft.com/office/drawing/2014/main" id="{7AD80AC3-4318-FB48-94F9-0D37B773C43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65289" y="3159706"/>
            <a:ext cx="630000" cy="630000"/>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2" descr="Free Sweets Cliparts, Download Free Sweets Cliparts png images, Free  ClipArts on Clipart Library">
            <a:extLst>
              <a:ext uri="{FF2B5EF4-FFF2-40B4-BE49-F238E27FC236}">
                <a16:creationId xmlns:a16="http://schemas.microsoft.com/office/drawing/2014/main" id="{98ECAB44-32EC-5842-91C9-F808D1C04C3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86780" y="693970"/>
            <a:ext cx="630000" cy="630000"/>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2" descr="Free Sweets Cliparts, Download Free Sweets Cliparts png images, Free  ClipArts on Clipart Library">
            <a:extLst>
              <a:ext uri="{FF2B5EF4-FFF2-40B4-BE49-F238E27FC236}">
                <a16:creationId xmlns:a16="http://schemas.microsoft.com/office/drawing/2014/main" id="{EB211196-7798-8945-B945-A0C033F3B52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99334" y="3266969"/>
            <a:ext cx="630000" cy="630000"/>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2" descr="Free Sweets Cliparts, Download Free Sweets Cliparts png images, Free  ClipArts on Clipart Library">
            <a:extLst>
              <a:ext uri="{FF2B5EF4-FFF2-40B4-BE49-F238E27FC236}">
                <a16:creationId xmlns:a16="http://schemas.microsoft.com/office/drawing/2014/main" id="{2C54C0DB-12CF-0C49-B781-523886B8DC0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69515" y="1282944"/>
            <a:ext cx="630000" cy="630000"/>
          </a:xfrm>
          <a:prstGeom prst="rect">
            <a:avLst/>
          </a:prstGeom>
          <a:noFill/>
          <a:extLst>
            <a:ext uri="{909E8E84-426E-40DD-AFC4-6F175D3DCCD1}">
              <a14:hiddenFill xmlns:a14="http://schemas.microsoft.com/office/drawing/2010/main">
                <a:solidFill>
                  <a:srgbClr val="FFFFFF"/>
                </a:solidFill>
              </a14:hiddenFill>
            </a:ext>
          </a:extLst>
        </p:spPr>
      </p:pic>
      <p:sp>
        <p:nvSpPr>
          <p:cNvPr id="24" name="Oval 23">
            <a:extLst>
              <a:ext uri="{FF2B5EF4-FFF2-40B4-BE49-F238E27FC236}">
                <a16:creationId xmlns:a16="http://schemas.microsoft.com/office/drawing/2014/main" id="{08DD3F0D-11A9-6045-8F52-F95D25561721}"/>
              </a:ext>
            </a:extLst>
          </p:cNvPr>
          <p:cNvSpPr/>
          <p:nvPr/>
        </p:nvSpPr>
        <p:spPr bwMode="auto">
          <a:xfrm>
            <a:off x="61529" y="2790122"/>
            <a:ext cx="1956964" cy="1425675"/>
          </a:xfrm>
          <a:prstGeom prst="ellipse">
            <a:avLst/>
          </a:prstGeom>
          <a:noFill/>
          <a:ln>
            <a:solidFill>
              <a:schemeClr val="tx1"/>
            </a:solidFill>
          </a:ln>
          <a:effec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US" sz="2800" b="0" i="0" u="none" strike="noStrike" cap="none" normalizeH="0" baseline="0">
              <a:ln>
                <a:noFill/>
              </a:ln>
              <a:solidFill>
                <a:schemeClr val="tx1"/>
              </a:solidFill>
              <a:effectLst/>
              <a:latin typeface="Arial" charset="0"/>
            </a:endParaRPr>
          </a:p>
        </p:txBody>
      </p:sp>
      <p:pic>
        <p:nvPicPr>
          <p:cNvPr id="25" name="Picture 2" descr="Free Sweets Cliparts, Download Free Sweets Cliparts png images, Free  ClipArts on Clipart Library">
            <a:extLst>
              <a:ext uri="{FF2B5EF4-FFF2-40B4-BE49-F238E27FC236}">
                <a16:creationId xmlns:a16="http://schemas.microsoft.com/office/drawing/2014/main" id="{AD734037-29B2-F344-ABF3-4FEE1BCFE18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97377" y="2664310"/>
            <a:ext cx="630000" cy="630000"/>
          </a:xfrm>
          <a:prstGeom prst="rect">
            <a:avLst/>
          </a:prstGeom>
          <a:noFill/>
          <a:extLst>
            <a:ext uri="{909E8E84-426E-40DD-AFC4-6F175D3DCCD1}">
              <a14:hiddenFill xmlns:a14="http://schemas.microsoft.com/office/drawing/2010/main">
                <a:solidFill>
                  <a:srgbClr val="FFFFFF"/>
                </a:solidFill>
              </a14:hiddenFill>
            </a:ext>
          </a:extLst>
        </p:spPr>
      </p:pic>
      <p:pic>
        <p:nvPicPr>
          <p:cNvPr id="26" name="Picture 2" descr="Free Sweets Cliparts, Download Free Sweets Cliparts png images, Free  ClipArts on Clipart Library">
            <a:extLst>
              <a:ext uri="{FF2B5EF4-FFF2-40B4-BE49-F238E27FC236}">
                <a16:creationId xmlns:a16="http://schemas.microsoft.com/office/drawing/2014/main" id="{DD064BAA-E441-7444-8FC8-D985B85D32E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39178" y="2736719"/>
            <a:ext cx="630000" cy="630000"/>
          </a:xfrm>
          <a:prstGeom prst="rect">
            <a:avLst/>
          </a:prstGeom>
          <a:noFill/>
          <a:extLst>
            <a:ext uri="{909E8E84-426E-40DD-AFC4-6F175D3DCCD1}">
              <a14:hiddenFill xmlns:a14="http://schemas.microsoft.com/office/drawing/2010/main">
                <a:solidFill>
                  <a:srgbClr val="FFFFFF"/>
                </a:solidFill>
              </a14:hiddenFill>
            </a:ext>
          </a:extLst>
        </p:spPr>
      </p:pic>
      <p:pic>
        <p:nvPicPr>
          <p:cNvPr id="27" name="Picture 2" descr="Free Sweets Cliparts, Download Free Sweets Cliparts png images, Free  ClipArts on Clipart Library">
            <a:extLst>
              <a:ext uri="{FF2B5EF4-FFF2-40B4-BE49-F238E27FC236}">
                <a16:creationId xmlns:a16="http://schemas.microsoft.com/office/drawing/2014/main" id="{433716A9-8B88-F34A-A2B1-4B4A61E91DE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40102" y="3106779"/>
            <a:ext cx="630000" cy="630000"/>
          </a:xfrm>
          <a:prstGeom prst="rect">
            <a:avLst/>
          </a:prstGeom>
          <a:noFill/>
          <a:extLst>
            <a:ext uri="{909E8E84-426E-40DD-AFC4-6F175D3DCCD1}">
              <a14:hiddenFill xmlns:a14="http://schemas.microsoft.com/office/drawing/2010/main">
                <a:solidFill>
                  <a:srgbClr val="FFFFFF"/>
                </a:solidFill>
              </a14:hiddenFill>
            </a:ext>
          </a:extLst>
        </p:spPr>
      </p:pic>
      <p:pic>
        <p:nvPicPr>
          <p:cNvPr id="28" name="Picture 2" descr="Free Sweets Cliparts, Download Free Sweets Cliparts png images, Free  ClipArts on Clipart Library">
            <a:extLst>
              <a:ext uri="{FF2B5EF4-FFF2-40B4-BE49-F238E27FC236}">
                <a16:creationId xmlns:a16="http://schemas.microsoft.com/office/drawing/2014/main" id="{8B1388E3-442A-7E47-92E6-5E67F9456DE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61820" y="3185294"/>
            <a:ext cx="630000" cy="630000"/>
          </a:xfrm>
          <a:prstGeom prst="rect">
            <a:avLst/>
          </a:prstGeom>
          <a:noFill/>
          <a:extLst>
            <a:ext uri="{909E8E84-426E-40DD-AFC4-6F175D3DCCD1}">
              <a14:hiddenFill xmlns:a14="http://schemas.microsoft.com/office/drawing/2010/main">
                <a:solidFill>
                  <a:srgbClr val="FFFFFF"/>
                </a:solidFill>
              </a14:hiddenFill>
            </a:ext>
          </a:extLst>
        </p:spPr>
      </p:pic>
      <p:pic>
        <p:nvPicPr>
          <p:cNvPr id="29" name="Picture 2" descr="Free Sweets Cliparts, Download Free Sweets Cliparts png images, Free  ClipArts on Clipart Library">
            <a:extLst>
              <a:ext uri="{FF2B5EF4-FFF2-40B4-BE49-F238E27FC236}">
                <a16:creationId xmlns:a16="http://schemas.microsoft.com/office/drawing/2014/main" id="{60B2EAC0-53D8-E146-AF07-5E34544CF8A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13538" y="2686844"/>
            <a:ext cx="630000" cy="630000"/>
          </a:xfrm>
          <a:prstGeom prst="rect">
            <a:avLst/>
          </a:prstGeom>
          <a:noFill/>
          <a:extLst>
            <a:ext uri="{909E8E84-426E-40DD-AFC4-6F175D3DCCD1}">
              <a14:hiddenFill xmlns:a14="http://schemas.microsoft.com/office/drawing/2010/main">
                <a:solidFill>
                  <a:srgbClr val="FFFFFF"/>
                </a:solidFill>
              </a14:hiddenFill>
            </a:ext>
          </a:extLst>
        </p:spPr>
      </p:pic>
      <p:pic>
        <p:nvPicPr>
          <p:cNvPr id="30" name="Picture 2" descr="Free Sweets Cliparts, Download Free Sweets Cliparts png images, Free  ClipArts on Clipart Library">
            <a:extLst>
              <a:ext uri="{FF2B5EF4-FFF2-40B4-BE49-F238E27FC236}">
                <a16:creationId xmlns:a16="http://schemas.microsoft.com/office/drawing/2014/main" id="{B0CA08D5-A203-5941-BE71-3657CB3143F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69523" y="2557581"/>
            <a:ext cx="630000" cy="630000"/>
          </a:xfrm>
          <a:prstGeom prst="rect">
            <a:avLst/>
          </a:prstGeom>
          <a:noFill/>
          <a:extLst>
            <a:ext uri="{909E8E84-426E-40DD-AFC4-6F175D3DCCD1}">
              <a14:hiddenFill xmlns:a14="http://schemas.microsoft.com/office/drawing/2010/main">
                <a:solidFill>
                  <a:srgbClr val="FFFFFF"/>
                </a:solidFill>
              </a14:hiddenFill>
            </a:ext>
          </a:extLst>
        </p:spPr>
      </p:pic>
      <p:pic>
        <p:nvPicPr>
          <p:cNvPr id="31" name="Picture 2" descr="Free Sweets Cliparts, Download Free Sweets Cliparts png images, Free  ClipArts on Clipart Library">
            <a:extLst>
              <a:ext uri="{FF2B5EF4-FFF2-40B4-BE49-F238E27FC236}">
                <a16:creationId xmlns:a16="http://schemas.microsoft.com/office/drawing/2014/main" id="{FE9F1BF7-37B7-A444-9BE0-C098084DCDF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0044" y="3425846"/>
            <a:ext cx="630000" cy="630000"/>
          </a:xfrm>
          <a:prstGeom prst="rect">
            <a:avLst/>
          </a:prstGeom>
          <a:noFill/>
          <a:extLst>
            <a:ext uri="{909E8E84-426E-40DD-AFC4-6F175D3DCCD1}">
              <a14:hiddenFill xmlns:a14="http://schemas.microsoft.com/office/drawing/2010/main">
                <a:solidFill>
                  <a:srgbClr val="FFFFFF"/>
                </a:solidFill>
              </a14:hiddenFill>
            </a:ext>
          </a:extLst>
        </p:spPr>
      </p:pic>
      <p:pic>
        <p:nvPicPr>
          <p:cNvPr id="32" name="Picture 2" descr="Free Sweets Cliparts, Download Free Sweets Cliparts png images, Free  ClipArts on Clipart Library">
            <a:extLst>
              <a:ext uri="{FF2B5EF4-FFF2-40B4-BE49-F238E27FC236}">
                <a16:creationId xmlns:a16="http://schemas.microsoft.com/office/drawing/2014/main" id="{6C7B772C-0CC2-E348-AC13-11D475A8D35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08817" y="5186218"/>
            <a:ext cx="630000" cy="630000"/>
          </a:xfrm>
          <a:prstGeom prst="rect">
            <a:avLst/>
          </a:prstGeom>
          <a:noFill/>
          <a:extLst>
            <a:ext uri="{909E8E84-426E-40DD-AFC4-6F175D3DCCD1}">
              <a14:hiddenFill xmlns:a14="http://schemas.microsoft.com/office/drawing/2010/main">
                <a:solidFill>
                  <a:srgbClr val="FFFFFF"/>
                </a:solidFill>
              </a14:hiddenFill>
            </a:ext>
          </a:extLst>
        </p:spPr>
      </p:pic>
      <p:pic>
        <p:nvPicPr>
          <p:cNvPr id="33" name="Picture 2" descr="Free Sweets Cliparts, Download Free Sweets Cliparts png images, Free  ClipArts on Clipart Library">
            <a:extLst>
              <a:ext uri="{FF2B5EF4-FFF2-40B4-BE49-F238E27FC236}">
                <a16:creationId xmlns:a16="http://schemas.microsoft.com/office/drawing/2014/main" id="{1091B3B8-E439-FE42-8569-2A113F1DA9C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78634" y="5186218"/>
            <a:ext cx="630000" cy="630000"/>
          </a:xfrm>
          <a:prstGeom prst="rect">
            <a:avLst/>
          </a:prstGeom>
          <a:noFill/>
          <a:extLst>
            <a:ext uri="{909E8E84-426E-40DD-AFC4-6F175D3DCCD1}">
              <a14:hiddenFill xmlns:a14="http://schemas.microsoft.com/office/drawing/2010/main">
                <a:solidFill>
                  <a:srgbClr val="FFFFFF"/>
                </a:solidFill>
              </a14:hiddenFill>
            </a:ext>
          </a:extLst>
        </p:spPr>
      </p:pic>
      <p:pic>
        <p:nvPicPr>
          <p:cNvPr id="34" name="Picture 2" descr="Free Sweets Cliparts, Download Free Sweets Cliparts png images, Free  ClipArts on Clipart Library">
            <a:extLst>
              <a:ext uri="{FF2B5EF4-FFF2-40B4-BE49-F238E27FC236}">
                <a16:creationId xmlns:a16="http://schemas.microsoft.com/office/drawing/2014/main" id="{6B038D0F-7C9A-ED43-A6D1-15A015D4BC4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69428" y="4556218"/>
            <a:ext cx="630000" cy="630000"/>
          </a:xfrm>
          <a:prstGeom prst="rect">
            <a:avLst/>
          </a:prstGeom>
          <a:noFill/>
          <a:extLst>
            <a:ext uri="{909E8E84-426E-40DD-AFC4-6F175D3DCCD1}">
              <a14:hiddenFill xmlns:a14="http://schemas.microsoft.com/office/drawing/2010/main">
                <a:solidFill>
                  <a:srgbClr val="FFFFFF"/>
                </a:solidFill>
              </a14:hiddenFill>
            </a:ext>
          </a:extLst>
        </p:spPr>
      </p:pic>
      <p:pic>
        <p:nvPicPr>
          <p:cNvPr id="36" name="Picture 2" descr="Free Sweets Cliparts, Download Free Sweets Cliparts png images, Free  ClipArts on Clipart Library">
            <a:extLst>
              <a:ext uri="{FF2B5EF4-FFF2-40B4-BE49-F238E27FC236}">
                <a16:creationId xmlns:a16="http://schemas.microsoft.com/office/drawing/2014/main" id="{22A8118D-D747-FE44-B284-08164994E49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4137" y="4892254"/>
            <a:ext cx="630000" cy="630000"/>
          </a:xfrm>
          <a:prstGeom prst="rect">
            <a:avLst/>
          </a:prstGeom>
          <a:noFill/>
          <a:extLst>
            <a:ext uri="{909E8E84-426E-40DD-AFC4-6F175D3DCCD1}">
              <a14:hiddenFill xmlns:a14="http://schemas.microsoft.com/office/drawing/2010/main">
                <a:solidFill>
                  <a:srgbClr val="FFFFFF"/>
                </a:solidFill>
              </a14:hiddenFill>
            </a:ext>
          </a:extLst>
        </p:spPr>
      </p:pic>
      <p:pic>
        <p:nvPicPr>
          <p:cNvPr id="37" name="Picture 2" descr="Free Sweets Cliparts, Download Free Sweets Cliparts png images, Free  ClipArts on Clipart Library">
            <a:extLst>
              <a:ext uri="{FF2B5EF4-FFF2-40B4-BE49-F238E27FC236}">
                <a16:creationId xmlns:a16="http://schemas.microsoft.com/office/drawing/2014/main" id="{5D113F57-512A-474E-89E7-8973BDDE1B9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8340" y="5236866"/>
            <a:ext cx="630000" cy="630000"/>
          </a:xfrm>
          <a:prstGeom prst="rect">
            <a:avLst/>
          </a:prstGeom>
          <a:noFill/>
          <a:extLst>
            <a:ext uri="{909E8E84-426E-40DD-AFC4-6F175D3DCCD1}">
              <a14:hiddenFill xmlns:a14="http://schemas.microsoft.com/office/drawing/2010/main">
                <a:solidFill>
                  <a:srgbClr val="FFFFFF"/>
                </a:solidFill>
              </a14:hiddenFill>
            </a:ext>
          </a:extLst>
        </p:spPr>
      </p:pic>
      <p:pic>
        <p:nvPicPr>
          <p:cNvPr id="38" name="Picture 2" descr="Free Sweets Cliparts, Download Free Sweets Cliparts png images, Free  ClipArts on Clipart Library">
            <a:extLst>
              <a:ext uri="{FF2B5EF4-FFF2-40B4-BE49-F238E27FC236}">
                <a16:creationId xmlns:a16="http://schemas.microsoft.com/office/drawing/2014/main" id="{1712E290-5DDD-E24A-A470-54A8E41D5D0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3681" y="5229783"/>
            <a:ext cx="630000" cy="630000"/>
          </a:xfrm>
          <a:prstGeom prst="rect">
            <a:avLst/>
          </a:prstGeom>
          <a:noFill/>
          <a:extLst>
            <a:ext uri="{909E8E84-426E-40DD-AFC4-6F175D3DCCD1}">
              <a14:hiddenFill xmlns:a14="http://schemas.microsoft.com/office/drawing/2010/main">
                <a:solidFill>
                  <a:srgbClr val="FFFFFF"/>
                </a:solidFill>
              </a14:hiddenFill>
            </a:ext>
          </a:extLst>
        </p:spPr>
      </p:pic>
      <p:pic>
        <p:nvPicPr>
          <p:cNvPr id="39" name="Picture 2" descr="Free Sweets Cliparts, Download Free Sweets Cliparts png images, Free  ClipArts on Clipart Library">
            <a:extLst>
              <a:ext uri="{FF2B5EF4-FFF2-40B4-BE49-F238E27FC236}">
                <a16:creationId xmlns:a16="http://schemas.microsoft.com/office/drawing/2014/main" id="{0C04E15E-8D41-E34D-BFC6-2A1CC75E115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98107" y="5229783"/>
            <a:ext cx="630000" cy="630000"/>
          </a:xfrm>
          <a:prstGeom prst="rect">
            <a:avLst/>
          </a:prstGeom>
          <a:noFill/>
          <a:extLst>
            <a:ext uri="{909E8E84-426E-40DD-AFC4-6F175D3DCCD1}">
              <a14:hiddenFill xmlns:a14="http://schemas.microsoft.com/office/drawing/2010/main">
                <a:solidFill>
                  <a:srgbClr val="FFFFFF"/>
                </a:solidFill>
              </a14:hiddenFill>
            </a:ext>
          </a:extLst>
        </p:spPr>
      </p:pic>
      <p:pic>
        <p:nvPicPr>
          <p:cNvPr id="40" name="Picture 2" descr="Free Sweets Cliparts, Download Free Sweets Cliparts png images, Free  ClipArts on Clipart Library">
            <a:extLst>
              <a:ext uri="{FF2B5EF4-FFF2-40B4-BE49-F238E27FC236}">
                <a16:creationId xmlns:a16="http://schemas.microsoft.com/office/drawing/2014/main" id="{64F11A28-4ED4-FE4C-8FAB-3EC2C4F7E89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20119" y="4606866"/>
            <a:ext cx="630000" cy="630000"/>
          </a:xfrm>
          <a:prstGeom prst="rect">
            <a:avLst/>
          </a:prstGeom>
          <a:noFill/>
          <a:extLst>
            <a:ext uri="{909E8E84-426E-40DD-AFC4-6F175D3DCCD1}">
              <a14:hiddenFill xmlns:a14="http://schemas.microsoft.com/office/drawing/2010/main">
                <a:solidFill>
                  <a:srgbClr val="FFFFFF"/>
                </a:solidFill>
              </a14:hiddenFill>
            </a:ext>
          </a:extLst>
        </p:spPr>
      </p:pic>
      <p:pic>
        <p:nvPicPr>
          <p:cNvPr id="41" name="Picture 2" descr="Free Sweets Cliparts, Download Free Sweets Cliparts png images, Free  ClipArts on Clipart Library">
            <a:extLst>
              <a:ext uri="{FF2B5EF4-FFF2-40B4-BE49-F238E27FC236}">
                <a16:creationId xmlns:a16="http://schemas.microsoft.com/office/drawing/2014/main" id="{F8183EAF-22C0-C345-9290-8A90D380831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30220" y="5207254"/>
            <a:ext cx="630000" cy="630000"/>
          </a:xfrm>
          <a:prstGeom prst="rect">
            <a:avLst/>
          </a:prstGeom>
          <a:noFill/>
          <a:extLst>
            <a:ext uri="{909E8E84-426E-40DD-AFC4-6F175D3DCCD1}">
              <a14:hiddenFill xmlns:a14="http://schemas.microsoft.com/office/drawing/2010/main">
                <a:solidFill>
                  <a:srgbClr val="FFFFFF"/>
                </a:solidFill>
              </a14:hiddenFill>
            </a:ext>
          </a:extLst>
        </p:spPr>
      </p:pic>
      <p:pic>
        <p:nvPicPr>
          <p:cNvPr id="42" name="Picture 2" descr="Free Sweets Cliparts, Download Free Sweets Cliparts png images, Free  ClipArts on Clipart Library">
            <a:extLst>
              <a:ext uri="{FF2B5EF4-FFF2-40B4-BE49-F238E27FC236}">
                <a16:creationId xmlns:a16="http://schemas.microsoft.com/office/drawing/2014/main" id="{2515F42B-75AB-4443-B53E-3D7A90E5C6E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78817" y="4705170"/>
            <a:ext cx="630000" cy="630000"/>
          </a:xfrm>
          <a:prstGeom prst="rect">
            <a:avLst/>
          </a:prstGeom>
          <a:noFill/>
          <a:extLst>
            <a:ext uri="{909E8E84-426E-40DD-AFC4-6F175D3DCCD1}">
              <a14:hiddenFill xmlns:a14="http://schemas.microsoft.com/office/drawing/2010/main">
                <a:solidFill>
                  <a:srgbClr val="FFFFFF"/>
                </a:solidFill>
              </a14:hiddenFill>
            </a:ext>
          </a:extLst>
        </p:spPr>
      </p:pic>
      <p:pic>
        <p:nvPicPr>
          <p:cNvPr id="43" name="Picture 2" descr="Free Sweets Cliparts, Download Free Sweets Cliparts png images, Free  ClipArts on Clipart Library">
            <a:extLst>
              <a:ext uri="{FF2B5EF4-FFF2-40B4-BE49-F238E27FC236}">
                <a16:creationId xmlns:a16="http://schemas.microsoft.com/office/drawing/2014/main" id="{5A5C464C-7D8C-9740-96F8-DE42644E9FA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97377" y="5247634"/>
            <a:ext cx="630000" cy="630000"/>
          </a:xfrm>
          <a:prstGeom prst="rect">
            <a:avLst/>
          </a:prstGeom>
          <a:noFill/>
          <a:extLst>
            <a:ext uri="{909E8E84-426E-40DD-AFC4-6F175D3DCCD1}">
              <a14:hiddenFill xmlns:a14="http://schemas.microsoft.com/office/drawing/2010/main">
                <a:solidFill>
                  <a:srgbClr val="FFFFFF"/>
                </a:solidFill>
              </a14:hiddenFill>
            </a:ext>
          </a:extLst>
        </p:spPr>
      </p:pic>
      <p:pic>
        <p:nvPicPr>
          <p:cNvPr id="44" name="Picture 2" descr="Free Sweets Cliparts, Download Free Sweets Cliparts png images, Free  ClipArts on Clipart Library">
            <a:extLst>
              <a:ext uri="{FF2B5EF4-FFF2-40B4-BE49-F238E27FC236}">
                <a16:creationId xmlns:a16="http://schemas.microsoft.com/office/drawing/2014/main" id="{E524DBCE-D3B2-E545-B1AF-CBB955BC031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08817" y="4687744"/>
            <a:ext cx="630000" cy="630000"/>
          </a:xfrm>
          <a:prstGeom prst="rect">
            <a:avLst/>
          </a:prstGeom>
          <a:noFill/>
          <a:extLst>
            <a:ext uri="{909E8E84-426E-40DD-AFC4-6F175D3DCCD1}">
              <a14:hiddenFill xmlns:a14="http://schemas.microsoft.com/office/drawing/2010/main">
                <a:solidFill>
                  <a:srgbClr val="FFFFFF"/>
                </a:solidFill>
              </a14:hiddenFill>
            </a:ext>
          </a:extLst>
        </p:spPr>
      </p:pic>
      <p:pic>
        <p:nvPicPr>
          <p:cNvPr id="45" name="Picture 2" descr="Free Sweets Cliparts, Download Free Sweets Cliparts png images, Free  ClipArts on Clipart Library">
            <a:extLst>
              <a:ext uri="{FF2B5EF4-FFF2-40B4-BE49-F238E27FC236}">
                <a16:creationId xmlns:a16="http://schemas.microsoft.com/office/drawing/2014/main" id="{F01DD53C-098F-CD45-9D34-276828A2721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36146" y="5260056"/>
            <a:ext cx="630000" cy="630000"/>
          </a:xfrm>
          <a:prstGeom prst="rect">
            <a:avLst/>
          </a:prstGeom>
          <a:noFill/>
          <a:extLst>
            <a:ext uri="{909E8E84-426E-40DD-AFC4-6F175D3DCCD1}">
              <a14:hiddenFill xmlns:a14="http://schemas.microsoft.com/office/drawing/2010/main">
                <a:solidFill>
                  <a:srgbClr val="FFFFFF"/>
                </a:solidFill>
              </a14:hiddenFill>
            </a:ext>
          </a:extLst>
        </p:spPr>
      </p:pic>
      <p:sp>
        <p:nvSpPr>
          <p:cNvPr id="47" name="Oval 46">
            <a:extLst>
              <a:ext uri="{FF2B5EF4-FFF2-40B4-BE49-F238E27FC236}">
                <a16:creationId xmlns:a16="http://schemas.microsoft.com/office/drawing/2014/main" id="{AAB4593C-A88C-F143-96AD-5B5E6529BAD1}"/>
              </a:ext>
            </a:extLst>
          </p:cNvPr>
          <p:cNvSpPr/>
          <p:nvPr/>
        </p:nvSpPr>
        <p:spPr bwMode="auto">
          <a:xfrm>
            <a:off x="94185" y="4705170"/>
            <a:ext cx="1956964" cy="1425675"/>
          </a:xfrm>
          <a:prstGeom prst="ellipse">
            <a:avLst/>
          </a:prstGeom>
          <a:noFill/>
          <a:ln>
            <a:solidFill>
              <a:schemeClr val="tx1"/>
            </a:solidFill>
          </a:ln>
          <a:effec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US" sz="2800" b="0" i="0" u="none" strike="noStrike" cap="none" normalizeH="0" baseline="0">
              <a:ln>
                <a:noFill/>
              </a:ln>
              <a:solidFill>
                <a:schemeClr val="tx1"/>
              </a:solidFill>
              <a:effectLst/>
              <a:latin typeface="Arial" charset="0"/>
            </a:endParaRPr>
          </a:p>
        </p:txBody>
      </p:sp>
      <p:pic>
        <p:nvPicPr>
          <p:cNvPr id="48" name="Picture 2" descr="Free Sweets Cliparts, Download Free Sweets Cliparts png images, Free  ClipArts on Clipart Library">
            <a:extLst>
              <a:ext uri="{FF2B5EF4-FFF2-40B4-BE49-F238E27FC236}">
                <a16:creationId xmlns:a16="http://schemas.microsoft.com/office/drawing/2014/main" id="{8E136610-3BA7-B64B-8541-789E652767B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43126" y="5181541"/>
            <a:ext cx="630000" cy="630000"/>
          </a:xfrm>
          <a:prstGeom prst="rect">
            <a:avLst/>
          </a:prstGeom>
          <a:noFill/>
          <a:extLst>
            <a:ext uri="{909E8E84-426E-40DD-AFC4-6F175D3DCCD1}">
              <a14:hiddenFill xmlns:a14="http://schemas.microsoft.com/office/drawing/2010/main">
                <a:solidFill>
                  <a:srgbClr val="FFFFFF"/>
                </a:solidFill>
              </a14:hiddenFill>
            </a:ext>
          </a:extLst>
        </p:spPr>
      </p:pic>
      <p:pic>
        <p:nvPicPr>
          <p:cNvPr id="49" name="Picture 2" descr="Free Sweets Cliparts, Download Free Sweets Cliparts png images, Free  ClipArts on Clipart Library">
            <a:extLst>
              <a:ext uri="{FF2B5EF4-FFF2-40B4-BE49-F238E27FC236}">
                <a16:creationId xmlns:a16="http://schemas.microsoft.com/office/drawing/2014/main" id="{2835829E-7CCE-9E4D-A305-8FA1D7F43B9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41940" y="4577254"/>
            <a:ext cx="630000" cy="630000"/>
          </a:xfrm>
          <a:prstGeom prst="rect">
            <a:avLst/>
          </a:prstGeom>
          <a:noFill/>
          <a:extLst>
            <a:ext uri="{909E8E84-426E-40DD-AFC4-6F175D3DCCD1}">
              <a14:hiddenFill xmlns:a14="http://schemas.microsoft.com/office/drawing/2010/main">
                <a:solidFill>
                  <a:srgbClr val="FFFFFF"/>
                </a:solidFill>
              </a14:hiddenFill>
            </a:ext>
          </a:extLst>
        </p:spPr>
      </p:pic>
      <p:pic>
        <p:nvPicPr>
          <p:cNvPr id="50" name="Picture 2" descr="Free Sweets Cliparts, Download Free Sweets Cliparts png images, Free  ClipArts on Clipart Library">
            <a:extLst>
              <a:ext uri="{FF2B5EF4-FFF2-40B4-BE49-F238E27FC236}">
                <a16:creationId xmlns:a16="http://schemas.microsoft.com/office/drawing/2014/main" id="{D4C2557F-E5F2-DB4B-8CB7-7C4B75DC1CB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69366" y="4784928"/>
            <a:ext cx="630000" cy="63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23397510"/>
      </p:ext>
    </p:extLst>
  </p:cSld>
  <p:clrMapOvr>
    <a:masterClrMapping/>
  </p:clrMapOvr>
</p:sld>
</file>

<file path=ppt/theme/theme1.xml><?xml version="1.0" encoding="utf-8"?>
<a:theme xmlns:a="http://schemas.openxmlformats.org/drawingml/2006/main" name="nctem1">
  <a:themeElements>
    <a:clrScheme name="Mastery PD">
      <a:dk1>
        <a:srgbClr val="000000"/>
      </a:dk1>
      <a:lt1>
        <a:srgbClr val="FFFFFF"/>
      </a:lt1>
      <a:dk2>
        <a:srgbClr val="00628C"/>
      </a:dk2>
      <a:lt2>
        <a:srgbClr val="5F5F5F"/>
      </a:lt2>
      <a:accent1>
        <a:srgbClr val="82E6DD"/>
      </a:accent1>
      <a:accent2>
        <a:srgbClr val="C8E2E8"/>
      </a:accent2>
      <a:accent3>
        <a:srgbClr val="FFFFFF"/>
      </a:accent3>
      <a:accent4>
        <a:srgbClr val="000000"/>
      </a:accent4>
      <a:accent5>
        <a:srgbClr val="C1F0EB"/>
      </a:accent5>
      <a:accent6>
        <a:srgbClr val="B5CDD2"/>
      </a:accent6>
      <a:hlink>
        <a:srgbClr val="00628C"/>
      </a:hlink>
      <a:folHlink>
        <a:srgbClr val="B2B2B2"/>
      </a:folHlink>
    </a:clrScheme>
    <a:fontScheme name="nctem1">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defRPr kumimoji="0" lang="en-GB" sz="2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defRPr kumimoji="0" lang="en-GB" sz="2800" b="0" i="0" u="none" strike="noStrike" cap="none" normalizeH="0" baseline="0" smtClean="0">
            <a:ln>
              <a:noFill/>
            </a:ln>
            <a:solidFill>
              <a:schemeClr val="tx1"/>
            </a:solidFill>
            <a:effectLst/>
            <a:latin typeface="Arial" charset="0"/>
          </a:defRPr>
        </a:defP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a:spPr>
      <a:bodyPr vert="horz" wrap="square" lIns="91440" tIns="45720" rIns="91440" bIns="45720" numCol="1" rtlCol="0" anchor="t" anchorCtr="0" compatLnSpc="1">
        <a:prstTxWarp prst="textNoShape">
          <a:avLst/>
        </a:prstTxWarp>
        <a:spAutoFit/>
      </a:bodyPr>
      <a:lstStyle>
        <a:defPPr marL="457200" indent="-457200">
          <a:buClr>
            <a:srgbClr val="82CBDD"/>
          </a:buClr>
          <a:defRPr b="1" dirty="0" smtClean="0">
            <a:latin typeface="Myriad Pro Semibold" charset="0"/>
            <a:ea typeface="Myriad Pro Semibold" charset="0"/>
            <a:cs typeface="Myriad Pro Semibold" charset="0"/>
          </a:defRPr>
        </a:defPPr>
      </a:lstStyle>
    </a:txDef>
  </a:objectDefaults>
  <a:extraClrSchemeLst>
    <a:extraClrScheme>
      <a:clrScheme name="nctem1 1">
        <a:dk1>
          <a:srgbClr val="000000"/>
        </a:dk1>
        <a:lt1>
          <a:srgbClr val="FFFFFF"/>
        </a:lt1>
        <a:dk2>
          <a:srgbClr val="006666"/>
        </a:dk2>
        <a:lt2>
          <a:srgbClr val="5F5F5F"/>
        </a:lt2>
        <a:accent1>
          <a:srgbClr val="33CCCC"/>
        </a:accent1>
        <a:accent2>
          <a:srgbClr val="99CCCC"/>
        </a:accent2>
        <a:accent3>
          <a:srgbClr val="FFFFFF"/>
        </a:accent3>
        <a:accent4>
          <a:srgbClr val="000000"/>
        </a:accent4>
        <a:accent5>
          <a:srgbClr val="ADE2E2"/>
        </a:accent5>
        <a:accent6>
          <a:srgbClr val="8AB9B9"/>
        </a:accent6>
        <a:hlink>
          <a:srgbClr val="006666"/>
        </a:hlink>
        <a:folHlink>
          <a:srgbClr val="B2B2B2"/>
        </a:folHlink>
      </a:clrScheme>
      <a:clrMap bg1="lt1" tx1="dk1" bg2="lt2" tx2="dk2" accent1="accent1" accent2="accent2" accent3="accent3" accent4="accent4" accent5="accent5" accent6="accent6" hlink="hlink" folHlink="folHlink"/>
    </a:extraClrScheme>
    <a:extraClrScheme>
      <a:clrScheme name="nctem1 2">
        <a:dk1>
          <a:srgbClr val="000000"/>
        </a:dk1>
        <a:lt1>
          <a:srgbClr val="FFFFFF"/>
        </a:lt1>
        <a:dk2>
          <a:srgbClr val="333366"/>
        </a:dk2>
        <a:lt2>
          <a:srgbClr val="5F5F5F"/>
        </a:lt2>
        <a:accent1>
          <a:srgbClr val="CC99FF"/>
        </a:accent1>
        <a:accent2>
          <a:srgbClr val="99CCCC"/>
        </a:accent2>
        <a:accent3>
          <a:srgbClr val="FFFFFF"/>
        </a:accent3>
        <a:accent4>
          <a:srgbClr val="000000"/>
        </a:accent4>
        <a:accent5>
          <a:srgbClr val="E2CAFF"/>
        </a:accent5>
        <a:accent6>
          <a:srgbClr val="8AB9B9"/>
        </a:accent6>
        <a:hlink>
          <a:srgbClr val="666699"/>
        </a:hlink>
        <a:folHlink>
          <a:srgbClr val="660066"/>
        </a:folHlink>
      </a:clrScheme>
      <a:clrMap bg1="lt1" tx1="dk1" bg2="lt2" tx2="dk2" accent1="accent1" accent2="accent2" accent3="accent3" accent4="accent4" accent5="accent5" accent6="accent6" hlink="hlink" folHlink="folHlink"/>
    </a:extraClrScheme>
    <a:extraClrScheme>
      <a:clrScheme name="nctem1 3">
        <a:dk1>
          <a:srgbClr val="000000"/>
        </a:dk1>
        <a:lt1>
          <a:srgbClr val="FFFFFF"/>
        </a:lt1>
        <a:dk2>
          <a:srgbClr val="0000CC"/>
        </a:dk2>
        <a:lt2>
          <a:srgbClr val="434343"/>
        </a:lt2>
        <a:accent1>
          <a:srgbClr val="99CC00"/>
        </a:accent1>
        <a:accent2>
          <a:srgbClr val="FFCC00"/>
        </a:accent2>
        <a:accent3>
          <a:srgbClr val="FFFFFF"/>
        </a:accent3>
        <a:accent4>
          <a:srgbClr val="000000"/>
        </a:accent4>
        <a:accent5>
          <a:srgbClr val="CAE2AA"/>
        </a:accent5>
        <a:accent6>
          <a:srgbClr val="E7B900"/>
        </a:accent6>
        <a:hlink>
          <a:srgbClr val="FF0000"/>
        </a:hlink>
        <a:folHlink>
          <a:srgbClr val="808080"/>
        </a:folHlink>
      </a:clrScheme>
      <a:clrMap bg1="lt1" tx1="dk1" bg2="lt2" tx2="dk2" accent1="accent1" accent2="accent2" accent3="accent3" accent4="accent4" accent5="accent5" accent6="accent6" hlink="hlink" folHlink="folHlink"/>
    </a:extraClrScheme>
    <a:extraClrScheme>
      <a:clrScheme name="nctem1 4">
        <a:dk1>
          <a:srgbClr val="000000"/>
        </a:dk1>
        <a:lt1>
          <a:srgbClr val="64AAAE"/>
        </a:lt1>
        <a:dk2>
          <a:srgbClr val="FFFFCC"/>
        </a:dk2>
        <a:lt2>
          <a:srgbClr val="5F5F5F"/>
        </a:lt2>
        <a:accent1>
          <a:srgbClr val="B4B1DB"/>
        </a:accent1>
        <a:accent2>
          <a:srgbClr val="61C1D7"/>
        </a:accent2>
        <a:accent3>
          <a:srgbClr val="B8D2D3"/>
        </a:accent3>
        <a:accent4>
          <a:srgbClr val="000000"/>
        </a:accent4>
        <a:accent5>
          <a:srgbClr val="D6D5EA"/>
        </a:accent5>
        <a:accent6>
          <a:srgbClr val="57AFC3"/>
        </a:accent6>
        <a:hlink>
          <a:srgbClr val="257177"/>
        </a:hlink>
        <a:folHlink>
          <a:srgbClr val="CCCCCC"/>
        </a:folHlink>
      </a:clrScheme>
      <a:clrMap bg1="lt1" tx1="dk1" bg2="lt2" tx2="dk2" accent1="accent1" accent2="accent2" accent3="accent3" accent4="accent4" accent5="accent5" accent6="accent6" hlink="hlink" folHlink="folHlink"/>
    </a:extraClrScheme>
    <a:extraClrScheme>
      <a:clrScheme name="nctem1 5">
        <a:dk1>
          <a:srgbClr val="5F5F5F"/>
        </a:dk1>
        <a:lt1>
          <a:srgbClr val="F8F8F8"/>
        </a:lt1>
        <a:dk2>
          <a:srgbClr val="2A285A"/>
        </a:dk2>
        <a:lt2>
          <a:srgbClr val="FFFFFF"/>
        </a:lt2>
        <a:accent1>
          <a:srgbClr val="999966"/>
        </a:accent1>
        <a:accent2>
          <a:srgbClr val="8C8B9D"/>
        </a:accent2>
        <a:accent3>
          <a:srgbClr val="ACACB5"/>
        </a:accent3>
        <a:accent4>
          <a:srgbClr val="D4D4D4"/>
        </a:accent4>
        <a:accent5>
          <a:srgbClr val="CACAB8"/>
        </a:accent5>
        <a:accent6>
          <a:srgbClr val="7E7D8E"/>
        </a:accent6>
        <a:hlink>
          <a:srgbClr val="465174"/>
        </a:hlink>
        <a:folHlink>
          <a:srgbClr val="C0C0C0"/>
        </a:folHlink>
      </a:clrScheme>
      <a:clrMap bg1="dk2" tx1="lt1" bg2="dk1" tx2="lt2" accent1="accent1" accent2="accent2" accent3="accent3" accent4="accent4" accent5="accent5" accent6="accent6" hlink="hlink" folHlink="folHlink"/>
    </a:extraClrScheme>
    <a:extraClrScheme>
      <a:clrScheme name="nctem1 6">
        <a:dk1>
          <a:srgbClr val="434343"/>
        </a:dk1>
        <a:lt1>
          <a:srgbClr val="FFFFFF"/>
        </a:lt1>
        <a:dk2>
          <a:srgbClr val="360404"/>
        </a:dk2>
        <a:lt2>
          <a:srgbClr val="FFFFFF"/>
        </a:lt2>
        <a:accent1>
          <a:srgbClr val="669900"/>
        </a:accent1>
        <a:accent2>
          <a:srgbClr val="CC6600"/>
        </a:accent2>
        <a:accent3>
          <a:srgbClr val="AEAAAA"/>
        </a:accent3>
        <a:accent4>
          <a:srgbClr val="DADADA"/>
        </a:accent4>
        <a:accent5>
          <a:srgbClr val="B8CAAA"/>
        </a:accent5>
        <a:accent6>
          <a:srgbClr val="B95C00"/>
        </a:accent6>
        <a:hlink>
          <a:srgbClr val="CC3300"/>
        </a:hlink>
        <a:folHlink>
          <a:srgbClr val="808080"/>
        </a:folHlink>
      </a:clrScheme>
      <a:clrMap bg1="dk2" tx1="lt1" bg2="dk1" tx2="lt2" accent1="accent1" accent2="accent2" accent3="accent3" accent4="accent4" accent5="accent5" accent6="accent6" hlink="hlink" folHlink="folHlink"/>
    </a:extraClrScheme>
    <a:extraClrScheme>
      <a:clrScheme name="nctem1 7">
        <a:dk1>
          <a:srgbClr val="434343"/>
        </a:dk1>
        <a:lt1>
          <a:srgbClr val="FFFFFF"/>
        </a:lt1>
        <a:dk2>
          <a:srgbClr val="000000"/>
        </a:dk2>
        <a:lt2>
          <a:srgbClr val="8285FE"/>
        </a:lt2>
        <a:accent1>
          <a:srgbClr val="669900"/>
        </a:accent1>
        <a:accent2>
          <a:srgbClr val="9900FF"/>
        </a:accent2>
        <a:accent3>
          <a:srgbClr val="AAAAAA"/>
        </a:accent3>
        <a:accent4>
          <a:srgbClr val="DADADA"/>
        </a:accent4>
        <a:accent5>
          <a:srgbClr val="B8CAAA"/>
        </a:accent5>
        <a:accent6>
          <a:srgbClr val="8A00E7"/>
        </a:accent6>
        <a:hlink>
          <a:srgbClr val="6600CC"/>
        </a:hlink>
        <a:folHlink>
          <a:srgbClr val="808080"/>
        </a:folHlink>
      </a:clrScheme>
      <a:clrMap bg1="dk2" tx1="lt1" bg2="dk1" tx2="lt2" accent1="accent1" accent2="accent2" accent3="accent3" accent4="accent4" accent5="accent5" accent6="accent6" hlink="hlink" folHlink="folHlink"/>
    </a:extraClrScheme>
    <a:extraClrScheme>
      <a:clrScheme name="nctem1 8">
        <a:dk1>
          <a:srgbClr val="434343"/>
        </a:dk1>
        <a:lt1>
          <a:srgbClr val="FFFFFF"/>
        </a:lt1>
        <a:dk2>
          <a:srgbClr val="000000"/>
        </a:dk2>
        <a:lt2>
          <a:srgbClr val="0066FF"/>
        </a:lt2>
        <a:accent1>
          <a:srgbClr val="339966"/>
        </a:accent1>
        <a:accent2>
          <a:srgbClr val="FFCC00"/>
        </a:accent2>
        <a:accent3>
          <a:srgbClr val="AAAAAA"/>
        </a:accent3>
        <a:accent4>
          <a:srgbClr val="DADADA"/>
        </a:accent4>
        <a:accent5>
          <a:srgbClr val="ADCAB8"/>
        </a:accent5>
        <a:accent6>
          <a:srgbClr val="E7B900"/>
        </a:accent6>
        <a:hlink>
          <a:srgbClr val="CC0000"/>
        </a:hlink>
        <a:folHlink>
          <a:srgbClr val="808080"/>
        </a:folHlink>
      </a:clrScheme>
      <a:clrMap bg1="dk2" tx1="lt1" bg2="dk1" tx2="lt2" accent1="accent1" accent2="accent2" accent3="accent3" accent4="accent4" accent5="accent5" accent6="accent6" hlink="hlink" folHlink="folHlink"/>
    </a:extraClrScheme>
    <a:extraClrScheme>
      <a:clrScheme name="nctem1 9">
        <a:dk1>
          <a:srgbClr val="333300"/>
        </a:dk1>
        <a:lt1>
          <a:srgbClr val="FFFFFF"/>
        </a:lt1>
        <a:dk2>
          <a:srgbClr val="669900"/>
        </a:dk2>
        <a:lt2>
          <a:srgbClr val="FFFFCC"/>
        </a:lt2>
        <a:accent1>
          <a:srgbClr val="CCCC00"/>
        </a:accent1>
        <a:accent2>
          <a:srgbClr val="99CC00"/>
        </a:accent2>
        <a:accent3>
          <a:srgbClr val="B8CAAA"/>
        </a:accent3>
        <a:accent4>
          <a:srgbClr val="DADADA"/>
        </a:accent4>
        <a:accent5>
          <a:srgbClr val="E2E2AA"/>
        </a:accent5>
        <a:accent6>
          <a:srgbClr val="8AB900"/>
        </a:accent6>
        <a:hlink>
          <a:srgbClr val="336600"/>
        </a:hlink>
        <a:folHlink>
          <a:srgbClr val="FFFF66"/>
        </a:folHlink>
      </a:clrScheme>
      <a:clrMap bg1="dk2" tx1="lt1" bg2="dk1" tx2="lt2" accent1="accent1" accent2="accent2" accent3="accent3" accent4="accent4" accent5="accent5" accent6="accent6" hlink="hlink" folHlink="folHlink"/>
    </a:extraClrScheme>
    <a:extraClrScheme>
      <a:clrScheme name="nctem1 10">
        <a:dk1>
          <a:srgbClr val="333333"/>
        </a:dk1>
        <a:lt1>
          <a:srgbClr val="FFFFCC"/>
        </a:lt1>
        <a:dk2>
          <a:srgbClr val="660000"/>
        </a:dk2>
        <a:lt2>
          <a:srgbClr val="CCCCCC"/>
        </a:lt2>
        <a:accent1>
          <a:srgbClr val="FF6600"/>
        </a:accent1>
        <a:accent2>
          <a:srgbClr val="CC3300"/>
        </a:accent2>
        <a:accent3>
          <a:srgbClr val="B8AAAA"/>
        </a:accent3>
        <a:accent4>
          <a:srgbClr val="DADAAE"/>
        </a:accent4>
        <a:accent5>
          <a:srgbClr val="FFB8AA"/>
        </a:accent5>
        <a:accent6>
          <a:srgbClr val="B92D00"/>
        </a:accent6>
        <a:hlink>
          <a:srgbClr val="990000"/>
        </a:hlink>
        <a:folHlink>
          <a:srgbClr val="CC9900"/>
        </a:folHlink>
      </a:clrScheme>
      <a:clrMap bg1="dk2" tx1="lt1" bg2="dk1" tx2="lt2" accent1="accent1" accent2="accent2" accent3="accent3" accent4="accent4" accent5="accent5" accent6="accent6" hlink="hlink" folHlink="folHlink"/>
    </a:extraClrScheme>
    <a:extraClrScheme>
      <a:clrScheme name="nctem1 11">
        <a:dk1>
          <a:srgbClr val="000000"/>
        </a:dk1>
        <a:lt1>
          <a:srgbClr val="FFFFFF"/>
        </a:lt1>
        <a:dk2>
          <a:srgbClr val="00628C"/>
        </a:dk2>
        <a:lt2>
          <a:srgbClr val="5F5F5F"/>
        </a:lt2>
        <a:accent1>
          <a:srgbClr val="82E6DD"/>
        </a:accent1>
        <a:accent2>
          <a:srgbClr val="C8E2E8"/>
        </a:accent2>
        <a:accent3>
          <a:srgbClr val="FFFFFF"/>
        </a:accent3>
        <a:accent4>
          <a:srgbClr val="000000"/>
        </a:accent4>
        <a:accent5>
          <a:srgbClr val="C1F0EB"/>
        </a:accent5>
        <a:accent6>
          <a:srgbClr val="B5CDD2"/>
        </a:accent6>
        <a:hlink>
          <a:srgbClr val="00628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ncetm_mm_sp2_se02_pres" id="{D36CC6CC-40CF-4261-A5BB-EEC46634BBCC}" vid="{CDB1599A-ED97-4398-B7EB-3D759FD4F3E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0</TotalTime>
  <Words>477</Words>
  <Application>Microsoft Macintosh PowerPoint</Application>
  <PresentationFormat>On-screen Show (4:3)</PresentationFormat>
  <Paragraphs>77</Paragraphs>
  <Slides>12</Slides>
  <Notes>8</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Arial</vt:lpstr>
      <vt:lpstr>Calibri</vt:lpstr>
      <vt:lpstr>Myriad Pro</vt:lpstr>
      <vt:lpstr>Myriad Pro Semibold</vt:lpstr>
      <vt:lpstr>nctem1</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2019-02-27T15:00:19Z</dcterms:created>
  <dcterms:modified xsi:type="dcterms:W3CDTF">2021-06-06T11:24:21Z</dcterms:modified>
</cp:coreProperties>
</file>