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2" r:id="rId1"/>
  </p:sldMasterIdLst>
  <p:notesMasterIdLst>
    <p:notesMasterId r:id="rId22"/>
  </p:notesMasterIdLst>
  <p:handoutMasterIdLst>
    <p:handoutMasterId r:id="rId23"/>
  </p:handoutMasterIdLst>
  <p:sldIdLst>
    <p:sldId id="259" r:id="rId2"/>
    <p:sldId id="315" r:id="rId3"/>
    <p:sldId id="287" r:id="rId4"/>
    <p:sldId id="288" r:id="rId5"/>
    <p:sldId id="289" r:id="rId6"/>
    <p:sldId id="294" r:id="rId7"/>
    <p:sldId id="295" r:id="rId8"/>
    <p:sldId id="297" r:id="rId9"/>
    <p:sldId id="300" r:id="rId10"/>
    <p:sldId id="302" r:id="rId11"/>
    <p:sldId id="303" r:id="rId12"/>
    <p:sldId id="305" r:id="rId13"/>
    <p:sldId id="306" r:id="rId14"/>
    <p:sldId id="307" r:id="rId15"/>
    <p:sldId id="308" r:id="rId16"/>
    <p:sldId id="311" r:id="rId17"/>
    <p:sldId id="313" r:id="rId18"/>
    <p:sldId id="316" r:id="rId19"/>
    <p:sldId id="317" r:id="rId20"/>
    <p:sldId id="314" r:id="rId21"/>
  </p:sldIdLst>
  <p:sldSz cx="9144000" cy="6858000" type="screen4x3"/>
  <p:notesSz cx="6858000" cy="9144000"/>
  <p:defaultTextStyle>
    <a:defPPr>
      <a:defRPr lang="en-GB"/>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0" name="Author" initials="A" lastIdx="0" clrIdx="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628C"/>
    <a:srgbClr val="04628A"/>
    <a:srgbClr val="B2D59B"/>
    <a:srgbClr val="959595"/>
    <a:srgbClr val="E2EFD9"/>
    <a:srgbClr val="C8E2E8"/>
    <a:srgbClr val="FFFFFF"/>
    <a:srgbClr val="82CB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39" autoAdjust="0"/>
    <p:restoredTop sz="85539" autoAdjust="0"/>
  </p:normalViewPr>
  <p:slideViewPr>
    <p:cSldViewPr>
      <p:cViewPr varScale="1">
        <p:scale>
          <a:sx n="85" d="100"/>
          <a:sy n="85" d="100"/>
        </p:scale>
        <p:origin x="1640" y="160"/>
      </p:cViewPr>
      <p:guideLst>
        <p:guide orient="horz" pos="2160"/>
        <p:guide pos="2880"/>
      </p:guideLst>
    </p:cSldViewPr>
  </p:slideViewPr>
  <p:outlineViewPr>
    <p:cViewPr>
      <p:scale>
        <a:sx n="33" d="100"/>
        <a:sy n="33" d="100"/>
      </p:scale>
      <p:origin x="0" y="-5934"/>
    </p:cViewPr>
  </p:outlineViewPr>
  <p:notesTextViewPr>
    <p:cViewPr>
      <p:scale>
        <a:sx n="3" d="2"/>
        <a:sy n="3" d="2"/>
      </p:scale>
      <p:origin x="0" y="0"/>
    </p:cViewPr>
  </p:notesTextViewPr>
  <p:notesViewPr>
    <p:cSldViewPr>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9B6C0B-0117-4743-8328-A5DB4D9FCB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63B09BFC-F640-422D-B4AB-74F12C08FB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D38FF3E4-EF53-40C6-A4A3-8EBF07B2252E}" type="datetimeFigureOut">
              <a:rPr lang="en-US"/>
              <a:pPr>
                <a:defRPr/>
              </a:pPr>
              <a:t>6/6/21</a:t>
            </a:fld>
            <a:endParaRPr lang="en-US"/>
          </a:p>
        </p:txBody>
      </p:sp>
      <p:sp>
        <p:nvSpPr>
          <p:cNvPr id="4" name="Footer Placeholder 3">
            <a:extLst>
              <a:ext uri="{FF2B5EF4-FFF2-40B4-BE49-F238E27FC236}">
                <a16:creationId xmlns:a16="http://schemas.microsoft.com/office/drawing/2014/main" id="{D29E924A-E08A-477D-B39D-DA955CC4A27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D468782A-B07E-4D55-9E6B-63D81C7F51A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B0207C41-694A-4600-BF04-9AB3C638F367}" type="slidenum">
              <a:rPr lang="en-US"/>
              <a:pPr>
                <a:defRPr/>
              </a:pPr>
              <a:t>‹#›</a:t>
            </a:fld>
            <a:endParaRPr lang="en-US"/>
          </a:p>
        </p:txBody>
      </p:sp>
    </p:spTree>
    <p:extLst>
      <p:ext uri="{BB962C8B-B14F-4D97-AF65-F5344CB8AC3E}">
        <p14:creationId xmlns:p14="http://schemas.microsoft.com/office/powerpoint/2010/main" val="28879219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DE93FC6-E5B7-49AA-A409-AE2875284CC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E8B17724-CA7C-455D-8F08-6C18C44C2AB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06EF14BC-503B-445B-B09B-A3F4E1DD5759}" type="datetimeFigureOut">
              <a:rPr lang="en-US"/>
              <a:pPr>
                <a:defRPr/>
              </a:pPr>
              <a:t>6/6/21</a:t>
            </a:fld>
            <a:endParaRPr lang="en-US"/>
          </a:p>
        </p:txBody>
      </p:sp>
      <p:sp>
        <p:nvSpPr>
          <p:cNvPr id="4" name="Slide Image Placeholder 3">
            <a:extLst>
              <a:ext uri="{FF2B5EF4-FFF2-40B4-BE49-F238E27FC236}">
                <a16:creationId xmlns:a16="http://schemas.microsoft.com/office/drawing/2014/main" id="{0BCA8172-AA8A-4777-ABCC-564FA5C4B77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BEE7808A-01F7-4C5D-B2C8-18E7E2957014}"/>
              </a:ext>
            </a:extLst>
          </p:cNvPr>
          <p:cNvSpPr>
            <a:spLocks noGrp="1"/>
          </p:cNvSpPr>
          <p:nvPr>
            <p:ph type="body" sz="quarter" idx="3"/>
          </p:nvPr>
        </p:nvSpPr>
        <p:spPr>
          <a:xfrm>
            <a:off x="685800" y="4400550"/>
            <a:ext cx="5486400" cy="3600450"/>
          </a:xfrm>
          <a:prstGeom prst="rect">
            <a:avLst/>
          </a:prstGeom>
        </p:spPr>
        <p:txBody>
          <a:bodyPr vert="horz" lIns="91440" tIns="45720" rIns="91440" bIns="45720" numCol="2"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EB3FCDB9-65B0-4A85-A95B-7403FA467C3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8ABEA985-0F39-470B-83F2-E15CD3D44D07}"/>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3553230D-E69B-4566-AB3A-99AAD012A72A}" type="slidenum">
              <a:rPr lang="en-US"/>
              <a:pPr>
                <a:defRPr/>
              </a:pPr>
              <a:t>‹#›</a:t>
            </a:fld>
            <a:endParaRPr lang="en-US"/>
          </a:p>
        </p:txBody>
      </p:sp>
    </p:spTree>
    <p:extLst>
      <p:ext uri="{BB962C8B-B14F-4D97-AF65-F5344CB8AC3E}">
        <p14:creationId xmlns:p14="http://schemas.microsoft.com/office/powerpoint/2010/main" val="318366598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There are fifteen biscuits.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If I put them into bags of five, how many bags will I need?</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cs typeface="Arial" panose="020B0604020202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3</a:t>
            </a:fld>
            <a:endParaRPr lang="en-US"/>
          </a:p>
        </p:txBody>
      </p:sp>
    </p:spTree>
    <p:extLst>
      <p:ext uri="{BB962C8B-B14F-4D97-AF65-F5344CB8AC3E}">
        <p14:creationId xmlns:p14="http://schemas.microsoft.com/office/powerpoint/2010/main" val="2819174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4</a:t>
            </a:fld>
            <a:endParaRPr lang="en-US"/>
          </a:p>
        </p:txBody>
      </p:sp>
    </p:spTree>
    <p:extLst>
      <p:ext uri="{BB962C8B-B14F-4D97-AF65-F5344CB8AC3E}">
        <p14:creationId xmlns:p14="http://schemas.microsoft.com/office/powerpoint/2010/main" val="3587123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5</a:t>
            </a:fld>
            <a:endParaRPr lang="en-US"/>
          </a:p>
        </p:txBody>
      </p:sp>
    </p:spTree>
    <p:extLst>
      <p:ext uri="{BB962C8B-B14F-4D97-AF65-F5344CB8AC3E}">
        <p14:creationId xmlns:p14="http://schemas.microsoft.com/office/powerpoint/2010/main" val="1460163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dirty="0">
                <a:latin typeface="Myriad Pro" panose="020B0503030403020204" pitchFamily="34" charset="0"/>
                <a:ea typeface="Times New Roman" panose="02020603050405020304" pitchFamily="18" charset="0"/>
                <a:cs typeface="Times New Roman" panose="02020603050405020304" pitchFamily="18" charset="0"/>
              </a:rPr>
              <a:t>A dressmaker has a ribbon that is thirty centimetres long. She needs five-</a:t>
            </a:r>
            <a:r>
              <a:rPr lang="en-US" sz="1200" i="1" dirty="0" err="1">
                <a:latin typeface="Myriad Pro" panose="020B0503030403020204" pitchFamily="34" charset="0"/>
                <a:ea typeface="Times New Roman" panose="02020603050405020304" pitchFamily="18" charset="0"/>
                <a:cs typeface="Times New Roman" panose="02020603050405020304" pitchFamily="18" charset="0"/>
              </a:rPr>
              <a:t>centimetre</a:t>
            </a:r>
            <a:r>
              <a:rPr lang="en-US" sz="1200" i="1" baseline="0" dirty="0">
                <a:latin typeface="Myriad Pro" panose="020B0503030403020204" pitchFamily="34" charset="0"/>
                <a:ea typeface="Times New Roman" panose="02020603050405020304" pitchFamily="18" charset="0"/>
                <a:cs typeface="Times New Roman" panose="02020603050405020304" pitchFamily="18" charset="0"/>
              </a:rPr>
              <a:t> </a:t>
            </a:r>
            <a:r>
              <a:rPr lang="en-US" sz="1200" i="1" dirty="0">
                <a:latin typeface="Myriad Pro" panose="020B0503030403020204" pitchFamily="34" charset="0"/>
                <a:ea typeface="Times New Roman" panose="02020603050405020304" pitchFamily="18" charset="0"/>
                <a:cs typeface="Times New Roman" panose="02020603050405020304" pitchFamily="18" charset="0"/>
              </a:rPr>
              <a:t>lengths. </a:t>
            </a:r>
            <a:br>
              <a:rPr lang="en-US" sz="1200" i="1" dirty="0">
                <a:latin typeface="Myriad Pro" panose="020B0503030403020204" pitchFamily="34" charset="0"/>
                <a:ea typeface="Times New Roman" panose="02020603050405020304" pitchFamily="18" charset="0"/>
                <a:cs typeface="Times New Roman" panose="02020603050405020304" pitchFamily="18" charset="0"/>
              </a:rPr>
            </a:br>
            <a:r>
              <a:rPr lang="en-US" sz="1200" i="1" dirty="0">
                <a:latin typeface="Myriad Pro" panose="020B0503030403020204" pitchFamily="34" charset="0"/>
                <a:ea typeface="Times New Roman" panose="02020603050405020304" pitchFamily="18" charset="0"/>
                <a:cs typeface="Times New Roman" panose="02020603050405020304" pitchFamily="18" charset="0"/>
              </a:rPr>
              <a:t>How many five-</a:t>
            </a:r>
            <a:r>
              <a:rPr lang="en-US" sz="1200" i="1" dirty="0" err="1">
                <a:latin typeface="Myriad Pro" panose="020B0503030403020204" pitchFamily="34" charset="0"/>
                <a:ea typeface="Times New Roman" panose="02020603050405020304" pitchFamily="18" charset="0"/>
                <a:cs typeface="Times New Roman" panose="02020603050405020304" pitchFamily="18" charset="0"/>
              </a:rPr>
              <a:t>centimetre</a:t>
            </a:r>
            <a:r>
              <a:rPr lang="en-US" sz="1200" i="1" dirty="0">
                <a:latin typeface="Myriad Pro" panose="020B0503030403020204" pitchFamily="34" charset="0"/>
                <a:ea typeface="Times New Roman" panose="02020603050405020304" pitchFamily="18" charset="0"/>
                <a:cs typeface="Times New Roman" panose="02020603050405020304" pitchFamily="18" charset="0"/>
              </a:rPr>
              <a:t> lengths can she make?</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6</a:t>
            </a:fld>
            <a:endParaRPr lang="en-US"/>
          </a:p>
        </p:txBody>
      </p:sp>
    </p:spTree>
    <p:extLst>
      <p:ext uri="{BB962C8B-B14F-4D97-AF65-F5344CB8AC3E}">
        <p14:creationId xmlns:p14="http://schemas.microsoft.com/office/powerpoint/2010/main" val="67108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dirty="0">
                <a:latin typeface="Myriad Pro" panose="020B0503030403020204" pitchFamily="34" charset="0"/>
                <a:ea typeface="Times New Roman" panose="02020603050405020304" pitchFamily="18" charset="0"/>
                <a:cs typeface="Times New Roman" panose="02020603050405020304" pitchFamily="18" charset="0"/>
              </a:rPr>
              <a:t>A dressmaker has a ribbon that is thirty centimetres long. She needs five-</a:t>
            </a:r>
            <a:r>
              <a:rPr lang="en-US" sz="1200" i="1" dirty="0" err="1">
                <a:latin typeface="Myriad Pro" panose="020B0503030403020204" pitchFamily="34" charset="0"/>
                <a:ea typeface="Times New Roman" panose="02020603050405020304" pitchFamily="18" charset="0"/>
                <a:cs typeface="Times New Roman" panose="02020603050405020304" pitchFamily="18" charset="0"/>
              </a:rPr>
              <a:t>centimetre</a:t>
            </a:r>
            <a:r>
              <a:rPr lang="en-US" sz="1200" i="1" baseline="0" dirty="0">
                <a:latin typeface="Myriad Pro" panose="020B0503030403020204" pitchFamily="34" charset="0"/>
                <a:ea typeface="Times New Roman" panose="02020603050405020304" pitchFamily="18" charset="0"/>
                <a:cs typeface="Times New Roman" panose="02020603050405020304" pitchFamily="18" charset="0"/>
              </a:rPr>
              <a:t> </a:t>
            </a:r>
            <a:r>
              <a:rPr lang="en-US" sz="1200" i="1" dirty="0">
                <a:latin typeface="Myriad Pro" panose="020B0503030403020204" pitchFamily="34" charset="0"/>
                <a:ea typeface="Times New Roman" panose="02020603050405020304" pitchFamily="18" charset="0"/>
                <a:cs typeface="Times New Roman" panose="02020603050405020304" pitchFamily="18" charset="0"/>
              </a:rPr>
              <a:t>lengths. </a:t>
            </a:r>
            <a:br>
              <a:rPr lang="en-US" sz="1200" i="1" dirty="0">
                <a:latin typeface="Myriad Pro" panose="020B0503030403020204" pitchFamily="34" charset="0"/>
                <a:ea typeface="Times New Roman" panose="02020603050405020304" pitchFamily="18" charset="0"/>
                <a:cs typeface="Times New Roman" panose="02020603050405020304" pitchFamily="18" charset="0"/>
              </a:rPr>
            </a:br>
            <a:r>
              <a:rPr lang="en-US" sz="1200" i="1" dirty="0">
                <a:latin typeface="Myriad Pro" panose="020B0503030403020204" pitchFamily="34" charset="0"/>
                <a:ea typeface="Times New Roman" panose="02020603050405020304" pitchFamily="18" charset="0"/>
                <a:cs typeface="Times New Roman" panose="02020603050405020304" pitchFamily="18" charset="0"/>
              </a:rPr>
              <a:t>How many five-</a:t>
            </a:r>
            <a:r>
              <a:rPr lang="en-US" sz="1200" i="1" dirty="0" err="1">
                <a:latin typeface="Myriad Pro" panose="020B0503030403020204" pitchFamily="34" charset="0"/>
                <a:ea typeface="Times New Roman" panose="02020603050405020304" pitchFamily="18" charset="0"/>
                <a:cs typeface="Times New Roman" panose="02020603050405020304" pitchFamily="18" charset="0"/>
              </a:rPr>
              <a:t>centimetre</a:t>
            </a:r>
            <a:r>
              <a:rPr lang="en-US" sz="1200" i="1" dirty="0">
                <a:latin typeface="Myriad Pro" panose="020B0503030403020204" pitchFamily="34" charset="0"/>
                <a:ea typeface="Times New Roman" panose="02020603050405020304" pitchFamily="18" charset="0"/>
                <a:cs typeface="Times New Roman" panose="02020603050405020304" pitchFamily="18" charset="0"/>
              </a:rPr>
              <a:t> lengths can she make?</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7</a:t>
            </a:fld>
            <a:endParaRPr lang="en-US"/>
          </a:p>
        </p:txBody>
      </p:sp>
    </p:spTree>
    <p:extLst>
      <p:ext uri="{BB962C8B-B14F-4D97-AF65-F5344CB8AC3E}">
        <p14:creationId xmlns:p14="http://schemas.microsoft.com/office/powerpoint/2010/main" val="3639232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 go into a bakery to buy ten loaves of bread. </a:t>
            </a:r>
          </a:p>
          <a:p>
            <a:r>
              <a:rPr lang="en-US" i="1" dirty="0"/>
              <a:t>I can fit five loaves of bread into each bag. How many bags will I need?</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8</a:t>
            </a:fld>
            <a:endParaRPr lang="en-US"/>
          </a:p>
        </p:txBody>
      </p:sp>
    </p:spTree>
    <p:extLst>
      <p:ext uri="{BB962C8B-B14F-4D97-AF65-F5344CB8AC3E}">
        <p14:creationId xmlns:p14="http://schemas.microsoft.com/office/powerpoint/2010/main" val="39847010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I have twenty conkers and I share them equally between five children.</a:t>
            </a:r>
            <a:br>
              <a:rPr lang="en-GB" sz="1200" i="1" dirty="0">
                <a:latin typeface="Myriad Pro" panose="020B0503030403020204" pitchFamily="34" charset="0"/>
                <a:ea typeface="Times New Roman" panose="02020603050405020304" pitchFamily="18" charset="0"/>
                <a:cs typeface="Times New Roman" panose="02020603050405020304" pitchFamily="18" charset="0"/>
              </a:rPr>
            </a:br>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conkers does each child get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sz="1200" i="1" dirty="0">
              <a:latin typeface="Myriad Pro" panose="020B0503030403020204" pitchFamily="34" charset="0"/>
              <a:ea typeface="Calibri" panose="020F0502020204030204" pitchFamily="34" charset="0"/>
              <a:cs typeface="Times New Roman" panose="02020603050405020304" pitchFamily="18"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9</a:t>
            </a:fld>
            <a:endParaRPr lang="en-US"/>
          </a:p>
        </p:txBody>
      </p:sp>
    </p:spTree>
    <p:extLst>
      <p:ext uri="{BB962C8B-B14F-4D97-AF65-F5344CB8AC3E}">
        <p14:creationId xmlns:p14="http://schemas.microsoft.com/office/powerpoint/2010/main" val="2135142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There are five balloons. If they are shared equally between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five children, how many balloons does each child get?</a:t>
            </a:r>
            <a:endParaRPr lang="en-GB" sz="1200" i="1" dirty="0">
              <a:latin typeface="Myriad Pro" panose="020B0503030403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10</a:t>
            </a:fld>
            <a:endParaRPr lang="en-US"/>
          </a:p>
        </p:txBody>
      </p:sp>
    </p:spTree>
    <p:extLst>
      <p:ext uri="{BB962C8B-B14F-4D97-AF65-F5344CB8AC3E}">
        <p14:creationId xmlns:p14="http://schemas.microsoft.com/office/powerpoint/2010/main" val="19397048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There are ten balloons. If they are shared equally between</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five children, how many balloons does each child get?</a:t>
            </a:r>
            <a:endParaRPr lang="en-GB" sz="1200" i="1" dirty="0">
              <a:latin typeface="Myriad Pro" panose="020B0503030403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11</a:t>
            </a:fld>
            <a:endParaRPr lang="en-US"/>
          </a:p>
        </p:txBody>
      </p:sp>
    </p:spTree>
    <p:extLst>
      <p:ext uri="{BB962C8B-B14F-4D97-AF65-F5344CB8AC3E}">
        <p14:creationId xmlns:p14="http://schemas.microsoft.com/office/powerpoint/2010/main" val="1779300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I have twenty conkers and I share them equally between five children.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conkers does each child get?</a:t>
            </a:r>
            <a:endParaRPr lang="en-GB" sz="1200" i="1" dirty="0">
              <a:latin typeface="Myriad Pro" panose="020B0503030403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endParaRPr lang="en-GB"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12</a:t>
            </a:fld>
            <a:endParaRPr lang="en-US"/>
          </a:p>
        </p:txBody>
      </p:sp>
    </p:spTree>
    <p:extLst>
      <p:ext uri="{BB962C8B-B14F-4D97-AF65-F5344CB8AC3E}">
        <p14:creationId xmlns:p14="http://schemas.microsoft.com/office/powerpoint/2010/main" val="130021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endParaRPr lang="en-GB"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13</a:t>
            </a:fld>
            <a:endParaRPr lang="en-US"/>
          </a:p>
        </p:txBody>
      </p:sp>
    </p:spTree>
    <p:extLst>
      <p:ext uri="{BB962C8B-B14F-4D97-AF65-F5344CB8AC3E}">
        <p14:creationId xmlns:p14="http://schemas.microsoft.com/office/powerpoint/2010/main" val="1027687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endParaRPr lang="en-GB"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14</a:t>
            </a:fld>
            <a:endParaRPr lang="en-US"/>
          </a:p>
        </p:txBody>
      </p:sp>
    </p:spTree>
    <p:extLst>
      <p:ext uri="{BB962C8B-B14F-4D97-AF65-F5344CB8AC3E}">
        <p14:creationId xmlns:p14="http://schemas.microsoft.com/office/powerpoint/2010/main" val="30891065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I go into a bakery to buy ten loaves of bread. I have five shopping bags.</a:t>
            </a:r>
            <a:br>
              <a:rPr lang="en-GB" sz="1200" i="1" dirty="0">
                <a:latin typeface="Myriad Pro" panose="020B0503030403020204" pitchFamily="34" charset="0"/>
                <a:ea typeface="Times New Roman" panose="02020603050405020304" pitchFamily="18" charset="0"/>
                <a:cs typeface="Times New Roman" panose="02020603050405020304" pitchFamily="18" charset="0"/>
              </a:rPr>
            </a:br>
            <a:r>
              <a:rPr lang="en-GB" sz="1200" i="1" dirty="0">
                <a:latin typeface="Myriad Pro" panose="020B0503030403020204" pitchFamily="34" charset="0"/>
                <a:ea typeface="Times New Roman" panose="02020603050405020304" pitchFamily="18" charset="0"/>
                <a:cs typeface="Times New Roman" panose="02020603050405020304" pitchFamily="18" charset="0"/>
              </a:rPr>
              <a:t>If I share the loaves of bread equally between</a:t>
            </a:r>
            <a:r>
              <a:rPr lang="en-GB" sz="1200" i="1" baseline="0" dirty="0">
                <a:latin typeface="Myriad Pro" panose="020B0503030403020204" pitchFamily="34" charset="0"/>
                <a:ea typeface="Times New Roman" panose="02020603050405020304" pitchFamily="18" charset="0"/>
                <a:cs typeface="Times New Roman" panose="02020603050405020304" pitchFamily="18" charset="0"/>
              </a:rPr>
              <a:t> </a:t>
            </a:r>
            <a:r>
              <a:rPr lang="en-GB" sz="1200" i="1" dirty="0">
                <a:latin typeface="Myriad Pro" panose="020B0503030403020204" pitchFamily="34" charset="0"/>
                <a:ea typeface="Times New Roman" panose="02020603050405020304" pitchFamily="18" charset="0"/>
                <a:cs typeface="Times New Roman" panose="02020603050405020304" pitchFamily="18" charset="0"/>
              </a:rPr>
              <a:t>the bags, how many will there be</a:t>
            </a:r>
            <a:r>
              <a:rPr lang="en-GB" sz="1200" i="1" baseline="0" dirty="0">
                <a:latin typeface="Myriad Pro" panose="020B0503030403020204" pitchFamily="34" charset="0"/>
                <a:ea typeface="Times New Roman" panose="02020603050405020304" pitchFamily="18" charset="0"/>
                <a:cs typeface="Times New Roman" panose="02020603050405020304" pitchFamily="18" charset="0"/>
              </a:rPr>
              <a:t> </a:t>
            </a:r>
            <a:r>
              <a:rPr lang="en-GB" sz="1200" i="1" dirty="0">
                <a:latin typeface="Myriad Pro" panose="020B0503030403020204" pitchFamily="34" charset="0"/>
                <a:ea typeface="Times New Roman" panose="02020603050405020304" pitchFamily="18" charset="0"/>
                <a:cs typeface="Times New Roman" panose="02020603050405020304" pitchFamily="18" charset="0"/>
              </a:rPr>
              <a:t>in each bag?</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dirty="0">
              <a:latin typeface="Myriad Pro" panose="020B0503030403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15</a:t>
            </a:fld>
            <a:endParaRPr lang="en-US"/>
          </a:p>
        </p:txBody>
      </p:sp>
    </p:spTree>
    <p:extLst>
      <p:ext uri="{BB962C8B-B14F-4D97-AF65-F5344CB8AC3E}">
        <p14:creationId xmlns:p14="http://schemas.microsoft.com/office/powerpoint/2010/main" val="942295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dirty="0">
                <a:latin typeface="Myriad Pro" panose="020B0503030403020204" pitchFamily="34" charset="0"/>
                <a:ea typeface="Times New Roman" panose="02020603050405020304" pitchFamily="18" charset="0"/>
                <a:cs typeface="Times New Roman" panose="02020603050405020304" pitchFamily="18" charset="0"/>
              </a:rPr>
              <a:t>There are five dogs and some packs of bones. Each pack contains five bones.</a:t>
            </a:r>
            <a:endParaRPr lang="en-GB" sz="1200" i="1" dirty="0">
              <a:latin typeface="Myriad Pro" panose="020B0503030403020204" pitchFamily="34" charset="0"/>
              <a:ea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bones does each dog get if there are two</a:t>
            </a:r>
            <a:r>
              <a:rPr lang="en-GB" sz="1200" i="1" baseline="0" dirty="0">
                <a:latin typeface="Myriad Pro" panose="020B0503030403020204" pitchFamily="34" charset="0"/>
                <a:ea typeface="Times New Roman" panose="02020603050405020304" pitchFamily="18" charset="0"/>
                <a:cs typeface="Times New Roman" panose="02020603050405020304" pitchFamily="18" charset="0"/>
              </a:rPr>
              <a:t> </a:t>
            </a:r>
            <a:r>
              <a:rPr lang="en-GB" sz="1200" i="1" dirty="0">
                <a:latin typeface="Myriad Pro" panose="020B0503030403020204" pitchFamily="34" charset="0"/>
                <a:ea typeface="Times New Roman" panose="02020603050405020304" pitchFamily="18" charset="0"/>
                <a:cs typeface="Times New Roman" panose="02020603050405020304" pitchFamily="18" charset="0"/>
              </a:rPr>
              <a:t>packs of bones?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dirty="0">
              <a:latin typeface="Myriad Pro" panose="020B0503030403020204" pitchFamily="34" charset="0"/>
            </a:endParaRP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16</a:t>
            </a:fld>
            <a:endParaRPr lang="en-US"/>
          </a:p>
        </p:txBody>
      </p:sp>
    </p:spTree>
    <p:extLst>
      <p:ext uri="{BB962C8B-B14F-4D97-AF65-F5344CB8AC3E}">
        <p14:creationId xmlns:p14="http://schemas.microsoft.com/office/powerpoint/2010/main" val="22765190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bones does each dog get if there are five packs of bones?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dirty="0">
              <a:latin typeface="Myriad Pro" panose="020B0503030403020204" pitchFamily="34" charset="0"/>
            </a:endParaRP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17</a:t>
            </a:fld>
            <a:endParaRPr lang="en-US"/>
          </a:p>
        </p:txBody>
      </p:sp>
    </p:spTree>
    <p:extLst>
      <p:ext uri="{BB962C8B-B14F-4D97-AF65-F5344CB8AC3E}">
        <p14:creationId xmlns:p14="http://schemas.microsoft.com/office/powerpoint/2010/main" val="3999836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The apples are shared equally between the horses. </a:t>
            </a:r>
            <a:br>
              <a:rPr lang="en-GB" sz="1200" i="1" dirty="0">
                <a:latin typeface="Myriad Pro" panose="020B0503030403020204" pitchFamily="34" charset="0"/>
                <a:ea typeface="Times New Roman" panose="02020603050405020304" pitchFamily="18" charset="0"/>
                <a:cs typeface="Times New Roman" panose="02020603050405020304" pitchFamily="18" charset="0"/>
              </a:rPr>
            </a:br>
            <a:r>
              <a:rPr lang="en-GB" sz="1200" i="1" dirty="0" err="1">
                <a:latin typeface="Myriad Pro" panose="020B0503030403020204" pitchFamily="34" charset="0"/>
                <a:ea typeface="Times New Roman" panose="02020603050405020304" pitchFamily="18" charset="0"/>
                <a:cs typeface="Times New Roman" panose="02020603050405020304" pitchFamily="18" charset="0"/>
              </a:rPr>
              <a:t>Ulyana</a:t>
            </a:r>
            <a:r>
              <a:rPr lang="en-GB" sz="1200" i="1" dirty="0">
                <a:latin typeface="Myriad Pro" panose="020B0503030403020204" pitchFamily="34" charset="0"/>
                <a:ea typeface="Times New Roman" panose="02020603050405020304" pitchFamily="18" charset="0"/>
                <a:cs typeface="Times New Roman" panose="02020603050405020304" pitchFamily="18" charset="0"/>
              </a:rPr>
              <a:t> says each horse gets five apples. Is she correct?</a:t>
            </a:r>
            <a:r>
              <a:rPr lang="en-GB" i="1" dirty="0"/>
              <a: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dirty="0">
              <a:latin typeface="Myriad Pro" panose="020B0503030403020204" pitchFamily="34" charset="0"/>
            </a:endParaRP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20</a:t>
            </a:fld>
            <a:endParaRPr lang="en-US"/>
          </a:p>
        </p:txBody>
      </p:sp>
    </p:spTree>
    <p:extLst>
      <p:ext uri="{BB962C8B-B14F-4D97-AF65-F5344CB8AC3E}">
        <p14:creationId xmlns:p14="http://schemas.microsoft.com/office/powerpoint/2010/main" val="31616693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80C601FF-7BA8-487E-AC1A-189EB690B68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03350" y="2617788"/>
            <a:ext cx="774065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E88501E7-3EF9-477E-9610-C53CCD2102F1}"/>
              </a:ext>
            </a:extLst>
          </p:cNvPr>
          <p:cNvSpPr txBox="1">
            <a:spLocks noChangeArrowheads="1"/>
          </p:cNvSpPr>
          <p:nvPr userDrawn="1"/>
        </p:nvSpPr>
        <p:spPr bwMode="auto">
          <a:xfrm>
            <a:off x="1492250" y="4878388"/>
            <a:ext cx="72390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spcBef>
                <a:spcPct val="0"/>
              </a:spcBef>
              <a:buClrTx/>
              <a:buFontTx/>
              <a:buNone/>
            </a:pPr>
            <a:r>
              <a:rPr lang="en-GB" altLang="en-US" sz="2400" b="1">
                <a:solidFill>
                  <a:srgbClr val="00628C"/>
                </a:solidFill>
                <a:latin typeface="Myriad Pro" panose="020B0503030403020204" pitchFamily="34" charset="0"/>
                <a:ea typeface="Myriad Pro" panose="020B0503030403020204" pitchFamily="34" charset="0"/>
                <a:cs typeface="Myriad Pro" panose="020B0503030403020204" pitchFamily="34" charset="0"/>
              </a:rPr>
              <a:t>Mastery Professional Development</a:t>
            </a:r>
          </a:p>
        </p:txBody>
      </p:sp>
      <p:pic>
        <p:nvPicPr>
          <p:cNvPr id="8" name="Picture 8">
            <a:extLst>
              <a:ext uri="{FF2B5EF4-FFF2-40B4-BE49-F238E27FC236}">
                <a16:creationId xmlns:a16="http://schemas.microsoft.com/office/drawing/2014/main" id="{0FE25B13-5C38-40FB-BA4B-F44231DFA2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220788" y="520700"/>
            <a:ext cx="2970212"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a:extLst>
              <a:ext uri="{FF2B5EF4-FFF2-40B4-BE49-F238E27FC236}">
                <a16:creationId xmlns:a16="http://schemas.microsoft.com/office/drawing/2014/main" id="{68B52C03-A046-4E88-B640-32880FE8EAAE}"/>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651500" y="179388"/>
            <a:ext cx="3070225"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a:extLst>
              <a:ext uri="{FF2B5EF4-FFF2-40B4-BE49-F238E27FC236}">
                <a16:creationId xmlns:a16="http://schemas.microsoft.com/office/drawing/2014/main" id="{989E5206-FDD3-4534-9B99-F94AEE1597AB}"/>
              </a:ext>
            </a:extLst>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0" y="0"/>
            <a:ext cx="10668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a:extLst>
              <a:ext uri="{FF2B5EF4-FFF2-40B4-BE49-F238E27FC236}">
                <a16:creationId xmlns:a16="http://schemas.microsoft.com/office/drawing/2014/main" id="{613E9A86-6F45-4F8A-BC70-1DDEDEFC1C0A}"/>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090613" y="2617788"/>
            <a:ext cx="312737"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a:extLst>
              <a:ext uri="{FF2B5EF4-FFF2-40B4-BE49-F238E27FC236}">
                <a16:creationId xmlns:a16="http://schemas.microsoft.com/office/drawing/2014/main" id="{CAE0F519-886A-48F5-BD2D-DB936B32D5A6}"/>
              </a:ext>
            </a:extLst>
          </p:cNvPr>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a:stretch>
            <a:fillRect/>
          </a:stretch>
        </p:blipFill>
        <p:spPr bwMode="auto">
          <a:xfrm>
            <a:off x="1403350" y="2935288"/>
            <a:ext cx="900113"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3">
            <a:extLst>
              <a:ext uri="{FF2B5EF4-FFF2-40B4-BE49-F238E27FC236}">
                <a16:creationId xmlns:a16="http://schemas.microsoft.com/office/drawing/2014/main" id="{CE0C34E4-8783-416D-BC52-62FB904235EC}"/>
              </a:ext>
            </a:extLst>
          </p:cNvPr>
          <p:cNvSpPr>
            <a:spLocks noChangeArrowheads="1"/>
          </p:cNvSpPr>
          <p:nvPr userDrawn="1"/>
        </p:nvSpPr>
        <p:spPr bwMode="auto">
          <a:xfrm>
            <a:off x="4191000" y="6073775"/>
            <a:ext cx="457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hlinkClick r:id="rId8"/>
              </a:rPr>
              <a:t>www.ncetm.org.uk/masterypd</a:t>
            </a:r>
            <a:br>
              <a:rPr lang="en-US" altLang="en-US" sz="1500">
                <a:solidFill>
                  <a:srgbClr val="00628C"/>
                </a:solidFill>
                <a:latin typeface="Myriad Pro" panose="020B0503030403020204" pitchFamily="34" charset="0"/>
              </a:rPr>
            </a:br>
            <a:r>
              <a:rPr lang="en-US" altLang="en-US" sz="1500">
                <a:solidFill>
                  <a:srgbClr val="00628C"/>
                </a:solidFill>
                <a:latin typeface="Myriad Pro" panose="020B0503030403020204" pitchFamily="34" charset="0"/>
              </a:rPr>
              <a:t>© Crown Copyright 2019</a:t>
            </a:r>
            <a:br>
              <a:rPr lang="en-US" altLang="en-US" sz="1500">
                <a:solidFill>
                  <a:srgbClr val="00628C"/>
                </a:solidFill>
                <a:latin typeface="Myriad Pro" panose="020B0503030403020204" pitchFamily="34" charset="0"/>
              </a:rPr>
            </a:br>
            <a:r>
              <a:rPr lang="en-US" altLang="en-US" sz="1500">
                <a:solidFill>
                  <a:srgbClr val="7F7F7F"/>
                </a:solidFill>
                <a:latin typeface="Myriad Pro" panose="020B0503030403020204" pitchFamily="34" charset="0"/>
              </a:rPr>
              <a:t>2019 pilot</a:t>
            </a:r>
            <a:endParaRPr lang="en-US" altLang="en-US" sz="1500">
              <a:solidFill>
                <a:srgbClr val="00628C"/>
              </a:solidFill>
              <a:latin typeface="Myriad Pro" panose="020B0503030403020204" pitchFamily="34" charset="0"/>
            </a:endParaRPr>
          </a:p>
        </p:txBody>
      </p:sp>
      <p:sp>
        <p:nvSpPr>
          <p:cNvPr id="44036" name="Rectangle 4"/>
          <p:cNvSpPr>
            <a:spLocks noGrp="1" noChangeArrowheads="1"/>
          </p:cNvSpPr>
          <p:nvPr>
            <p:ph type="ctrTitle"/>
          </p:nvPr>
        </p:nvSpPr>
        <p:spPr>
          <a:xfrm>
            <a:off x="2483768" y="2803101"/>
            <a:ext cx="6279232" cy="758825"/>
          </a:xfrm>
        </p:spPr>
        <p:txBody>
          <a:bodyPr anchor="ctr"/>
          <a:lstStyle>
            <a:lvl1pPr algn="r">
              <a:defRPr sz="2800" b="0" baseline="0">
                <a:solidFill>
                  <a:schemeClr val="tx1"/>
                </a:solidFill>
                <a:latin typeface="Myriad Pro" charset="0"/>
                <a:ea typeface="Myriad Pro" charset="0"/>
                <a:cs typeface="Myriad Pro" charset="0"/>
              </a:defRPr>
            </a:lvl1pPr>
          </a:lstStyle>
          <a:p>
            <a:pPr lvl="0"/>
            <a:r>
              <a:rPr lang="en-US" noProof="0"/>
              <a:t>Click to edit Master title style</a:t>
            </a:r>
            <a:endParaRPr lang="en-GB" noProof="0" dirty="0"/>
          </a:p>
        </p:txBody>
      </p:sp>
      <p:sp>
        <p:nvSpPr>
          <p:cNvPr id="44037" name="Rectangle 5"/>
          <p:cNvSpPr>
            <a:spLocks noGrp="1" noChangeArrowheads="1"/>
          </p:cNvSpPr>
          <p:nvPr>
            <p:ph type="subTitle" idx="1"/>
          </p:nvPr>
        </p:nvSpPr>
        <p:spPr>
          <a:xfrm>
            <a:off x="2483768" y="3746683"/>
            <a:ext cx="6279232" cy="355600"/>
          </a:xfrm>
        </p:spPr>
        <p:txBody>
          <a:bodyPr anchor="ctr"/>
          <a:lstStyle>
            <a:lvl1pPr marL="0" indent="0" algn="r">
              <a:defRPr sz="1800" baseline="0">
                <a:solidFill>
                  <a:schemeClr val="tx1"/>
                </a:solidFill>
                <a:latin typeface="Myriad Pro" charset="0"/>
                <a:ea typeface="Myriad Pro" charset="0"/>
                <a:cs typeface="Myriad Pro" charset="0"/>
              </a:defRPr>
            </a:lvl1pPr>
          </a:lstStyle>
          <a:p>
            <a:pPr lvl="0"/>
            <a:r>
              <a:rPr lang="en-US" noProof="0"/>
              <a:t>Click to edit Master subtitle style</a:t>
            </a:r>
            <a:endParaRPr lang="en-GB" noProof="0" dirty="0"/>
          </a:p>
        </p:txBody>
      </p:sp>
      <p:sp>
        <p:nvSpPr>
          <p:cNvPr id="7" name="Text Placeholder 6"/>
          <p:cNvSpPr>
            <a:spLocks noGrp="1"/>
          </p:cNvSpPr>
          <p:nvPr>
            <p:ph type="body" sz="quarter" idx="1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114080079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3060DBF6-F349-4523-AC11-D8B00A796883}"/>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6" name="Rectangle 7">
            <a:extLst>
              <a:ext uri="{FF2B5EF4-FFF2-40B4-BE49-F238E27FC236}">
                <a16:creationId xmlns:a16="http://schemas.microsoft.com/office/drawing/2014/main" id="{A4F21B14-8E21-4F9F-ACE5-B70F91962DA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7" name="TextBox 8">
            <a:extLst>
              <a:ext uri="{FF2B5EF4-FFF2-40B4-BE49-F238E27FC236}">
                <a16:creationId xmlns:a16="http://schemas.microsoft.com/office/drawing/2014/main" id="{665E79B4-FC82-4585-81A4-073C7D013E3A}"/>
              </a:ext>
            </a:extLst>
          </p:cNvPr>
          <p:cNvSpPr txBox="1">
            <a:spLocks noChangeArrowheads="1"/>
          </p:cNvSpPr>
          <p:nvPr userDrawn="1"/>
        </p:nvSpPr>
        <p:spPr bwMode="auto">
          <a:xfrm>
            <a:off x="463550" y="836613"/>
            <a:ext cx="8216900"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The following slides contain the representations described in the teacher guide, and are intended to accompany the teacher guide. They do not represent complete lessons and should not be used as such. </a:t>
            </a:r>
          </a:p>
          <a:p>
            <a:pPr eaLnBrk="1" hangingPunct="1">
              <a:buFont typeface="Arial" panose="020B0604020202020204" pitchFamily="34" charset="0"/>
              <a:buNone/>
            </a:pPr>
            <a:endParaRPr lang="en-GB" altLang="en-US" sz="2400">
              <a:latin typeface="Myriad Pro" panose="020B0503030403020204" pitchFamily="34" charset="0"/>
              <a:ea typeface="Myriad Pro" panose="020B0503030403020204" pitchFamily="34" charset="0"/>
              <a:cs typeface="Myriad Pro" panose="020B0503030403020204" pitchFamily="34" charset="0"/>
            </a:endParaRPr>
          </a:p>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However, you may wish to use the slides in conjunction with the teacher guide to support the planning of lessons, in combination with other resources such as high-quality textbooks that follow a teaching-for-mastery approach. </a:t>
            </a:r>
          </a:p>
        </p:txBody>
      </p:sp>
      <p:sp>
        <p:nvSpPr>
          <p:cNvPr id="8" name="Rectangle 9">
            <a:extLst>
              <a:ext uri="{FF2B5EF4-FFF2-40B4-BE49-F238E27FC236}">
                <a16:creationId xmlns:a16="http://schemas.microsoft.com/office/drawing/2014/main" id="{786E3CF2-726C-43E8-A4D3-8FF5099B201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Edit Master text styles</a:t>
            </a:r>
          </a:p>
        </p:txBody>
      </p:sp>
      <p:sp>
        <p:nvSpPr>
          <p:cNvPr id="5" name="Text Placeholder 4"/>
          <p:cNvSpPr>
            <a:spLocks noGrp="1"/>
          </p:cNvSpPr>
          <p:nvPr>
            <p:ph type="body" sz="quarter" idx="12"/>
          </p:nvPr>
        </p:nvSpPr>
        <p:spPr>
          <a:xfrm>
            <a:off x="463959" y="4797152"/>
            <a:ext cx="8216081" cy="1127125"/>
          </a:xfrm>
        </p:spPr>
        <p:txBody>
          <a:bodyPr/>
          <a:lstStyle>
            <a:lvl1pPr marL="0" indent="0">
              <a:buFont typeface="Arial" charset="0"/>
              <a:buNone/>
              <a:defRPr sz="2800" i="0" baseline="0"/>
            </a:lvl1pPr>
          </a:lstStyle>
          <a:p>
            <a:pPr lvl="0"/>
            <a:r>
              <a:rPr lang="en-US"/>
              <a:t>Edit Master text styles</a:t>
            </a:r>
          </a:p>
        </p:txBody>
      </p:sp>
    </p:spTree>
    <p:extLst>
      <p:ext uri="{BB962C8B-B14F-4D97-AF65-F5344CB8AC3E}">
        <p14:creationId xmlns:p14="http://schemas.microsoft.com/office/powerpoint/2010/main" val="3385887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3" name="Rectangle 6">
            <a:extLst>
              <a:ext uri="{FF2B5EF4-FFF2-40B4-BE49-F238E27FC236}">
                <a16:creationId xmlns:a16="http://schemas.microsoft.com/office/drawing/2014/main" id="{356F9E32-0B10-4623-B6B8-6F9D72B35CE2}"/>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4" name="Rectangle 7">
            <a:extLst>
              <a:ext uri="{FF2B5EF4-FFF2-40B4-BE49-F238E27FC236}">
                <a16:creationId xmlns:a16="http://schemas.microsoft.com/office/drawing/2014/main" id="{F1A950DC-237F-4015-A842-AA78A54413FC}"/>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6" name="Rectangle 8">
            <a:extLst>
              <a:ext uri="{FF2B5EF4-FFF2-40B4-BE49-F238E27FC236}">
                <a16:creationId xmlns:a16="http://schemas.microsoft.com/office/drawing/2014/main" id="{E388FED4-2189-481A-A3AA-8A865B4E0C5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5"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defTabSz="898525">
              <a:tabLst>
                <a:tab pos="3136900" algn="l"/>
              </a:tabLst>
              <a:defRPr sz="2800">
                <a:solidFill>
                  <a:schemeClr val="tx1"/>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948490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E1AE5B3E-BB09-4F3E-B172-CB8E3E77A4FD}"/>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5" name="Rectangle 7">
            <a:extLst>
              <a:ext uri="{FF2B5EF4-FFF2-40B4-BE49-F238E27FC236}">
                <a16:creationId xmlns:a16="http://schemas.microsoft.com/office/drawing/2014/main" id="{99D7B64A-51EE-4A0D-A76F-8DD0648ECC1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764704"/>
            <a:ext cx="8216081" cy="5544618"/>
          </a:xfrm>
        </p:spPr>
        <p:txBody>
          <a:bodyPr/>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8"/>
          <p:cNvSpPr>
            <a:spLocks noGrp="1"/>
          </p:cNvSpPr>
          <p:nvPr>
            <p:ph type="body" sz="quarter" idx="11"/>
          </p:nvPr>
        </p:nvSpPr>
        <p:spPr>
          <a:xfrm>
            <a:off x="0"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288411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796E6DDF-FB8A-4142-9983-65E6A744DC2F}"/>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7" name="Rectangle 7">
            <a:extLst>
              <a:ext uri="{FF2B5EF4-FFF2-40B4-BE49-F238E27FC236}">
                <a16:creationId xmlns:a16="http://schemas.microsoft.com/office/drawing/2014/main" id="{7D9871E7-901C-476D-BF4B-2FF39901AF15}"/>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1181498"/>
            <a:ext cx="8216081" cy="5127824"/>
          </a:xfrm>
        </p:spPr>
        <p:txBody>
          <a:bodyPr/>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5"/>
          <p:cNvSpPr>
            <a:spLocks noGrp="1"/>
          </p:cNvSpPr>
          <p:nvPr>
            <p:ph type="body" sz="quarter" idx="10"/>
          </p:nvPr>
        </p:nvSpPr>
        <p:spPr>
          <a:xfrm>
            <a:off x="463958" y="764704"/>
            <a:ext cx="8219667" cy="416793"/>
          </a:xfrm>
        </p:spPr>
        <p:txBody>
          <a:bodyPr anchor="ctr"/>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3072782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597402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75CF8619-A1C6-41A4-9838-EF1EFBDF35B7}"/>
              </a:ext>
            </a:extLst>
          </p:cNvPr>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a:p>
        </p:txBody>
      </p:sp>
      <p:sp>
        <p:nvSpPr>
          <p:cNvPr id="1027" name="Rectangle 5">
            <a:extLst>
              <a:ext uri="{FF2B5EF4-FFF2-40B4-BE49-F238E27FC236}">
                <a16:creationId xmlns:a16="http://schemas.microsoft.com/office/drawing/2014/main" id="{200A6B4F-33AF-4C52-873D-9E3B69750352}"/>
              </a:ext>
            </a:extLst>
          </p:cNvPr>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sp>
        <p:nvSpPr>
          <p:cNvPr id="43014" name="Rectangle 6">
            <a:extLst>
              <a:ext uri="{FF2B5EF4-FFF2-40B4-BE49-F238E27FC236}">
                <a16:creationId xmlns:a16="http://schemas.microsoft.com/office/drawing/2014/main" id="{25145E3E-86D5-4F02-B7D5-A6DD771677B9}"/>
              </a:ext>
            </a:extLst>
          </p:cNvPr>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spcBef>
                <a:spcPct val="0"/>
              </a:spcBef>
              <a:buClrTx/>
              <a:buFontTx/>
              <a:buNone/>
              <a:defRPr sz="1200" dirty="0">
                <a:latin typeface="Arial" charset="0"/>
              </a:defRPr>
            </a:lvl1pPr>
          </a:lstStyle>
          <a:p>
            <a:pPr>
              <a:defRPr/>
            </a:pPr>
            <a:endParaRPr lang="en-GB"/>
          </a:p>
        </p:txBody>
      </p:sp>
      <p:sp>
        <p:nvSpPr>
          <p:cNvPr id="43015" name="Rectangle 7">
            <a:extLst>
              <a:ext uri="{FF2B5EF4-FFF2-40B4-BE49-F238E27FC236}">
                <a16:creationId xmlns:a16="http://schemas.microsoft.com/office/drawing/2014/main" id="{CC31C507-6976-446C-AC2D-8C51A421D01E}"/>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41D76710-66AF-45FA-861B-17681A4C76E3}"/>
              </a:ext>
            </a:extLst>
          </p:cNvPr>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latin typeface="Arial" charset="0"/>
              </a:defRPr>
            </a:lvl1pPr>
          </a:lstStyle>
          <a:p>
            <a:pPr>
              <a:defRPr/>
            </a:pPr>
            <a:fld id="{6A4D5EAA-6122-4923-8519-E5BF6179E77C}" type="slidenum">
              <a:rPr lang="en-GB" altLang="x-none"/>
              <a:pPr>
                <a:defRPr/>
              </a:pPr>
              <a:t>‹#›</a:t>
            </a:fld>
            <a:endParaRPr lang="en-GB" altLang="x-none"/>
          </a:p>
        </p:txBody>
      </p:sp>
    </p:spTree>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Lst>
  <p:txStyles>
    <p:titleStyle>
      <a:lvl1pPr algn="l" rtl="0" fontAlgn="base">
        <a:spcBef>
          <a:spcPct val="0"/>
        </a:spcBef>
        <a:spcAft>
          <a:spcPct val="0"/>
        </a:spcAft>
        <a:defRPr sz="2800" b="1">
          <a:solidFill>
            <a:srgbClr val="00628C"/>
          </a:solidFill>
          <a:latin typeface="Myriad Pro Semibold" charset="0"/>
          <a:ea typeface="Myriad Pro Semibold" charset="0"/>
          <a:cs typeface="Myriad Pro Semibold" charset="0"/>
        </a:defRPr>
      </a:lvl1pPr>
      <a:lvl2pPr algn="l" rtl="0" fontAlgn="base">
        <a:spcBef>
          <a:spcPct val="0"/>
        </a:spcBef>
        <a:spcAft>
          <a:spcPct val="0"/>
        </a:spcAft>
        <a:defRPr sz="2800" b="1">
          <a:solidFill>
            <a:srgbClr val="00628C"/>
          </a:solidFill>
          <a:latin typeface="Myriad Pro Semibold"/>
          <a:ea typeface="Myriad Pro Semibold"/>
          <a:cs typeface="Myriad Pro Semibold"/>
        </a:defRPr>
      </a:lvl2pPr>
      <a:lvl3pPr algn="l" rtl="0" fontAlgn="base">
        <a:spcBef>
          <a:spcPct val="0"/>
        </a:spcBef>
        <a:spcAft>
          <a:spcPct val="0"/>
        </a:spcAft>
        <a:defRPr sz="2800" b="1">
          <a:solidFill>
            <a:srgbClr val="00628C"/>
          </a:solidFill>
          <a:latin typeface="Myriad Pro Semibold"/>
          <a:ea typeface="Myriad Pro Semibold"/>
          <a:cs typeface="Myriad Pro Semibold"/>
        </a:defRPr>
      </a:lvl3pPr>
      <a:lvl4pPr algn="l" rtl="0" fontAlgn="base">
        <a:spcBef>
          <a:spcPct val="0"/>
        </a:spcBef>
        <a:spcAft>
          <a:spcPct val="0"/>
        </a:spcAft>
        <a:defRPr sz="2800" b="1">
          <a:solidFill>
            <a:srgbClr val="00628C"/>
          </a:solidFill>
          <a:latin typeface="Myriad Pro Semibold"/>
          <a:ea typeface="Myriad Pro Semibold"/>
          <a:cs typeface="Myriad Pro Semibold"/>
        </a:defRPr>
      </a:lvl4pPr>
      <a:lvl5pPr algn="l" rtl="0" fontAlgn="base">
        <a:spcBef>
          <a:spcPct val="0"/>
        </a:spcBef>
        <a:spcAft>
          <a:spcPct val="0"/>
        </a:spcAft>
        <a:defRPr sz="2800" b="1">
          <a:solidFill>
            <a:srgbClr val="00628C"/>
          </a:solidFill>
          <a:latin typeface="Myriad Pro Semibold"/>
          <a:ea typeface="Myriad Pro Semibold"/>
          <a:cs typeface="Myriad Pro Semibold"/>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fontAlgn="base">
        <a:spcBef>
          <a:spcPct val="20000"/>
        </a:spcBef>
        <a:spcAft>
          <a:spcPct val="0"/>
        </a:spcAft>
        <a:buClr>
          <a:schemeClr val="tx2"/>
        </a:buClr>
        <a:buFont typeface="Arial" panose="020B0604020202020204" pitchFamily="34" charset="0"/>
        <a:defRPr sz="2800">
          <a:solidFill>
            <a:schemeClr val="tx1"/>
          </a:solidFill>
          <a:latin typeface="Myriad Pro" charset="0"/>
          <a:ea typeface="Myriad Pro" charset="0"/>
          <a:cs typeface="Myriad Pro" charset="0"/>
        </a:defRPr>
      </a:lvl1pPr>
      <a:lvl2pPr marL="742950" indent="-285750" algn="l" rtl="0" fontAlgn="base">
        <a:spcBef>
          <a:spcPct val="20000"/>
        </a:spcBef>
        <a:spcAft>
          <a:spcPct val="0"/>
        </a:spcAft>
        <a:buClr>
          <a:srgbClr val="82CBDD"/>
        </a:buClr>
        <a:buFont typeface="Arial" panose="020B0604020202020204" pitchFamily="34" charset="0"/>
        <a:buChar char="●"/>
        <a:defRPr sz="2400">
          <a:solidFill>
            <a:schemeClr val="tx1"/>
          </a:solidFill>
          <a:latin typeface="Myriad Pro" charset="0"/>
          <a:ea typeface="Myriad Pro" charset="0"/>
          <a:cs typeface="Myriad Pro" charset="0"/>
        </a:defRPr>
      </a:lvl2pPr>
      <a:lvl3pPr marL="1143000" indent="-228600" algn="l" rtl="0" fontAlgn="base">
        <a:spcBef>
          <a:spcPct val="20000"/>
        </a:spcBef>
        <a:spcAft>
          <a:spcPct val="0"/>
        </a:spcAft>
        <a:buClr>
          <a:srgbClr val="00628C"/>
        </a:buClr>
        <a:buFont typeface="Arial" panose="020B0604020202020204" pitchFamily="34" charset="0"/>
        <a:buChar char="–"/>
        <a:defRPr sz="2000">
          <a:solidFill>
            <a:schemeClr val="tx1"/>
          </a:solidFill>
          <a:latin typeface="Myriad Pro" charset="0"/>
          <a:ea typeface="Myriad Pro" charset="0"/>
          <a:cs typeface="Myriad Pro" charset="0"/>
        </a:defRPr>
      </a:lvl3pPr>
      <a:lvl4pPr marL="1600200" indent="-228600" algn="l" rtl="0" fontAlgn="base">
        <a:spcBef>
          <a:spcPct val="20000"/>
        </a:spcBef>
        <a:spcAft>
          <a:spcPct val="0"/>
        </a:spcAft>
        <a:buClr>
          <a:schemeClr val="accent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4pPr>
      <a:lvl5pPr marL="2057400" indent="-228600" algn="l" rtl="0" fontAlgn="base">
        <a:spcBef>
          <a:spcPct val="20000"/>
        </a:spcBef>
        <a:spcAft>
          <a:spcPct val="0"/>
        </a:spcAft>
        <a:buClr>
          <a:schemeClr val="tx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7.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2.png"/><Relationship Id="rId7"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28.png"/><Relationship Id="rId18" Type="http://schemas.openxmlformats.org/officeDocument/2006/relationships/image" Target="../media/image41.png"/><Relationship Id="rId3" Type="http://schemas.openxmlformats.org/officeDocument/2006/relationships/image" Target="../media/image31.png"/><Relationship Id="rId7" Type="http://schemas.openxmlformats.org/officeDocument/2006/relationships/image" Target="../media/image34.png"/><Relationship Id="rId12" Type="http://schemas.openxmlformats.org/officeDocument/2006/relationships/image" Target="../media/image37.png"/><Relationship Id="rId17" Type="http://schemas.openxmlformats.org/officeDocument/2006/relationships/image" Target="../media/image40.png"/><Relationship Id="rId2" Type="http://schemas.openxmlformats.org/officeDocument/2006/relationships/notesSlide" Target="../notesSlides/notesSlide5.xml"/><Relationship Id="rId16" Type="http://schemas.openxmlformats.org/officeDocument/2006/relationships/image" Target="../media/image39.png"/><Relationship Id="rId1" Type="http://schemas.openxmlformats.org/officeDocument/2006/relationships/slideLayout" Target="../slideLayouts/slideLayout3.xml"/><Relationship Id="rId6" Type="http://schemas.openxmlformats.org/officeDocument/2006/relationships/image" Target="../media/image25.png"/><Relationship Id="rId11" Type="http://schemas.openxmlformats.org/officeDocument/2006/relationships/image" Target="../media/image36.png"/><Relationship Id="rId5" Type="http://schemas.openxmlformats.org/officeDocument/2006/relationships/image" Target="../media/image33.png"/><Relationship Id="rId15" Type="http://schemas.openxmlformats.org/officeDocument/2006/relationships/image" Target="../media/image38.png"/><Relationship Id="rId10" Type="http://schemas.openxmlformats.org/officeDocument/2006/relationships/image" Target="../media/image30.png"/><Relationship Id="rId4" Type="http://schemas.openxmlformats.org/officeDocument/2006/relationships/image" Target="../media/image32.png"/><Relationship Id="rId9" Type="http://schemas.openxmlformats.org/officeDocument/2006/relationships/image" Target="../media/image26.png"/><Relationship Id="rId14" Type="http://schemas.openxmlformats.org/officeDocument/2006/relationships/image" Target="../media/image29.png"/></Relationships>
</file>

<file path=ppt/slides/_rels/slide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49.png"/></Relationships>
</file>

<file path=ppt/slides/_rels/slide1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51.png"/></Relationships>
</file>

<file path=ppt/slides/_rels/slide1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51.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3.png"/><Relationship Id="rId7" Type="http://schemas.openxmlformats.org/officeDocument/2006/relationships/image" Target="../media/image55.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54.png"/><Relationship Id="rId5" Type="http://schemas.openxmlformats.org/officeDocument/2006/relationships/image" Target="../media/image49.png"/><Relationship Id="rId4" Type="http://schemas.openxmlformats.org/officeDocument/2006/relationships/image" Target="../media/image52.png"/></Relationships>
</file>

<file path=ppt/slides/_rels/slide14.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65.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4.png"/><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 Id="rId9" Type="http://schemas.openxmlformats.org/officeDocument/2006/relationships/image" Target="../media/image72.png"/></Relationships>
</file>

<file path=ppt/slides/_rels/slide17.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73.png"/><Relationship Id="rId7" Type="http://schemas.openxmlformats.org/officeDocument/2006/relationships/image" Target="../media/image69.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66.png"/><Relationship Id="rId5" Type="http://schemas.openxmlformats.org/officeDocument/2006/relationships/image" Target="../media/image74.png"/><Relationship Id="rId10" Type="http://schemas.openxmlformats.org/officeDocument/2006/relationships/image" Target="../media/image72.png"/><Relationship Id="rId4" Type="http://schemas.openxmlformats.org/officeDocument/2006/relationships/image" Target="../media/image68.png"/><Relationship Id="rId9" Type="http://schemas.openxmlformats.org/officeDocument/2006/relationships/image" Target="../media/image7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7.png"/><Relationship Id="rId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50696" y="1339966"/>
            <a:ext cx="6724939" cy="4693389"/>
          </a:xfrm>
          <a:prstGeom prst="rect">
            <a:avLst/>
          </a:prstGeom>
        </p:spPr>
      </p:pic>
      <p:pic>
        <p:nvPicPr>
          <p:cNvPr id="5" name="Picture 4" descr="A clock that is on a white surface&#10;&#10;Description automatically generated">
            <a:extLst>
              <a:ext uri="{FF2B5EF4-FFF2-40B4-BE49-F238E27FC236}">
                <a16:creationId xmlns:a16="http://schemas.microsoft.com/office/drawing/2014/main" id="{186AE61F-A7FB-DF4C-9C1E-4BD058E0A955}"/>
              </a:ext>
            </a:extLst>
          </p:cNvPr>
          <p:cNvPicPr>
            <a:picLocks noChangeAspect="1"/>
          </p:cNvPicPr>
          <p:nvPr/>
        </p:nvPicPr>
        <p:blipFill>
          <a:blip r:embed="rId3"/>
          <a:stretch>
            <a:fillRect/>
          </a:stretch>
        </p:blipFill>
        <p:spPr>
          <a:xfrm>
            <a:off x="6975635" y="1014855"/>
            <a:ext cx="1907224" cy="1907224"/>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8267" y="2276809"/>
            <a:ext cx="756138" cy="987181"/>
          </a:xfrm>
          <a:prstGeom prst="rect">
            <a:avLst/>
          </a:prstGeom>
        </p:spPr>
      </p:pic>
      <p:cxnSp>
        <p:nvCxnSpPr>
          <p:cNvPr id="23" name="Straight Arrow Connector 22"/>
          <p:cNvCxnSpPr/>
          <p:nvPr/>
        </p:nvCxnSpPr>
        <p:spPr>
          <a:xfrm flipV="1">
            <a:off x="7929063" y="1389185"/>
            <a:ext cx="0" cy="567596"/>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V="1">
            <a:off x="7938765" y="1619384"/>
            <a:ext cx="207707" cy="337397"/>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pic>
        <p:nvPicPr>
          <p:cNvPr id="8" name="Picture 7"/>
          <p:cNvPicPr>
            <a:picLocks noChangeAspect="1"/>
          </p:cNvPicPr>
          <p:nvPr/>
        </p:nvPicPr>
        <p:blipFill>
          <a:blip r:embed="rId5"/>
          <a:stretch>
            <a:fillRect/>
          </a:stretch>
        </p:blipFill>
        <p:spPr>
          <a:xfrm>
            <a:off x="1732382" y="4205885"/>
            <a:ext cx="2909451" cy="793487"/>
          </a:xfrm>
          <a:prstGeom prst="rect">
            <a:avLst/>
          </a:prstGeom>
        </p:spPr>
      </p:pic>
      <p:pic>
        <p:nvPicPr>
          <p:cNvPr id="9" name="Picture 8"/>
          <p:cNvPicPr>
            <a:picLocks noChangeAspect="1"/>
          </p:cNvPicPr>
          <p:nvPr/>
        </p:nvPicPr>
        <p:blipFill>
          <a:blip r:embed="rId6"/>
          <a:stretch>
            <a:fillRect/>
          </a:stretch>
        </p:blipFill>
        <p:spPr>
          <a:xfrm>
            <a:off x="2852267" y="4214709"/>
            <a:ext cx="669680" cy="540246"/>
          </a:xfrm>
          <a:prstGeom prst="rect">
            <a:avLst/>
          </a:prstGeom>
        </p:spPr>
      </p:pic>
      <p:pic>
        <p:nvPicPr>
          <p:cNvPr id="10" name="Picture 9"/>
          <p:cNvPicPr>
            <a:picLocks noChangeAspect="1"/>
          </p:cNvPicPr>
          <p:nvPr/>
        </p:nvPicPr>
        <p:blipFill>
          <a:blip r:embed="rId7"/>
          <a:stretch>
            <a:fillRect/>
          </a:stretch>
        </p:blipFill>
        <p:spPr>
          <a:xfrm>
            <a:off x="3439006" y="1339966"/>
            <a:ext cx="613405" cy="793487"/>
          </a:xfrm>
          <a:prstGeom prst="rect">
            <a:avLst/>
          </a:prstGeom>
        </p:spPr>
      </p:pic>
      <p:pic>
        <p:nvPicPr>
          <p:cNvPr id="14" name="Picture 13"/>
          <p:cNvPicPr>
            <a:picLocks noChangeAspect="1"/>
          </p:cNvPicPr>
          <p:nvPr/>
        </p:nvPicPr>
        <p:blipFill>
          <a:blip r:embed="rId8"/>
          <a:stretch>
            <a:fillRect/>
          </a:stretch>
        </p:blipFill>
        <p:spPr>
          <a:xfrm>
            <a:off x="5744406" y="2495265"/>
            <a:ext cx="1924627" cy="793487"/>
          </a:xfrm>
          <a:prstGeom prst="rect">
            <a:avLst/>
          </a:prstGeom>
        </p:spPr>
      </p:pic>
      <p:pic>
        <p:nvPicPr>
          <p:cNvPr id="15" name="Picture 14"/>
          <p:cNvPicPr>
            <a:picLocks noChangeAspect="1"/>
          </p:cNvPicPr>
          <p:nvPr/>
        </p:nvPicPr>
        <p:blipFill>
          <a:blip r:embed="rId9"/>
          <a:stretch>
            <a:fillRect/>
          </a:stretch>
        </p:blipFill>
        <p:spPr>
          <a:xfrm>
            <a:off x="3857391" y="4927739"/>
            <a:ext cx="754094" cy="793487"/>
          </a:xfrm>
          <a:prstGeom prst="rect">
            <a:avLst/>
          </a:prstGeom>
        </p:spPr>
      </p:pic>
    </p:spTree>
    <p:extLst>
      <p:ext uri="{BB962C8B-B14F-4D97-AF65-F5344CB8AC3E}">
        <p14:creationId xmlns:p14="http://schemas.microsoft.com/office/powerpoint/2010/main" val="3417184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F713E44-E6C5-EB4E-8972-F00B1CD132BA}"/>
              </a:ext>
            </a:extLst>
          </p:cNvPr>
          <p:cNvSpPr>
            <a:spLocks noGrp="1"/>
          </p:cNvSpPr>
          <p:nvPr>
            <p:ph type="body" sz="quarter" idx="11"/>
          </p:nvPr>
        </p:nvSpPr>
        <p:spPr>
          <a:xfrm>
            <a:off x="1" y="0"/>
            <a:ext cx="9144000" cy="1412776"/>
          </a:xfrm>
        </p:spPr>
        <p:txBody>
          <a:bodyPr/>
          <a:lstStyle/>
          <a:p>
            <a:r>
              <a:rPr lang="en-US" dirty="0"/>
              <a:t>9.6.21</a:t>
            </a:r>
          </a:p>
          <a:p>
            <a:pPr algn="l"/>
            <a:r>
              <a:rPr lang="en-US" dirty="0"/>
              <a:t>LO: </a:t>
            </a:r>
            <a:r>
              <a:rPr lang="en-GB" dirty="0"/>
              <a:t>To divide (grouping sharing </a:t>
            </a:r>
            <a:r>
              <a:rPr lang="en-GB" dirty="0" err="1"/>
              <a:t>numberline</a:t>
            </a:r>
            <a:r>
              <a:rPr lang="en-GB" dirty="0"/>
              <a:t> </a:t>
            </a:r>
            <a:r>
              <a:rPr lang="en-GB"/>
              <a:t>with 5) </a:t>
            </a:r>
            <a:endParaRPr lang="en-US" dirty="0"/>
          </a:p>
        </p:txBody>
      </p:sp>
    </p:spTree>
    <p:extLst>
      <p:ext uri="{BB962C8B-B14F-4D97-AF65-F5344CB8AC3E}">
        <p14:creationId xmlns:p14="http://schemas.microsoft.com/office/powerpoint/2010/main" val="2404718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885893-211A-4EF0-AE70-405B2C4B78D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2:6</a:t>
            </a:r>
          </a:p>
        </p:txBody>
      </p:sp>
      <p:sp>
        <p:nvSpPr>
          <p:cNvPr id="4" name="Rectangle 3">
            <a:extLst>
              <a:ext uri="{FF2B5EF4-FFF2-40B4-BE49-F238E27FC236}">
                <a16:creationId xmlns:a16="http://schemas.microsoft.com/office/drawing/2014/main" id="{A14AEF68-13F1-4C1C-BC6D-7F14C0D56E37}"/>
              </a:ext>
            </a:extLst>
          </p:cNvPr>
          <p:cNvSpPr/>
          <p:nvPr/>
        </p:nvSpPr>
        <p:spPr>
          <a:xfrm>
            <a:off x="1877064" y="764704"/>
            <a:ext cx="5389872"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Arial" panose="020B0604020202020204" pitchFamily="34" charset="0"/>
              </a:rPr>
              <a:t>15 biscuits in bags of 5. How many bags?</a:t>
            </a:r>
            <a:endParaRPr lang="en-GB" sz="2400" dirty="0">
              <a:latin typeface="Myriad Pro" panose="020B0503030403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0784F16F-08DC-4680-880F-54B05E5E926A}"/>
              </a:ext>
            </a:extLst>
          </p:cNvPr>
          <p:cNvSpPr/>
          <p:nvPr/>
        </p:nvSpPr>
        <p:spPr>
          <a:xfrm>
            <a:off x="3680490" y="4727166"/>
            <a:ext cx="1996059" cy="461665"/>
          </a:xfrm>
          <a:prstGeom prst="rect">
            <a:avLst/>
          </a:prstGeom>
        </p:spPr>
        <p:txBody>
          <a:bodyPr wrap="none">
            <a:spAutoFit/>
          </a:bodyPr>
          <a:lstStyle/>
          <a:p>
            <a:r>
              <a:rPr lang="en-GB" sz="2400" dirty="0">
                <a:latin typeface="Myriad Pro" panose="020B0503030403020204" pitchFamily="34" charset="0"/>
              </a:rPr>
              <a:t>1 bag of 5 is 5.</a:t>
            </a:r>
          </a:p>
        </p:txBody>
      </p:sp>
      <p:sp>
        <p:nvSpPr>
          <p:cNvPr id="26" name="Rectangle 25">
            <a:extLst>
              <a:ext uri="{FF2B5EF4-FFF2-40B4-BE49-F238E27FC236}">
                <a16:creationId xmlns:a16="http://schemas.microsoft.com/office/drawing/2014/main" id="{3405D3A3-E84F-4BFC-A300-BF8768BD3C6B}"/>
              </a:ext>
            </a:extLst>
          </p:cNvPr>
          <p:cNvSpPr/>
          <p:nvPr/>
        </p:nvSpPr>
        <p:spPr>
          <a:xfrm>
            <a:off x="3541028" y="4727166"/>
            <a:ext cx="2274982" cy="461665"/>
          </a:xfrm>
          <a:prstGeom prst="rect">
            <a:avLst/>
          </a:prstGeom>
        </p:spPr>
        <p:txBody>
          <a:bodyPr wrap="none">
            <a:spAutoFit/>
          </a:bodyPr>
          <a:lstStyle/>
          <a:p>
            <a:r>
              <a:rPr lang="en-GB" sz="2400" dirty="0">
                <a:latin typeface="Myriad Pro" panose="020B0503030403020204" pitchFamily="34" charset="0"/>
              </a:rPr>
              <a:t>2 bags of 5 is 10.</a:t>
            </a:r>
          </a:p>
        </p:txBody>
      </p:sp>
      <p:sp>
        <p:nvSpPr>
          <p:cNvPr id="27" name="Rectangle 26">
            <a:extLst>
              <a:ext uri="{FF2B5EF4-FFF2-40B4-BE49-F238E27FC236}">
                <a16:creationId xmlns:a16="http://schemas.microsoft.com/office/drawing/2014/main" id="{83566AC7-41F5-41E1-8CBF-848FAA7F4F64}"/>
              </a:ext>
            </a:extLst>
          </p:cNvPr>
          <p:cNvSpPr/>
          <p:nvPr/>
        </p:nvSpPr>
        <p:spPr>
          <a:xfrm>
            <a:off x="3541028" y="4727166"/>
            <a:ext cx="2274982" cy="461665"/>
          </a:xfrm>
          <a:prstGeom prst="rect">
            <a:avLst/>
          </a:prstGeom>
        </p:spPr>
        <p:txBody>
          <a:bodyPr wrap="none">
            <a:spAutoFit/>
          </a:bodyPr>
          <a:lstStyle/>
          <a:p>
            <a:r>
              <a:rPr lang="en-GB" sz="2400" dirty="0">
                <a:latin typeface="Myriad Pro" panose="020B0503030403020204" pitchFamily="34" charset="0"/>
              </a:rPr>
              <a:t>3 bags of 5 is 15.</a:t>
            </a:r>
          </a:p>
        </p:txBody>
      </p:sp>
      <p:sp>
        <p:nvSpPr>
          <p:cNvPr id="28" name="Rectangle 27">
            <a:extLst>
              <a:ext uri="{FF2B5EF4-FFF2-40B4-BE49-F238E27FC236}">
                <a16:creationId xmlns:a16="http://schemas.microsoft.com/office/drawing/2014/main" id="{9FDBB83A-0741-4E0C-9ECC-90280223A30C}"/>
              </a:ext>
            </a:extLst>
          </p:cNvPr>
          <p:cNvSpPr/>
          <p:nvPr/>
        </p:nvSpPr>
        <p:spPr>
          <a:xfrm>
            <a:off x="3851920" y="5173827"/>
            <a:ext cx="1035861" cy="461665"/>
          </a:xfrm>
          <a:prstGeom prst="rect">
            <a:avLst/>
          </a:prstGeom>
        </p:spPr>
        <p:txBody>
          <a:bodyPr wrap="none">
            <a:spAutoFit/>
          </a:bodyPr>
          <a:lstStyle/>
          <a:p>
            <a:r>
              <a:rPr lang="en-GB" sz="2400" dirty="0">
                <a:latin typeface="Myriad Pro" panose="020B0503030403020204" pitchFamily="34" charset="0"/>
              </a:rPr>
              <a:t>15 ÷ 5 </a:t>
            </a:r>
          </a:p>
        </p:txBody>
      </p:sp>
      <p:sp>
        <p:nvSpPr>
          <p:cNvPr id="29" name="Rectangle 28">
            <a:extLst>
              <a:ext uri="{FF2B5EF4-FFF2-40B4-BE49-F238E27FC236}">
                <a16:creationId xmlns:a16="http://schemas.microsoft.com/office/drawing/2014/main" id="{BFA97078-BE55-45D4-ADAB-8FED2B61A759}"/>
              </a:ext>
            </a:extLst>
          </p:cNvPr>
          <p:cNvSpPr/>
          <p:nvPr/>
        </p:nvSpPr>
        <p:spPr>
          <a:xfrm>
            <a:off x="1403648" y="5563205"/>
            <a:ext cx="6443944" cy="461665"/>
          </a:xfrm>
          <a:prstGeom prst="rect">
            <a:avLst/>
          </a:prstGeom>
        </p:spPr>
        <p:txBody>
          <a:bodyPr wrap="none">
            <a:spAutoFit/>
          </a:bodyPr>
          <a:lstStyle/>
          <a:p>
            <a:r>
              <a:rPr lang="en-US" sz="2400" dirty="0">
                <a:latin typeface="Myriad Pro" panose="020B0503030403020204" pitchFamily="34" charset="0"/>
              </a:rPr>
              <a:t>15 is divided into groups of 5. There are 3 groups.</a:t>
            </a:r>
            <a:endParaRPr lang="en-GB" sz="2400" dirty="0">
              <a:latin typeface="Myriad Pro" panose="020B0503030403020204" pitchFamily="34" charset="0"/>
            </a:endParaRPr>
          </a:p>
        </p:txBody>
      </p:sp>
      <p:sp>
        <p:nvSpPr>
          <p:cNvPr id="30" name="Rectangle 29">
            <a:extLst>
              <a:ext uri="{FF2B5EF4-FFF2-40B4-BE49-F238E27FC236}">
                <a16:creationId xmlns:a16="http://schemas.microsoft.com/office/drawing/2014/main" id="{1F6470F8-432E-44B5-B0A9-429756F07888}"/>
              </a:ext>
            </a:extLst>
          </p:cNvPr>
          <p:cNvSpPr/>
          <p:nvPr/>
        </p:nvSpPr>
        <p:spPr>
          <a:xfrm>
            <a:off x="4713425" y="5167379"/>
            <a:ext cx="590226" cy="461665"/>
          </a:xfrm>
          <a:prstGeom prst="rect">
            <a:avLst/>
          </a:prstGeom>
        </p:spPr>
        <p:txBody>
          <a:bodyPr wrap="none">
            <a:spAutoFit/>
          </a:bodyPr>
          <a:lstStyle/>
          <a:p>
            <a:r>
              <a:rPr lang="en-GB" sz="2400" dirty="0">
                <a:latin typeface="Myriad Pro" panose="020B0503030403020204" pitchFamily="34" charset="0"/>
              </a:rPr>
              <a:t>= 3</a:t>
            </a:r>
          </a:p>
        </p:txBody>
      </p:sp>
      <p:sp>
        <p:nvSpPr>
          <p:cNvPr id="31" name="Rectangle 30">
            <a:extLst>
              <a:ext uri="{FF2B5EF4-FFF2-40B4-BE49-F238E27FC236}">
                <a16:creationId xmlns:a16="http://schemas.microsoft.com/office/drawing/2014/main" id="{5D0E58F4-6FCD-4210-A7EE-36A3E5B102A0}"/>
              </a:ext>
            </a:extLst>
          </p:cNvPr>
          <p:cNvSpPr/>
          <p:nvPr/>
        </p:nvSpPr>
        <p:spPr>
          <a:xfrm>
            <a:off x="1982236" y="5991671"/>
            <a:ext cx="5286768" cy="461665"/>
          </a:xfrm>
          <a:prstGeom prst="rect">
            <a:avLst/>
          </a:prstGeom>
        </p:spPr>
        <p:txBody>
          <a:bodyPr wrap="none">
            <a:spAutoFit/>
          </a:bodyPr>
          <a:lstStyle/>
          <a:p>
            <a:r>
              <a:rPr lang="en-US" sz="2400" dirty="0">
                <a:latin typeface="Myriad Pro" panose="020B0503030403020204" pitchFamily="34" charset="0"/>
              </a:rPr>
              <a:t>15 divided into groups of 5 is equal to 3.</a:t>
            </a:r>
            <a:endParaRPr lang="en-GB" sz="2400" dirty="0">
              <a:latin typeface="Myriad Pro" panose="020B0503030403020204" pitchFamily="34" charset="0"/>
            </a:endParaRPr>
          </a:p>
        </p:txBody>
      </p:sp>
      <p:pic>
        <p:nvPicPr>
          <p:cNvPr id="33" name="Picture 32">
            <a:extLst>
              <a:ext uri="{FF2B5EF4-FFF2-40B4-BE49-F238E27FC236}">
                <a16:creationId xmlns:a16="http://schemas.microsoft.com/office/drawing/2014/main" id="{6B0A4BF7-4B45-4B73-A7A2-5DB7235739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571496" y="3866160"/>
            <a:ext cx="2118567" cy="830998"/>
          </a:xfrm>
          <a:prstGeom prst="rect">
            <a:avLst/>
          </a:prstGeom>
        </p:spPr>
      </p:pic>
      <p:pic>
        <p:nvPicPr>
          <p:cNvPr id="34" name="Picture 33">
            <a:extLst>
              <a:ext uri="{FF2B5EF4-FFF2-40B4-BE49-F238E27FC236}">
                <a16:creationId xmlns:a16="http://schemas.microsoft.com/office/drawing/2014/main" id="{0B90DAEB-6B36-4205-BB6F-16A74C30CE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2150" y="1579929"/>
            <a:ext cx="640110" cy="648424"/>
          </a:xfrm>
          <a:prstGeom prst="rect">
            <a:avLst/>
          </a:prstGeom>
        </p:spPr>
      </p:pic>
      <p:pic>
        <p:nvPicPr>
          <p:cNvPr id="35" name="Picture 34">
            <a:extLst>
              <a:ext uri="{FF2B5EF4-FFF2-40B4-BE49-F238E27FC236}">
                <a16:creationId xmlns:a16="http://schemas.microsoft.com/office/drawing/2014/main" id="{B7C5E062-1D09-43BA-ADD6-264FECA986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8552" y="1650080"/>
            <a:ext cx="640110" cy="648424"/>
          </a:xfrm>
          <a:prstGeom prst="rect">
            <a:avLst/>
          </a:prstGeom>
        </p:spPr>
      </p:pic>
      <p:pic>
        <p:nvPicPr>
          <p:cNvPr id="36" name="Picture 35">
            <a:extLst>
              <a:ext uri="{FF2B5EF4-FFF2-40B4-BE49-F238E27FC236}">
                <a16:creationId xmlns:a16="http://schemas.microsoft.com/office/drawing/2014/main" id="{7AFD0862-2393-451B-865E-FD0CFC5694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1981" y="2324778"/>
            <a:ext cx="640110" cy="648424"/>
          </a:xfrm>
          <a:prstGeom prst="rect">
            <a:avLst/>
          </a:prstGeom>
        </p:spPr>
      </p:pic>
      <p:pic>
        <p:nvPicPr>
          <p:cNvPr id="37" name="Picture 36">
            <a:extLst>
              <a:ext uri="{FF2B5EF4-FFF2-40B4-BE49-F238E27FC236}">
                <a16:creationId xmlns:a16="http://schemas.microsoft.com/office/drawing/2014/main" id="{D275EA72-3197-4411-994D-DC094948FA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8771" y="2596685"/>
            <a:ext cx="640110" cy="648424"/>
          </a:xfrm>
          <a:prstGeom prst="rect">
            <a:avLst/>
          </a:prstGeom>
        </p:spPr>
      </p:pic>
      <p:pic>
        <p:nvPicPr>
          <p:cNvPr id="38" name="Picture 37">
            <a:extLst>
              <a:ext uri="{FF2B5EF4-FFF2-40B4-BE49-F238E27FC236}">
                <a16:creationId xmlns:a16="http://schemas.microsoft.com/office/drawing/2014/main" id="{5ADEB47D-03B9-423F-97AD-5AC0A5810C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698" y="2045501"/>
            <a:ext cx="640110" cy="648424"/>
          </a:xfrm>
          <a:prstGeom prst="rect">
            <a:avLst/>
          </a:prstGeom>
        </p:spPr>
      </p:pic>
      <p:pic>
        <p:nvPicPr>
          <p:cNvPr id="39" name="Picture 38">
            <a:extLst>
              <a:ext uri="{FF2B5EF4-FFF2-40B4-BE49-F238E27FC236}">
                <a16:creationId xmlns:a16="http://schemas.microsoft.com/office/drawing/2014/main" id="{459F483D-B84C-4465-8DE8-A11F826214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832" y="1351186"/>
            <a:ext cx="640110" cy="648424"/>
          </a:xfrm>
          <a:prstGeom prst="rect">
            <a:avLst/>
          </a:prstGeom>
        </p:spPr>
      </p:pic>
      <p:pic>
        <p:nvPicPr>
          <p:cNvPr id="40" name="Picture 39">
            <a:extLst>
              <a:ext uri="{FF2B5EF4-FFF2-40B4-BE49-F238E27FC236}">
                <a16:creationId xmlns:a16="http://schemas.microsoft.com/office/drawing/2014/main" id="{089D991C-3758-4876-BE4A-67DF99128A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8832" y="2737836"/>
            <a:ext cx="640110" cy="648424"/>
          </a:xfrm>
          <a:prstGeom prst="rect">
            <a:avLst/>
          </a:prstGeom>
        </p:spPr>
      </p:pic>
      <p:pic>
        <p:nvPicPr>
          <p:cNvPr id="41" name="Picture 40">
            <a:extLst>
              <a:ext uri="{FF2B5EF4-FFF2-40B4-BE49-F238E27FC236}">
                <a16:creationId xmlns:a16="http://schemas.microsoft.com/office/drawing/2014/main" id="{DE56D476-32FE-4C83-BDD2-91841D22C5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7944" y="1495202"/>
            <a:ext cx="640110" cy="648424"/>
          </a:xfrm>
          <a:prstGeom prst="rect">
            <a:avLst/>
          </a:prstGeom>
        </p:spPr>
      </p:pic>
      <p:pic>
        <p:nvPicPr>
          <p:cNvPr id="42" name="Picture 41">
            <a:extLst>
              <a:ext uri="{FF2B5EF4-FFF2-40B4-BE49-F238E27FC236}">
                <a16:creationId xmlns:a16="http://schemas.microsoft.com/office/drawing/2014/main" id="{57638912-B272-472D-85AD-DA0594A390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8527" y="1902499"/>
            <a:ext cx="640110" cy="648424"/>
          </a:xfrm>
          <a:prstGeom prst="rect">
            <a:avLst/>
          </a:prstGeom>
        </p:spPr>
      </p:pic>
      <p:pic>
        <p:nvPicPr>
          <p:cNvPr id="43" name="Picture 42">
            <a:extLst>
              <a:ext uri="{FF2B5EF4-FFF2-40B4-BE49-F238E27FC236}">
                <a16:creationId xmlns:a16="http://schemas.microsoft.com/office/drawing/2014/main" id="{2DF4B530-F134-4042-A991-52B905E5CA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6853" y="2677650"/>
            <a:ext cx="640110" cy="648424"/>
          </a:xfrm>
          <a:prstGeom prst="rect">
            <a:avLst/>
          </a:prstGeom>
        </p:spPr>
      </p:pic>
      <p:pic>
        <p:nvPicPr>
          <p:cNvPr id="44" name="Picture 43">
            <a:extLst>
              <a:ext uri="{FF2B5EF4-FFF2-40B4-BE49-F238E27FC236}">
                <a16:creationId xmlns:a16="http://schemas.microsoft.com/office/drawing/2014/main" id="{F2DEFBEC-6BEB-44D8-8C84-6A28A19E19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9116" y="2324778"/>
            <a:ext cx="640110" cy="648424"/>
          </a:xfrm>
          <a:prstGeom prst="rect">
            <a:avLst/>
          </a:prstGeom>
        </p:spPr>
      </p:pic>
      <p:pic>
        <p:nvPicPr>
          <p:cNvPr id="45" name="Picture 44">
            <a:extLst>
              <a:ext uri="{FF2B5EF4-FFF2-40B4-BE49-F238E27FC236}">
                <a16:creationId xmlns:a16="http://schemas.microsoft.com/office/drawing/2014/main" id="{7E0280A2-6DDA-4A0C-97CA-305A35D1D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546" y="1340768"/>
            <a:ext cx="640110" cy="648424"/>
          </a:xfrm>
          <a:prstGeom prst="rect">
            <a:avLst/>
          </a:prstGeom>
        </p:spPr>
      </p:pic>
      <p:pic>
        <p:nvPicPr>
          <p:cNvPr id="46" name="Picture 45">
            <a:extLst>
              <a:ext uri="{FF2B5EF4-FFF2-40B4-BE49-F238E27FC236}">
                <a16:creationId xmlns:a16="http://schemas.microsoft.com/office/drawing/2014/main" id="{295A9366-DFFE-49A5-845D-8B1EB60F71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7828" y="1909549"/>
            <a:ext cx="640110" cy="648424"/>
          </a:xfrm>
          <a:prstGeom prst="rect">
            <a:avLst/>
          </a:prstGeom>
        </p:spPr>
      </p:pic>
      <p:pic>
        <p:nvPicPr>
          <p:cNvPr id="47" name="Picture 46">
            <a:extLst>
              <a:ext uri="{FF2B5EF4-FFF2-40B4-BE49-F238E27FC236}">
                <a16:creationId xmlns:a16="http://schemas.microsoft.com/office/drawing/2014/main" id="{42448798-5D5C-4CAE-AF96-B5811F18D2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8274" y="1772816"/>
            <a:ext cx="640110" cy="648424"/>
          </a:xfrm>
          <a:prstGeom prst="rect">
            <a:avLst/>
          </a:prstGeom>
        </p:spPr>
      </p:pic>
      <p:pic>
        <p:nvPicPr>
          <p:cNvPr id="48" name="Picture 47">
            <a:extLst>
              <a:ext uri="{FF2B5EF4-FFF2-40B4-BE49-F238E27FC236}">
                <a16:creationId xmlns:a16="http://schemas.microsoft.com/office/drawing/2014/main" id="{00AF27A3-AD08-464E-AC78-FA79E14672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7284" y="2630860"/>
            <a:ext cx="640110" cy="648424"/>
          </a:xfrm>
          <a:prstGeom prst="rect">
            <a:avLst/>
          </a:prstGeom>
        </p:spPr>
      </p:pic>
      <p:pic>
        <p:nvPicPr>
          <p:cNvPr id="49" name="Picture 48">
            <a:extLst>
              <a:ext uri="{FF2B5EF4-FFF2-40B4-BE49-F238E27FC236}">
                <a16:creationId xmlns:a16="http://schemas.microsoft.com/office/drawing/2014/main" id="{B39E0D2C-DFC4-44EA-B5F1-8FD3276E65C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62115" y="2054803"/>
            <a:ext cx="2118567" cy="1807619"/>
          </a:xfrm>
          <a:prstGeom prst="rect">
            <a:avLst/>
          </a:prstGeom>
        </p:spPr>
      </p:pic>
      <p:pic>
        <p:nvPicPr>
          <p:cNvPr id="50" name="Picture 49">
            <a:extLst>
              <a:ext uri="{FF2B5EF4-FFF2-40B4-BE49-F238E27FC236}">
                <a16:creationId xmlns:a16="http://schemas.microsoft.com/office/drawing/2014/main" id="{D33C50E7-5C7F-4E1E-BB8E-C2ACD8C87CD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894311" y="2054803"/>
            <a:ext cx="2118567" cy="1870470"/>
          </a:xfrm>
          <a:prstGeom prst="rect">
            <a:avLst/>
          </a:prstGeom>
        </p:spPr>
      </p:pic>
      <p:pic>
        <p:nvPicPr>
          <p:cNvPr id="51" name="Picture 50">
            <a:extLst>
              <a:ext uri="{FF2B5EF4-FFF2-40B4-BE49-F238E27FC236}">
                <a16:creationId xmlns:a16="http://schemas.microsoft.com/office/drawing/2014/main" id="{C47DCD57-F991-4F74-8FB1-CBFB0FA0100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550865" y="2054803"/>
            <a:ext cx="2118567" cy="1870470"/>
          </a:xfrm>
          <a:prstGeom prst="rect">
            <a:avLst/>
          </a:prstGeom>
        </p:spPr>
      </p:pic>
      <p:pic>
        <p:nvPicPr>
          <p:cNvPr id="52" name="Picture 51">
            <a:extLst>
              <a:ext uri="{FF2B5EF4-FFF2-40B4-BE49-F238E27FC236}">
                <a16:creationId xmlns:a16="http://schemas.microsoft.com/office/drawing/2014/main" id="{87E2D85E-7110-43C9-BCA5-B5240A21C6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207419" y="3866160"/>
            <a:ext cx="2118567" cy="830998"/>
          </a:xfrm>
          <a:prstGeom prst="rect">
            <a:avLst/>
          </a:prstGeom>
        </p:spPr>
      </p:pic>
      <p:pic>
        <p:nvPicPr>
          <p:cNvPr id="53" name="Picture 52">
            <a:extLst>
              <a:ext uri="{FF2B5EF4-FFF2-40B4-BE49-F238E27FC236}">
                <a16:creationId xmlns:a16="http://schemas.microsoft.com/office/drawing/2014/main" id="{6C690212-42F6-43EA-B9FB-6F649D7ABE1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35573" y="3866160"/>
            <a:ext cx="2118567" cy="830998"/>
          </a:xfrm>
          <a:prstGeom prst="rect">
            <a:avLst/>
          </a:prstGeom>
        </p:spPr>
      </p:pic>
    </p:spTree>
    <p:extLst>
      <p:ext uri="{BB962C8B-B14F-4D97-AF65-F5344CB8AC3E}">
        <p14:creationId xmlns:p14="http://schemas.microsoft.com/office/powerpoint/2010/main" val="221572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000" decel="50000" fill="hold" nodeType="clickEffect">
                                  <p:stCondLst>
                                    <p:cond delay="0"/>
                                  </p:stCondLst>
                                  <p:childTnLst>
                                    <p:animMotion origin="layout" path="M 0.00139 0.00092 L 0.00695 0.00092 C 0.00938 0.00092 0.0125 0.02453 0.0125 0.04398 L 0.0125 0.08703 " pathEditMode="relative" rAng="0" ptsTypes="AAAA">
                                      <p:cBhvr>
                                        <p:cTn id="6" dur="2000" fill="hold"/>
                                        <p:tgtEl>
                                          <p:spTgt spid="34"/>
                                        </p:tgtEl>
                                        <p:attrNameLst>
                                          <p:attrName>ppt_x</p:attrName>
                                          <p:attrName>ppt_y</p:attrName>
                                        </p:attrNameLst>
                                      </p:cBhvr>
                                      <p:rCtr x="556" y="4306"/>
                                    </p:animMotion>
                                  </p:childTnLst>
                                </p:cTn>
                              </p:par>
                              <p:par>
                                <p:cTn id="7" presetID="42" presetClass="path" presetSubtype="0" accel="50000" decel="50000" fill="hold" nodeType="withEffect">
                                  <p:stCondLst>
                                    <p:cond delay="0"/>
                                  </p:stCondLst>
                                  <p:childTnLst>
                                    <p:animMotion origin="layout" path="M 0.00086 -1.48148E-6 L -0.0375 0.15417 " pathEditMode="relative" rAng="0" ptsTypes="AA">
                                      <p:cBhvr>
                                        <p:cTn id="8" dur="2000" fill="hold"/>
                                        <p:tgtEl>
                                          <p:spTgt spid="35"/>
                                        </p:tgtEl>
                                        <p:attrNameLst>
                                          <p:attrName>ppt_x</p:attrName>
                                          <p:attrName>ppt_y</p:attrName>
                                        </p:attrNameLst>
                                      </p:cBhvr>
                                      <p:rCtr x="-1927" y="7708"/>
                                    </p:animMotion>
                                  </p:childTnLst>
                                </p:cTn>
                              </p:par>
                              <p:par>
                                <p:cTn id="9" presetID="42" presetClass="path" presetSubtype="0" accel="50000" decel="50000" fill="hold" nodeType="withEffect">
                                  <p:stCondLst>
                                    <p:cond delay="0"/>
                                  </p:stCondLst>
                                  <p:childTnLst>
                                    <p:animMotion origin="layout" path="M 0.00261 0.00278 L 0.00782 0.10162 " pathEditMode="relative" rAng="0" ptsTypes="AA">
                                      <p:cBhvr>
                                        <p:cTn id="10" dur="2000" fill="hold"/>
                                        <p:tgtEl>
                                          <p:spTgt spid="36"/>
                                        </p:tgtEl>
                                        <p:attrNameLst>
                                          <p:attrName>ppt_x</p:attrName>
                                          <p:attrName>ppt_y</p:attrName>
                                        </p:attrNameLst>
                                      </p:cBhvr>
                                      <p:rCtr x="260" y="4931"/>
                                    </p:animMotion>
                                  </p:childTnLst>
                                </p:cTn>
                              </p:par>
                              <p:par>
                                <p:cTn id="11" presetID="50" presetClass="path" presetSubtype="0" accel="50000" decel="50000" fill="hold" nodeType="withEffect">
                                  <p:stCondLst>
                                    <p:cond delay="0"/>
                                  </p:stCondLst>
                                  <p:childTnLst>
                                    <p:animMotion origin="layout" path="M 0.00087 4.07407E-6 L -0.00208 4.07407E-6 C -0.00329 4.07407E-6 -0.00451 0.01388 -0.00451 0.02615 C -0.00451 0.03449 -0.00763 0.04351 -0.00763 0.05231 " pathEditMode="relative" rAng="0" ptsTypes="AAAA">
                                      <p:cBhvr>
                                        <p:cTn id="12" dur="2000" fill="hold"/>
                                        <p:tgtEl>
                                          <p:spTgt spid="37"/>
                                        </p:tgtEl>
                                        <p:attrNameLst>
                                          <p:attrName>ppt_x</p:attrName>
                                          <p:attrName>ppt_y</p:attrName>
                                        </p:attrNameLst>
                                      </p:cBhvr>
                                      <p:rCtr x="-434" y="2616"/>
                                    </p:animMotion>
                                  </p:childTnLst>
                                </p:cTn>
                              </p:par>
                              <p:par>
                                <p:cTn id="13" presetID="42" presetClass="path" presetSubtype="0" accel="50000" decel="50000" fill="hold" nodeType="withEffect">
                                  <p:stCondLst>
                                    <p:cond delay="0"/>
                                  </p:stCondLst>
                                  <p:childTnLst>
                                    <p:animMotion origin="layout" path="M 1.94444E-6 0.00255 L -0.08386 0.11922 " pathEditMode="relative" rAng="0" ptsTypes="AA">
                                      <p:cBhvr>
                                        <p:cTn id="14" dur="2000" fill="hold"/>
                                        <p:tgtEl>
                                          <p:spTgt spid="39"/>
                                        </p:tgtEl>
                                        <p:attrNameLst>
                                          <p:attrName>ppt_x</p:attrName>
                                          <p:attrName>ppt_y</p:attrName>
                                        </p:attrNameLst>
                                      </p:cBhvr>
                                      <p:rCtr x="-4201" y="5833"/>
                                    </p:animMotion>
                                  </p:childTnLst>
                                </p:cTn>
                              </p:par>
                            </p:childTnLst>
                          </p:cTn>
                        </p:par>
                        <p:par>
                          <p:cTn id="15" fill="hold">
                            <p:stCondLst>
                              <p:cond delay="2000"/>
                            </p:stCondLst>
                            <p:childTnLst>
                              <p:par>
                                <p:cTn id="16" presetID="10" presetClass="entr" presetSubtype="0" fill="hold" nodeType="afterEffect">
                                  <p:stCondLst>
                                    <p:cond delay="25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par>
                          <p:cTn id="19" fill="hold">
                            <p:stCondLst>
                              <p:cond delay="2750"/>
                            </p:stCondLst>
                            <p:childTnLst>
                              <p:par>
                                <p:cTn id="20" presetID="10" presetClass="entr" presetSubtype="0" fill="hold" nodeType="afterEffect">
                                  <p:stCondLst>
                                    <p:cond delay="25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500"/>
                            </p:stCondLst>
                            <p:childTnLst>
                              <p:par>
                                <p:cTn id="24" presetID="10" presetClass="entr" presetSubtype="0" fill="hold" grpId="0" nodeType="afterEffect">
                                  <p:stCondLst>
                                    <p:cond delay="2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3.05556E-6 0.00185 L -0.00643 0.04051 " pathEditMode="relative" rAng="0" ptsTypes="AA">
                                      <p:cBhvr>
                                        <p:cTn id="30" dur="2000" fill="hold"/>
                                        <p:tgtEl>
                                          <p:spTgt spid="40"/>
                                        </p:tgtEl>
                                        <p:attrNameLst>
                                          <p:attrName>ppt_x</p:attrName>
                                          <p:attrName>ppt_y</p:attrName>
                                        </p:attrNameLst>
                                      </p:cBhvr>
                                      <p:rCtr x="-330" y="1921"/>
                                    </p:animMotion>
                                  </p:childTnLst>
                                </p:cTn>
                              </p:par>
                              <p:par>
                                <p:cTn id="31" presetID="42" presetClass="path" presetSubtype="0" accel="50000" decel="50000" fill="hold" nodeType="withEffect">
                                  <p:stCondLst>
                                    <p:cond delay="0"/>
                                  </p:stCondLst>
                                  <p:childTnLst>
                                    <p:animMotion origin="layout" path="M 0.0007 -1.85185E-6 L 0.07066 0.01968 " pathEditMode="relative" rAng="0" ptsTypes="AA">
                                      <p:cBhvr>
                                        <p:cTn id="32" dur="2000" fill="hold"/>
                                        <p:tgtEl>
                                          <p:spTgt spid="38"/>
                                        </p:tgtEl>
                                        <p:attrNameLst>
                                          <p:attrName>ppt_x</p:attrName>
                                          <p:attrName>ppt_y</p:attrName>
                                        </p:attrNameLst>
                                      </p:cBhvr>
                                      <p:rCtr x="3490" y="972"/>
                                    </p:animMotion>
                                  </p:childTnLst>
                                </p:cTn>
                              </p:par>
                              <p:par>
                                <p:cTn id="33" presetID="42" presetClass="path" presetSubtype="0" accel="50000" decel="50000" fill="hold" nodeType="withEffect">
                                  <p:stCondLst>
                                    <p:cond delay="0"/>
                                  </p:stCondLst>
                                  <p:childTnLst>
                                    <p:animMotion origin="layout" path="M 0.00069 -1.48148E-6 L -0.00122 0.04051 " pathEditMode="relative" rAng="0" ptsTypes="AA">
                                      <p:cBhvr>
                                        <p:cTn id="34" dur="2000" fill="hold"/>
                                        <p:tgtEl>
                                          <p:spTgt spid="43"/>
                                        </p:tgtEl>
                                        <p:attrNameLst>
                                          <p:attrName>ppt_x</p:attrName>
                                          <p:attrName>ppt_y</p:attrName>
                                        </p:attrNameLst>
                                      </p:cBhvr>
                                      <p:rCtr x="-104" y="2014"/>
                                    </p:animMotion>
                                  </p:childTnLst>
                                </p:cTn>
                              </p:par>
                              <p:par>
                                <p:cTn id="35" presetID="42" presetClass="path" presetSubtype="0" accel="50000" decel="50000" fill="hold" nodeType="withEffect">
                                  <p:stCondLst>
                                    <p:cond delay="0"/>
                                  </p:stCondLst>
                                  <p:childTnLst>
                                    <p:animMotion origin="layout" path="M -4.72222E-6 2.96296E-6 L -0.00138 0.04051 " pathEditMode="relative" rAng="0" ptsTypes="AA">
                                      <p:cBhvr>
                                        <p:cTn id="36" dur="2000" fill="hold"/>
                                        <p:tgtEl>
                                          <p:spTgt spid="42"/>
                                        </p:tgtEl>
                                        <p:attrNameLst>
                                          <p:attrName>ppt_x</p:attrName>
                                          <p:attrName>ppt_y</p:attrName>
                                        </p:attrNameLst>
                                      </p:cBhvr>
                                      <p:rCtr x="-69" y="2014"/>
                                    </p:animMotion>
                                  </p:childTnLst>
                                </p:cTn>
                              </p:par>
                              <p:par>
                                <p:cTn id="37" presetID="50" presetClass="path" presetSubtype="0" accel="50000" decel="50000" fill="hold" nodeType="withEffect">
                                  <p:stCondLst>
                                    <p:cond delay="0"/>
                                  </p:stCondLst>
                                  <p:childTnLst>
                                    <p:animMotion origin="layout" path="M -1.11111E-6 0.00092 L 0.00972 0.00092 C 0.01493 0.00092 0.02118 0.05023 0.02118 0.09074 C 0.02118 0.12129 0.02222 0.14514 0.02222 0.17616 " pathEditMode="relative" rAng="0" ptsTypes="AAAA">
                                      <p:cBhvr>
                                        <p:cTn id="38" dur="2000" fill="hold"/>
                                        <p:tgtEl>
                                          <p:spTgt spid="41"/>
                                        </p:tgtEl>
                                        <p:attrNameLst>
                                          <p:attrName>ppt_x</p:attrName>
                                          <p:attrName>ppt_y</p:attrName>
                                        </p:attrNameLst>
                                      </p:cBhvr>
                                      <p:rCtr x="1111" y="8750"/>
                                    </p:animMotion>
                                  </p:childTnLst>
                                </p:cTn>
                              </p:par>
                            </p:childTnLst>
                          </p:cTn>
                        </p:par>
                        <p:par>
                          <p:cTn id="39" fill="hold">
                            <p:stCondLst>
                              <p:cond delay="2000"/>
                            </p:stCondLst>
                            <p:childTnLst>
                              <p:par>
                                <p:cTn id="40" presetID="10" presetClass="entr" presetSubtype="0" fill="hold" nodeType="afterEffect">
                                  <p:stCondLst>
                                    <p:cond delay="25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2750"/>
                            </p:stCondLst>
                            <p:childTnLst>
                              <p:par>
                                <p:cTn id="44" presetID="10" presetClass="entr" presetSubtype="0" fill="hold" nodeType="afterEffect">
                                  <p:stCondLst>
                                    <p:cond delay="25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par>
                          <p:cTn id="47" fill="hold">
                            <p:stCondLst>
                              <p:cond delay="3500"/>
                            </p:stCondLst>
                            <p:childTnLst>
                              <p:par>
                                <p:cTn id="48" presetID="10" presetClass="entr" presetSubtype="0" fill="hold" grpId="0" nodeType="afterEffect">
                                  <p:stCondLst>
                                    <p:cond delay="20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par>
                                <p:cTn id="51" presetID="10" presetClass="exit" presetSubtype="0" fill="hold" grpId="1" nodeType="withEffect">
                                  <p:stCondLst>
                                    <p:cond delay="0"/>
                                  </p:stCondLst>
                                  <p:childTnLst>
                                    <p:animEffect transition="out" filter="fade">
                                      <p:cBhvr>
                                        <p:cTn id="52" dur="500"/>
                                        <p:tgtEl>
                                          <p:spTgt spid="25"/>
                                        </p:tgtEl>
                                      </p:cBhvr>
                                    </p:animEffect>
                                    <p:set>
                                      <p:cBhvr>
                                        <p:cTn id="53" dur="1" fill="hold">
                                          <p:stCondLst>
                                            <p:cond delay="499"/>
                                          </p:stCondLst>
                                        </p:cTn>
                                        <p:tgtEl>
                                          <p:spTgt spid="25"/>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42" presetClass="path" presetSubtype="0" accel="50000" decel="50000" fill="hold" nodeType="clickEffect">
                                  <p:stCondLst>
                                    <p:cond delay="0"/>
                                  </p:stCondLst>
                                  <p:childTnLst>
                                    <p:animMotion origin="layout" path="M -0.00174 0.00347 L 0.05521 0.10208 " pathEditMode="relative" rAng="0" ptsTypes="AA">
                                      <p:cBhvr>
                                        <p:cTn id="57" dur="2000" fill="hold"/>
                                        <p:tgtEl>
                                          <p:spTgt spid="44"/>
                                        </p:tgtEl>
                                        <p:attrNameLst>
                                          <p:attrName>ppt_x</p:attrName>
                                          <p:attrName>ppt_y</p:attrName>
                                        </p:attrNameLst>
                                      </p:cBhvr>
                                      <p:rCtr x="2847" y="4931"/>
                                    </p:animMotion>
                                  </p:childTnLst>
                                </p:cTn>
                              </p:par>
                              <p:par>
                                <p:cTn id="58" presetID="42" presetClass="path" presetSubtype="0" accel="50000" decel="50000" fill="hold" nodeType="withEffect">
                                  <p:stCondLst>
                                    <p:cond delay="0"/>
                                  </p:stCondLst>
                                  <p:childTnLst>
                                    <p:animMotion origin="layout" path="M 0.00451 0.00116 L 0.05191 0.12223 " pathEditMode="relative" rAng="0" ptsTypes="AA">
                                      <p:cBhvr>
                                        <p:cTn id="59" dur="2000" fill="hold"/>
                                        <p:tgtEl>
                                          <p:spTgt spid="45"/>
                                        </p:tgtEl>
                                        <p:attrNameLst>
                                          <p:attrName>ppt_x</p:attrName>
                                          <p:attrName>ppt_y</p:attrName>
                                        </p:attrNameLst>
                                      </p:cBhvr>
                                      <p:rCtr x="2361" y="6042"/>
                                    </p:animMotion>
                                  </p:childTnLst>
                                </p:cTn>
                              </p:par>
                              <p:par>
                                <p:cTn id="60" presetID="42" presetClass="path" presetSubtype="0" accel="50000" decel="50000" fill="hold" nodeType="withEffect">
                                  <p:stCondLst>
                                    <p:cond delay="0"/>
                                  </p:stCondLst>
                                  <p:childTnLst>
                                    <p:animMotion origin="layout" path="M -0.00069 -0.00185 L 0.01164 0.1169 " pathEditMode="relative" rAng="0" ptsTypes="AA">
                                      <p:cBhvr>
                                        <p:cTn id="61" dur="2000" fill="hold"/>
                                        <p:tgtEl>
                                          <p:spTgt spid="46"/>
                                        </p:tgtEl>
                                        <p:attrNameLst>
                                          <p:attrName>ppt_x</p:attrName>
                                          <p:attrName>ppt_y</p:attrName>
                                        </p:attrNameLst>
                                      </p:cBhvr>
                                      <p:rCtr x="608" y="5926"/>
                                    </p:animMotion>
                                  </p:childTnLst>
                                </p:cTn>
                              </p:par>
                              <p:par>
                                <p:cTn id="62" presetID="42" presetClass="path" presetSubtype="0" accel="50000" decel="50000" fill="hold" nodeType="withEffect">
                                  <p:stCondLst>
                                    <p:cond delay="0"/>
                                  </p:stCondLst>
                                  <p:childTnLst>
                                    <p:animMotion origin="layout" path="M 0.00174 -0.00023 L -0.03767 0.05764 " pathEditMode="relative" rAng="0" ptsTypes="AA">
                                      <p:cBhvr>
                                        <p:cTn id="63" dur="2000" fill="hold"/>
                                        <p:tgtEl>
                                          <p:spTgt spid="47"/>
                                        </p:tgtEl>
                                        <p:attrNameLst>
                                          <p:attrName>ppt_x</p:attrName>
                                          <p:attrName>ppt_y</p:attrName>
                                        </p:attrNameLst>
                                      </p:cBhvr>
                                      <p:rCtr x="-1979" y="2894"/>
                                    </p:animMotion>
                                  </p:childTnLst>
                                </p:cTn>
                              </p:par>
                              <p:par>
                                <p:cTn id="64" presetID="42" presetClass="path" presetSubtype="0" accel="50000" decel="50000" fill="hold" nodeType="withEffect">
                                  <p:stCondLst>
                                    <p:cond delay="0"/>
                                  </p:stCondLst>
                                  <p:childTnLst>
                                    <p:animMotion origin="layout" path="M -0.00538 -0.01667 L 0.02622 0.04745 " pathEditMode="relative" rAng="0" ptsTypes="AA">
                                      <p:cBhvr>
                                        <p:cTn id="65" dur="2000" fill="hold"/>
                                        <p:tgtEl>
                                          <p:spTgt spid="48"/>
                                        </p:tgtEl>
                                        <p:attrNameLst>
                                          <p:attrName>ppt_x</p:attrName>
                                          <p:attrName>ppt_y</p:attrName>
                                        </p:attrNameLst>
                                      </p:cBhvr>
                                      <p:rCtr x="1580" y="3194"/>
                                    </p:animMotion>
                                  </p:childTnLst>
                                </p:cTn>
                              </p:par>
                            </p:childTnLst>
                          </p:cTn>
                        </p:par>
                        <p:par>
                          <p:cTn id="66" fill="hold">
                            <p:stCondLst>
                              <p:cond delay="2000"/>
                            </p:stCondLst>
                            <p:childTnLst>
                              <p:par>
                                <p:cTn id="67" presetID="10" presetClass="entr" presetSubtype="0" fill="hold" nodeType="afterEffect">
                                  <p:stCondLst>
                                    <p:cond delay="250"/>
                                  </p:stCondLst>
                                  <p:childTnLst>
                                    <p:set>
                                      <p:cBhvr>
                                        <p:cTn id="68" dur="1" fill="hold">
                                          <p:stCondLst>
                                            <p:cond delay="0"/>
                                          </p:stCondLst>
                                        </p:cTn>
                                        <p:tgtEl>
                                          <p:spTgt spid="50"/>
                                        </p:tgtEl>
                                        <p:attrNameLst>
                                          <p:attrName>style.visibility</p:attrName>
                                        </p:attrNameLst>
                                      </p:cBhvr>
                                      <p:to>
                                        <p:strVal val="visible"/>
                                      </p:to>
                                    </p:set>
                                    <p:animEffect transition="in" filter="fade">
                                      <p:cBhvr>
                                        <p:cTn id="69" dur="500"/>
                                        <p:tgtEl>
                                          <p:spTgt spid="50"/>
                                        </p:tgtEl>
                                      </p:cBhvr>
                                    </p:animEffect>
                                  </p:childTnLst>
                                </p:cTn>
                              </p:par>
                            </p:childTnLst>
                          </p:cTn>
                        </p:par>
                        <p:par>
                          <p:cTn id="70" fill="hold">
                            <p:stCondLst>
                              <p:cond delay="2750"/>
                            </p:stCondLst>
                            <p:childTnLst>
                              <p:par>
                                <p:cTn id="71" presetID="10" presetClass="entr" presetSubtype="0" fill="hold" nodeType="afterEffect">
                                  <p:stCondLst>
                                    <p:cond delay="25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500"/>
                                        <p:tgtEl>
                                          <p:spTgt spid="53"/>
                                        </p:tgtEl>
                                      </p:cBhvr>
                                    </p:animEffect>
                                  </p:childTnLst>
                                </p:cTn>
                              </p:par>
                            </p:childTnLst>
                          </p:cTn>
                        </p:par>
                        <p:par>
                          <p:cTn id="74" fill="hold">
                            <p:stCondLst>
                              <p:cond delay="3500"/>
                            </p:stCondLst>
                            <p:childTnLst>
                              <p:par>
                                <p:cTn id="75" presetID="10" presetClass="entr" presetSubtype="0" fill="hold" grpId="0" nodeType="afterEffect">
                                  <p:stCondLst>
                                    <p:cond delay="20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par>
                                <p:cTn id="78" presetID="10" presetClass="exit" presetSubtype="0" fill="hold" grpId="1" nodeType="withEffect">
                                  <p:stCondLst>
                                    <p:cond delay="0"/>
                                  </p:stCondLst>
                                  <p:childTnLst>
                                    <p:animEffect transition="out" filter="fade">
                                      <p:cBhvr>
                                        <p:cTn id="79" dur="500"/>
                                        <p:tgtEl>
                                          <p:spTgt spid="26"/>
                                        </p:tgtEl>
                                      </p:cBhvr>
                                    </p:animEffect>
                                    <p:set>
                                      <p:cBhvr>
                                        <p:cTn id="80" dur="1" fill="hold">
                                          <p:stCondLst>
                                            <p:cond delay="499"/>
                                          </p:stCondLst>
                                        </p:cTn>
                                        <p:tgtEl>
                                          <p:spTgt spid="26"/>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34"/>
                                        </p:tgtEl>
                                      </p:cBhvr>
                                    </p:animEffect>
                                    <p:set>
                                      <p:cBhvr>
                                        <p:cTn id="83" dur="1" fill="hold">
                                          <p:stCondLst>
                                            <p:cond delay="499"/>
                                          </p:stCondLst>
                                        </p:cTn>
                                        <p:tgtEl>
                                          <p:spTgt spid="34"/>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500"/>
                                        <p:tgtEl>
                                          <p:spTgt spid="35"/>
                                        </p:tgtEl>
                                      </p:cBhvr>
                                    </p:animEffect>
                                    <p:set>
                                      <p:cBhvr>
                                        <p:cTn id="86" dur="1" fill="hold">
                                          <p:stCondLst>
                                            <p:cond delay="499"/>
                                          </p:stCondLst>
                                        </p:cTn>
                                        <p:tgtEl>
                                          <p:spTgt spid="35"/>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36"/>
                                        </p:tgtEl>
                                      </p:cBhvr>
                                    </p:animEffect>
                                    <p:set>
                                      <p:cBhvr>
                                        <p:cTn id="89" dur="1" fill="hold">
                                          <p:stCondLst>
                                            <p:cond delay="499"/>
                                          </p:stCondLst>
                                        </p:cTn>
                                        <p:tgtEl>
                                          <p:spTgt spid="36"/>
                                        </p:tgtEl>
                                        <p:attrNameLst>
                                          <p:attrName>style.visibility</p:attrName>
                                        </p:attrNameLst>
                                      </p:cBhvr>
                                      <p:to>
                                        <p:strVal val="hidden"/>
                                      </p:to>
                                    </p:set>
                                  </p:childTnLst>
                                </p:cTn>
                              </p:par>
                              <p:par>
                                <p:cTn id="90" presetID="10" presetClass="exit" presetSubtype="0" fill="hold" nodeType="withEffect">
                                  <p:stCondLst>
                                    <p:cond delay="0"/>
                                  </p:stCondLst>
                                  <p:childTnLst>
                                    <p:animEffect transition="out" filter="fade">
                                      <p:cBhvr>
                                        <p:cTn id="91" dur="500"/>
                                        <p:tgtEl>
                                          <p:spTgt spid="37"/>
                                        </p:tgtEl>
                                      </p:cBhvr>
                                    </p:animEffect>
                                    <p:set>
                                      <p:cBhvr>
                                        <p:cTn id="92" dur="1" fill="hold">
                                          <p:stCondLst>
                                            <p:cond delay="499"/>
                                          </p:stCondLst>
                                        </p:cTn>
                                        <p:tgtEl>
                                          <p:spTgt spid="37"/>
                                        </p:tgtEl>
                                        <p:attrNameLst>
                                          <p:attrName>style.visibility</p:attrName>
                                        </p:attrNameLst>
                                      </p:cBhvr>
                                      <p:to>
                                        <p:strVal val="hidden"/>
                                      </p:to>
                                    </p:set>
                                  </p:childTnLst>
                                </p:cTn>
                              </p:par>
                              <p:par>
                                <p:cTn id="93" presetID="10" presetClass="exit" presetSubtype="0" fill="hold" nodeType="withEffect">
                                  <p:stCondLst>
                                    <p:cond delay="0"/>
                                  </p:stCondLst>
                                  <p:childTnLst>
                                    <p:animEffect transition="out" filter="fade">
                                      <p:cBhvr>
                                        <p:cTn id="94" dur="500"/>
                                        <p:tgtEl>
                                          <p:spTgt spid="39"/>
                                        </p:tgtEl>
                                      </p:cBhvr>
                                    </p:animEffect>
                                    <p:set>
                                      <p:cBhvr>
                                        <p:cTn id="95" dur="1" fill="hold">
                                          <p:stCondLst>
                                            <p:cond delay="499"/>
                                          </p:stCondLst>
                                        </p:cTn>
                                        <p:tgtEl>
                                          <p:spTgt spid="39"/>
                                        </p:tgtEl>
                                        <p:attrNameLst>
                                          <p:attrName>style.visibility</p:attrName>
                                        </p:attrNameLst>
                                      </p:cBhvr>
                                      <p:to>
                                        <p:strVal val="hidden"/>
                                      </p:to>
                                    </p:set>
                                  </p:childTnLst>
                                </p:cTn>
                              </p:par>
                              <p:par>
                                <p:cTn id="96" presetID="10" presetClass="exit" presetSubtype="0" fill="hold" nodeType="withEffect">
                                  <p:stCondLst>
                                    <p:cond delay="0"/>
                                  </p:stCondLst>
                                  <p:childTnLst>
                                    <p:animEffect transition="out" filter="fade">
                                      <p:cBhvr>
                                        <p:cTn id="97" dur="500"/>
                                        <p:tgtEl>
                                          <p:spTgt spid="40"/>
                                        </p:tgtEl>
                                      </p:cBhvr>
                                    </p:animEffect>
                                    <p:set>
                                      <p:cBhvr>
                                        <p:cTn id="98" dur="1" fill="hold">
                                          <p:stCondLst>
                                            <p:cond delay="499"/>
                                          </p:stCondLst>
                                        </p:cTn>
                                        <p:tgtEl>
                                          <p:spTgt spid="40"/>
                                        </p:tgtEl>
                                        <p:attrNameLst>
                                          <p:attrName>style.visibility</p:attrName>
                                        </p:attrNameLst>
                                      </p:cBhvr>
                                      <p:to>
                                        <p:strVal val="hidden"/>
                                      </p:to>
                                    </p:set>
                                  </p:childTnLst>
                                </p:cTn>
                              </p:par>
                              <p:par>
                                <p:cTn id="99" presetID="10" presetClass="exit" presetSubtype="0" fill="hold" nodeType="withEffect">
                                  <p:stCondLst>
                                    <p:cond delay="0"/>
                                  </p:stCondLst>
                                  <p:childTnLst>
                                    <p:animEffect transition="out" filter="fade">
                                      <p:cBhvr>
                                        <p:cTn id="100" dur="500"/>
                                        <p:tgtEl>
                                          <p:spTgt spid="38"/>
                                        </p:tgtEl>
                                      </p:cBhvr>
                                    </p:animEffect>
                                    <p:set>
                                      <p:cBhvr>
                                        <p:cTn id="101" dur="1" fill="hold">
                                          <p:stCondLst>
                                            <p:cond delay="499"/>
                                          </p:stCondLst>
                                        </p:cTn>
                                        <p:tgtEl>
                                          <p:spTgt spid="38"/>
                                        </p:tgtEl>
                                        <p:attrNameLst>
                                          <p:attrName>style.visibility</p:attrName>
                                        </p:attrNameLst>
                                      </p:cBhvr>
                                      <p:to>
                                        <p:strVal val="hidden"/>
                                      </p:to>
                                    </p:set>
                                  </p:childTnLst>
                                </p:cTn>
                              </p:par>
                              <p:par>
                                <p:cTn id="102" presetID="10" presetClass="exit" presetSubtype="0" fill="hold" nodeType="withEffect">
                                  <p:stCondLst>
                                    <p:cond delay="0"/>
                                  </p:stCondLst>
                                  <p:childTnLst>
                                    <p:animEffect transition="out" filter="fade">
                                      <p:cBhvr>
                                        <p:cTn id="103" dur="500"/>
                                        <p:tgtEl>
                                          <p:spTgt spid="43"/>
                                        </p:tgtEl>
                                      </p:cBhvr>
                                    </p:animEffect>
                                    <p:set>
                                      <p:cBhvr>
                                        <p:cTn id="104" dur="1" fill="hold">
                                          <p:stCondLst>
                                            <p:cond delay="499"/>
                                          </p:stCondLst>
                                        </p:cTn>
                                        <p:tgtEl>
                                          <p:spTgt spid="43"/>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42"/>
                                        </p:tgtEl>
                                      </p:cBhvr>
                                    </p:animEffect>
                                    <p:set>
                                      <p:cBhvr>
                                        <p:cTn id="107" dur="1" fill="hold">
                                          <p:stCondLst>
                                            <p:cond delay="499"/>
                                          </p:stCondLst>
                                        </p:cTn>
                                        <p:tgtEl>
                                          <p:spTgt spid="42"/>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41"/>
                                        </p:tgtEl>
                                      </p:cBhvr>
                                    </p:animEffect>
                                    <p:set>
                                      <p:cBhvr>
                                        <p:cTn id="110" dur="1" fill="hold">
                                          <p:stCondLst>
                                            <p:cond delay="499"/>
                                          </p:stCondLst>
                                        </p:cTn>
                                        <p:tgtEl>
                                          <p:spTgt spid="41"/>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44"/>
                                        </p:tgtEl>
                                      </p:cBhvr>
                                    </p:animEffect>
                                    <p:set>
                                      <p:cBhvr>
                                        <p:cTn id="113" dur="1" fill="hold">
                                          <p:stCondLst>
                                            <p:cond delay="499"/>
                                          </p:stCondLst>
                                        </p:cTn>
                                        <p:tgtEl>
                                          <p:spTgt spid="44"/>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45"/>
                                        </p:tgtEl>
                                      </p:cBhvr>
                                    </p:animEffect>
                                    <p:set>
                                      <p:cBhvr>
                                        <p:cTn id="116" dur="1" fill="hold">
                                          <p:stCondLst>
                                            <p:cond delay="499"/>
                                          </p:stCondLst>
                                        </p:cTn>
                                        <p:tgtEl>
                                          <p:spTgt spid="45"/>
                                        </p:tgtEl>
                                        <p:attrNameLst>
                                          <p:attrName>style.visibility</p:attrName>
                                        </p:attrNameLst>
                                      </p:cBhvr>
                                      <p:to>
                                        <p:strVal val="hidden"/>
                                      </p:to>
                                    </p:set>
                                  </p:childTnLst>
                                </p:cTn>
                              </p:par>
                              <p:par>
                                <p:cTn id="117" presetID="10" presetClass="exit" presetSubtype="0" fill="hold" nodeType="withEffect">
                                  <p:stCondLst>
                                    <p:cond delay="0"/>
                                  </p:stCondLst>
                                  <p:childTnLst>
                                    <p:animEffect transition="out" filter="fade">
                                      <p:cBhvr>
                                        <p:cTn id="118" dur="500"/>
                                        <p:tgtEl>
                                          <p:spTgt spid="46"/>
                                        </p:tgtEl>
                                      </p:cBhvr>
                                    </p:animEffect>
                                    <p:set>
                                      <p:cBhvr>
                                        <p:cTn id="119" dur="1" fill="hold">
                                          <p:stCondLst>
                                            <p:cond delay="499"/>
                                          </p:stCondLst>
                                        </p:cTn>
                                        <p:tgtEl>
                                          <p:spTgt spid="46"/>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47"/>
                                        </p:tgtEl>
                                      </p:cBhvr>
                                    </p:animEffect>
                                    <p:set>
                                      <p:cBhvr>
                                        <p:cTn id="122" dur="1" fill="hold">
                                          <p:stCondLst>
                                            <p:cond delay="499"/>
                                          </p:stCondLst>
                                        </p:cTn>
                                        <p:tgtEl>
                                          <p:spTgt spid="47"/>
                                        </p:tgtEl>
                                        <p:attrNameLst>
                                          <p:attrName>style.visibility</p:attrName>
                                        </p:attrNameLst>
                                      </p:cBhvr>
                                      <p:to>
                                        <p:strVal val="hidden"/>
                                      </p:to>
                                    </p:set>
                                  </p:childTnLst>
                                </p:cTn>
                              </p:par>
                              <p:par>
                                <p:cTn id="123" presetID="10" presetClass="exit" presetSubtype="0" fill="hold" nodeType="withEffect">
                                  <p:stCondLst>
                                    <p:cond delay="0"/>
                                  </p:stCondLst>
                                  <p:childTnLst>
                                    <p:animEffect transition="out" filter="fade">
                                      <p:cBhvr>
                                        <p:cTn id="124" dur="500"/>
                                        <p:tgtEl>
                                          <p:spTgt spid="48"/>
                                        </p:tgtEl>
                                      </p:cBhvr>
                                    </p:animEffect>
                                    <p:set>
                                      <p:cBhvr>
                                        <p:cTn id="125" dur="1" fill="hold">
                                          <p:stCondLst>
                                            <p:cond delay="499"/>
                                          </p:stCondLst>
                                        </p:cTn>
                                        <p:tgtEl>
                                          <p:spTgt spid="48"/>
                                        </p:tgtEl>
                                        <p:attrNameLst>
                                          <p:attrName>style.visibility</p:attrName>
                                        </p:attrNameLst>
                                      </p:cBhvr>
                                      <p:to>
                                        <p:strVal val="hidden"/>
                                      </p:to>
                                    </p:se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28"/>
                                        </p:tgtEl>
                                        <p:attrNameLst>
                                          <p:attrName>style.visibility</p:attrName>
                                        </p:attrNameLst>
                                      </p:cBhvr>
                                      <p:to>
                                        <p:strVal val="visible"/>
                                      </p:to>
                                    </p:set>
                                    <p:animEffect transition="in" filter="fade">
                                      <p:cBhvr>
                                        <p:cTn id="130" dur="500"/>
                                        <p:tgtEl>
                                          <p:spTgt spid="28"/>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29"/>
                                        </p:tgtEl>
                                        <p:attrNameLst>
                                          <p:attrName>style.visibility</p:attrName>
                                        </p:attrNameLst>
                                      </p:cBhvr>
                                      <p:to>
                                        <p:strVal val="visible"/>
                                      </p:to>
                                    </p:set>
                                    <p:animEffect transition="in" filter="fade">
                                      <p:cBhvr>
                                        <p:cTn id="135" dur="500"/>
                                        <p:tgtEl>
                                          <p:spTgt spid="29"/>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grpId="0" nodeType="clickEffect">
                                  <p:stCondLst>
                                    <p:cond delay="0"/>
                                  </p:stCondLst>
                                  <p:childTnLst>
                                    <p:set>
                                      <p:cBhvr>
                                        <p:cTn id="139" dur="1" fill="hold">
                                          <p:stCondLst>
                                            <p:cond delay="0"/>
                                          </p:stCondLst>
                                        </p:cTn>
                                        <p:tgtEl>
                                          <p:spTgt spid="30"/>
                                        </p:tgtEl>
                                        <p:attrNameLst>
                                          <p:attrName>style.visibility</p:attrName>
                                        </p:attrNameLst>
                                      </p:cBhvr>
                                      <p:to>
                                        <p:strVal val="visible"/>
                                      </p:to>
                                    </p:set>
                                    <p:animEffect transition="in" filter="fade">
                                      <p:cBhvr>
                                        <p:cTn id="140" dur="500"/>
                                        <p:tgtEl>
                                          <p:spTgt spid="30"/>
                                        </p:tgtEl>
                                      </p:cBhvr>
                                    </p:animEffect>
                                  </p:childTnLst>
                                </p:cTn>
                              </p:par>
                            </p:childTnLst>
                          </p:cTn>
                        </p:par>
                        <p:par>
                          <p:cTn id="141" fill="hold">
                            <p:stCondLst>
                              <p:cond delay="500"/>
                            </p:stCondLst>
                            <p:childTnLst>
                              <p:par>
                                <p:cTn id="142" presetID="3" presetClass="emph" presetSubtype="2" autoRev="1" fill="hold" grpId="1" nodeType="afterEffect">
                                  <p:stCondLst>
                                    <p:cond delay="250"/>
                                  </p:stCondLst>
                                  <p:childTnLst>
                                    <p:animClr clrSpc="rgb" dir="cw">
                                      <p:cBhvr override="childStyle">
                                        <p:cTn id="143" dur="2000" fill="hold"/>
                                        <p:tgtEl>
                                          <p:spTgt spid="30"/>
                                        </p:tgtEl>
                                        <p:attrNameLst>
                                          <p:attrName>style.color</p:attrName>
                                        </p:attrNameLst>
                                      </p:cBhvr>
                                      <p:to>
                                        <a:srgbClr val="FF0000"/>
                                      </p:to>
                                    </p:animClr>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grpId="0" nodeType="clickEffect">
                                  <p:stCondLst>
                                    <p:cond delay="0"/>
                                  </p:stCondLst>
                                  <p:childTnLst>
                                    <p:set>
                                      <p:cBhvr>
                                        <p:cTn id="147" dur="1" fill="hold">
                                          <p:stCondLst>
                                            <p:cond delay="0"/>
                                          </p:stCondLst>
                                        </p:cTn>
                                        <p:tgtEl>
                                          <p:spTgt spid="31"/>
                                        </p:tgtEl>
                                        <p:attrNameLst>
                                          <p:attrName>style.visibility</p:attrName>
                                        </p:attrNameLst>
                                      </p:cBhvr>
                                      <p:to>
                                        <p:strVal val="visible"/>
                                      </p:to>
                                    </p:set>
                                    <p:animEffect transition="in" filter="fade">
                                      <p:cBhvr>
                                        <p:cTn id="14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5" grpId="1"/>
      <p:bldP spid="26" grpId="0"/>
      <p:bldP spid="26" grpId="1"/>
      <p:bldP spid="27" grpId="0"/>
      <p:bldP spid="28" grpId="0"/>
      <p:bldP spid="29" grpId="0"/>
      <p:bldP spid="30" grpId="0"/>
      <p:bldP spid="30" grpId="1"/>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D6C01BB-E218-43BC-8D27-58586FD5C8DC}"/>
              </a:ext>
            </a:extLst>
          </p:cNvPr>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2:7</a:t>
            </a:r>
          </a:p>
        </p:txBody>
      </p:sp>
      <p:pic>
        <p:nvPicPr>
          <p:cNvPr id="6" name="Picture 5">
            <a:extLst>
              <a:ext uri="{FF2B5EF4-FFF2-40B4-BE49-F238E27FC236}">
                <a16:creationId xmlns:a16="http://schemas.microsoft.com/office/drawing/2014/main" id="{8C2C376E-EBFB-4109-A1A5-221AE66966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2973" y="980728"/>
            <a:ext cx="508887" cy="515497"/>
          </a:xfrm>
          <a:prstGeom prst="rect">
            <a:avLst/>
          </a:prstGeom>
        </p:spPr>
      </p:pic>
      <p:pic>
        <p:nvPicPr>
          <p:cNvPr id="7" name="Picture 6">
            <a:extLst>
              <a:ext uri="{FF2B5EF4-FFF2-40B4-BE49-F238E27FC236}">
                <a16:creationId xmlns:a16="http://schemas.microsoft.com/office/drawing/2014/main" id="{38C8B5E5-3A2D-4F0C-9704-7815227151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7287" y="1646306"/>
            <a:ext cx="508887" cy="515497"/>
          </a:xfrm>
          <a:prstGeom prst="rect">
            <a:avLst/>
          </a:prstGeom>
        </p:spPr>
      </p:pic>
      <p:pic>
        <p:nvPicPr>
          <p:cNvPr id="8" name="Picture 7">
            <a:extLst>
              <a:ext uri="{FF2B5EF4-FFF2-40B4-BE49-F238E27FC236}">
                <a16:creationId xmlns:a16="http://schemas.microsoft.com/office/drawing/2014/main" id="{432D4C54-35FD-44C6-AFC4-A1382E2AF1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364" y="1646885"/>
            <a:ext cx="508887" cy="515497"/>
          </a:xfrm>
          <a:prstGeom prst="rect">
            <a:avLst/>
          </a:prstGeom>
        </p:spPr>
      </p:pic>
      <p:pic>
        <p:nvPicPr>
          <p:cNvPr id="9" name="Picture 8">
            <a:extLst>
              <a:ext uri="{FF2B5EF4-FFF2-40B4-BE49-F238E27FC236}">
                <a16:creationId xmlns:a16="http://schemas.microsoft.com/office/drawing/2014/main" id="{4580A601-A707-43E3-892B-0B3DA47CF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1435" y="1480509"/>
            <a:ext cx="508887" cy="515497"/>
          </a:xfrm>
          <a:prstGeom prst="rect">
            <a:avLst/>
          </a:prstGeom>
        </p:spPr>
      </p:pic>
      <p:pic>
        <p:nvPicPr>
          <p:cNvPr id="10" name="Picture 9">
            <a:extLst>
              <a:ext uri="{FF2B5EF4-FFF2-40B4-BE49-F238E27FC236}">
                <a16:creationId xmlns:a16="http://schemas.microsoft.com/office/drawing/2014/main" id="{6414C049-09DD-4467-9291-79E017552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4253" y="805926"/>
            <a:ext cx="508887" cy="515497"/>
          </a:xfrm>
          <a:prstGeom prst="rect">
            <a:avLst/>
          </a:prstGeom>
        </p:spPr>
      </p:pic>
      <p:pic>
        <p:nvPicPr>
          <p:cNvPr id="11" name="Picture 10">
            <a:extLst>
              <a:ext uri="{FF2B5EF4-FFF2-40B4-BE49-F238E27FC236}">
                <a16:creationId xmlns:a16="http://schemas.microsoft.com/office/drawing/2014/main" id="{DBD46B5A-F7CF-4166-A7DA-6190ACBFF9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2674" y="1628800"/>
            <a:ext cx="508887" cy="515497"/>
          </a:xfrm>
          <a:prstGeom prst="rect">
            <a:avLst/>
          </a:prstGeom>
        </p:spPr>
      </p:pic>
      <p:pic>
        <p:nvPicPr>
          <p:cNvPr id="12" name="Picture 11">
            <a:extLst>
              <a:ext uri="{FF2B5EF4-FFF2-40B4-BE49-F238E27FC236}">
                <a16:creationId xmlns:a16="http://schemas.microsoft.com/office/drawing/2014/main" id="{97DC5812-6A54-4770-ACB3-7689B9102D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6341" y="764704"/>
            <a:ext cx="508887" cy="515497"/>
          </a:xfrm>
          <a:prstGeom prst="rect">
            <a:avLst/>
          </a:prstGeom>
        </p:spPr>
      </p:pic>
      <p:pic>
        <p:nvPicPr>
          <p:cNvPr id="13" name="Picture 12">
            <a:extLst>
              <a:ext uri="{FF2B5EF4-FFF2-40B4-BE49-F238E27FC236}">
                <a16:creationId xmlns:a16="http://schemas.microsoft.com/office/drawing/2014/main" id="{49AFCCC4-0862-45F5-BD79-ADECE404AE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72948" y="980728"/>
            <a:ext cx="508887" cy="515497"/>
          </a:xfrm>
          <a:prstGeom prst="rect">
            <a:avLst/>
          </a:prstGeom>
        </p:spPr>
      </p:pic>
      <p:pic>
        <p:nvPicPr>
          <p:cNvPr id="14" name="Picture 13">
            <a:extLst>
              <a:ext uri="{FF2B5EF4-FFF2-40B4-BE49-F238E27FC236}">
                <a16:creationId xmlns:a16="http://schemas.microsoft.com/office/drawing/2014/main" id="{189774CF-3814-4031-929E-7970E259EE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2445" y="1700808"/>
            <a:ext cx="508887" cy="515497"/>
          </a:xfrm>
          <a:prstGeom prst="rect">
            <a:avLst/>
          </a:prstGeom>
        </p:spPr>
      </p:pic>
      <p:pic>
        <p:nvPicPr>
          <p:cNvPr id="15" name="Picture 14">
            <a:extLst>
              <a:ext uri="{FF2B5EF4-FFF2-40B4-BE49-F238E27FC236}">
                <a16:creationId xmlns:a16="http://schemas.microsoft.com/office/drawing/2014/main" id="{02A1BCC4-3A40-4B19-B14B-63E0362330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4533" y="1484784"/>
            <a:ext cx="508887" cy="515497"/>
          </a:xfrm>
          <a:prstGeom prst="rect">
            <a:avLst/>
          </a:prstGeom>
        </p:spPr>
      </p:pic>
      <p:pic>
        <p:nvPicPr>
          <p:cNvPr id="16" name="Picture 15">
            <a:extLst>
              <a:ext uri="{FF2B5EF4-FFF2-40B4-BE49-F238E27FC236}">
                <a16:creationId xmlns:a16="http://schemas.microsoft.com/office/drawing/2014/main" id="{8977911B-725E-46F1-9501-DC8D8E54B0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3683" y="760429"/>
            <a:ext cx="508887" cy="515497"/>
          </a:xfrm>
          <a:prstGeom prst="rect">
            <a:avLst/>
          </a:prstGeom>
        </p:spPr>
      </p:pic>
      <p:pic>
        <p:nvPicPr>
          <p:cNvPr id="17" name="Picture 16">
            <a:extLst>
              <a:ext uri="{FF2B5EF4-FFF2-40B4-BE49-F238E27FC236}">
                <a16:creationId xmlns:a16="http://schemas.microsoft.com/office/drawing/2014/main" id="{E4E1387D-7520-43B6-BEA3-F635AAD955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9127" y="908720"/>
            <a:ext cx="508887" cy="515497"/>
          </a:xfrm>
          <a:prstGeom prst="rect">
            <a:avLst/>
          </a:prstGeom>
        </p:spPr>
      </p:pic>
      <p:pic>
        <p:nvPicPr>
          <p:cNvPr id="18" name="Picture 17">
            <a:extLst>
              <a:ext uri="{FF2B5EF4-FFF2-40B4-BE49-F238E27FC236}">
                <a16:creationId xmlns:a16="http://schemas.microsoft.com/office/drawing/2014/main" id="{88997D28-90A8-4E15-897B-3440622E76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6621" y="1628801"/>
            <a:ext cx="508887" cy="515497"/>
          </a:xfrm>
          <a:prstGeom prst="rect">
            <a:avLst/>
          </a:prstGeom>
        </p:spPr>
      </p:pic>
      <p:pic>
        <p:nvPicPr>
          <p:cNvPr id="19" name="Picture 18">
            <a:extLst>
              <a:ext uri="{FF2B5EF4-FFF2-40B4-BE49-F238E27FC236}">
                <a16:creationId xmlns:a16="http://schemas.microsoft.com/office/drawing/2014/main" id="{2CCF4483-94A9-47B8-9B61-B570E5E30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7859" y="1096095"/>
            <a:ext cx="508887" cy="515497"/>
          </a:xfrm>
          <a:prstGeom prst="rect">
            <a:avLst/>
          </a:prstGeom>
        </p:spPr>
      </p:pic>
      <p:pic>
        <p:nvPicPr>
          <p:cNvPr id="26" name="Picture 25">
            <a:extLst>
              <a:ext uri="{FF2B5EF4-FFF2-40B4-BE49-F238E27FC236}">
                <a16:creationId xmlns:a16="http://schemas.microsoft.com/office/drawing/2014/main" id="{893B5D49-3F41-4CA6-820F-7DEB09FB88A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1161409" y="3993986"/>
            <a:ext cx="2161802" cy="564221"/>
          </a:xfrm>
          <a:prstGeom prst="rect">
            <a:avLst/>
          </a:prstGeom>
        </p:spPr>
      </p:pic>
      <p:pic>
        <p:nvPicPr>
          <p:cNvPr id="27" name="Picture 26">
            <a:extLst>
              <a:ext uri="{FF2B5EF4-FFF2-40B4-BE49-F238E27FC236}">
                <a16:creationId xmlns:a16="http://schemas.microsoft.com/office/drawing/2014/main" id="{6E0613A6-C689-430E-A00C-2F4FB85B159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427080" y="2246050"/>
            <a:ext cx="1682827" cy="1435834"/>
          </a:xfrm>
          <a:prstGeom prst="rect">
            <a:avLst/>
          </a:prstGeom>
        </p:spPr>
      </p:pic>
      <p:pic>
        <p:nvPicPr>
          <p:cNvPr id="28" name="Picture 27">
            <a:extLst>
              <a:ext uri="{FF2B5EF4-FFF2-40B4-BE49-F238E27FC236}">
                <a16:creationId xmlns:a16="http://schemas.microsoft.com/office/drawing/2014/main" id="{96638EDB-DC98-466F-B414-9EFED73C3F2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558787" y="2246050"/>
            <a:ext cx="1682827" cy="1435834"/>
          </a:xfrm>
          <a:prstGeom prst="rect">
            <a:avLst/>
          </a:prstGeom>
        </p:spPr>
      </p:pic>
      <p:pic>
        <p:nvPicPr>
          <p:cNvPr id="29" name="Picture 28">
            <a:extLst>
              <a:ext uri="{FF2B5EF4-FFF2-40B4-BE49-F238E27FC236}">
                <a16:creationId xmlns:a16="http://schemas.microsoft.com/office/drawing/2014/main" id="{370A228C-12DD-4952-877C-2DAF6356EC9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690495" y="2246050"/>
            <a:ext cx="1682827" cy="1435834"/>
          </a:xfrm>
          <a:prstGeom prst="rect">
            <a:avLst/>
          </a:prstGeom>
        </p:spPr>
      </p:pic>
      <p:pic>
        <p:nvPicPr>
          <p:cNvPr id="33" name="Picture 32">
            <a:extLst>
              <a:ext uri="{FF2B5EF4-FFF2-40B4-BE49-F238E27FC236}">
                <a16:creationId xmlns:a16="http://schemas.microsoft.com/office/drawing/2014/main" id="{2B228D13-607A-412B-8EDB-9F9D769F5DA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081084" y="4608866"/>
            <a:ext cx="6833392" cy="279231"/>
          </a:xfrm>
          <a:prstGeom prst="rect">
            <a:avLst/>
          </a:prstGeom>
        </p:spPr>
      </p:pic>
      <p:sp>
        <p:nvSpPr>
          <p:cNvPr id="34" name="TextBox 33">
            <a:extLst>
              <a:ext uri="{FF2B5EF4-FFF2-40B4-BE49-F238E27FC236}">
                <a16:creationId xmlns:a16="http://schemas.microsoft.com/office/drawing/2014/main" id="{FE85AAB6-9A53-4552-A5E2-58D4A7287A59}"/>
              </a:ext>
            </a:extLst>
          </p:cNvPr>
          <p:cNvSpPr txBox="1"/>
          <p:nvPr/>
        </p:nvSpPr>
        <p:spPr bwMode="auto">
          <a:xfrm>
            <a:off x="5244000"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GB" sz="2400" dirty="0">
                <a:latin typeface="Myriad Pro" panose="020B0503030403020204" pitchFamily="34" charset="0"/>
                <a:ea typeface="Myriad Pro Semibold" charset="0"/>
                <a:cs typeface="Myriad Pro Semibold" charset="0"/>
              </a:rPr>
              <a:t>10</a:t>
            </a:r>
          </a:p>
        </p:txBody>
      </p:sp>
      <p:sp>
        <p:nvSpPr>
          <p:cNvPr id="35" name="TextBox 34">
            <a:extLst>
              <a:ext uri="{FF2B5EF4-FFF2-40B4-BE49-F238E27FC236}">
                <a16:creationId xmlns:a16="http://schemas.microsoft.com/office/drawing/2014/main" id="{92256EB0-F41E-4778-B7D0-20509014BE90}"/>
              </a:ext>
            </a:extLst>
          </p:cNvPr>
          <p:cNvSpPr txBox="1"/>
          <p:nvPr/>
        </p:nvSpPr>
        <p:spPr bwMode="auto">
          <a:xfrm>
            <a:off x="3051486"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5</a:t>
            </a:r>
          </a:p>
        </p:txBody>
      </p:sp>
      <p:sp>
        <p:nvSpPr>
          <p:cNvPr id="36" name="TextBox 35">
            <a:extLst>
              <a:ext uri="{FF2B5EF4-FFF2-40B4-BE49-F238E27FC236}">
                <a16:creationId xmlns:a16="http://schemas.microsoft.com/office/drawing/2014/main" id="{432875CC-13EE-4C80-87E2-73A973907D16}"/>
              </a:ext>
            </a:extLst>
          </p:cNvPr>
          <p:cNvSpPr txBox="1"/>
          <p:nvPr/>
        </p:nvSpPr>
        <p:spPr bwMode="auto">
          <a:xfrm>
            <a:off x="887457"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0</a:t>
            </a:r>
          </a:p>
        </p:txBody>
      </p:sp>
      <p:sp>
        <p:nvSpPr>
          <p:cNvPr id="37" name="TextBox 36">
            <a:extLst>
              <a:ext uri="{FF2B5EF4-FFF2-40B4-BE49-F238E27FC236}">
                <a16:creationId xmlns:a16="http://schemas.microsoft.com/office/drawing/2014/main" id="{F6B15CE6-7123-4474-81D9-57D70DA526E7}"/>
              </a:ext>
            </a:extLst>
          </p:cNvPr>
          <p:cNvSpPr txBox="1"/>
          <p:nvPr/>
        </p:nvSpPr>
        <p:spPr bwMode="auto">
          <a:xfrm>
            <a:off x="7367555"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15</a:t>
            </a:r>
          </a:p>
        </p:txBody>
      </p:sp>
      <p:pic>
        <p:nvPicPr>
          <p:cNvPr id="38" name="Picture 37">
            <a:extLst>
              <a:ext uri="{FF2B5EF4-FFF2-40B4-BE49-F238E27FC236}">
                <a16:creationId xmlns:a16="http://schemas.microsoft.com/office/drawing/2014/main" id="{C8B77657-B386-4DD1-AC57-3BB7EE1A8BD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3323211" y="3983834"/>
            <a:ext cx="2161802" cy="564221"/>
          </a:xfrm>
          <a:prstGeom prst="rect">
            <a:avLst/>
          </a:prstGeom>
        </p:spPr>
      </p:pic>
      <p:pic>
        <p:nvPicPr>
          <p:cNvPr id="39" name="Picture 38">
            <a:extLst>
              <a:ext uri="{FF2B5EF4-FFF2-40B4-BE49-F238E27FC236}">
                <a16:creationId xmlns:a16="http://schemas.microsoft.com/office/drawing/2014/main" id="{E8F98974-288D-4C52-AD7F-9F8C4DB925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5528710" y="3979753"/>
            <a:ext cx="2161802" cy="564221"/>
          </a:xfrm>
          <a:prstGeom prst="rect">
            <a:avLst/>
          </a:prstGeom>
        </p:spPr>
      </p:pic>
      <p:sp>
        <p:nvSpPr>
          <p:cNvPr id="40" name="Rectangle 39">
            <a:extLst>
              <a:ext uri="{FF2B5EF4-FFF2-40B4-BE49-F238E27FC236}">
                <a16:creationId xmlns:a16="http://schemas.microsoft.com/office/drawing/2014/main" id="{875ED192-865F-4E9D-ACC0-DE7C873C1CA9}"/>
              </a:ext>
            </a:extLst>
          </p:cNvPr>
          <p:cNvSpPr/>
          <p:nvPr/>
        </p:nvSpPr>
        <p:spPr>
          <a:xfrm>
            <a:off x="3691233" y="5116006"/>
            <a:ext cx="1912703" cy="461665"/>
          </a:xfrm>
          <a:prstGeom prst="rect">
            <a:avLst/>
          </a:prstGeom>
        </p:spPr>
        <p:txBody>
          <a:bodyPr wrap="none">
            <a:spAutoFit/>
          </a:bodyPr>
          <a:lstStyle/>
          <a:p>
            <a:r>
              <a:rPr lang="en-GB" sz="2400" dirty="0">
                <a:latin typeface="Myriad Pro" panose="020B0503030403020204" pitchFamily="34" charset="0"/>
              </a:rPr>
              <a:t>5 + 5 + 5 = 15</a:t>
            </a:r>
          </a:p>
        </p:txBody>
      </p:sp>
      <p:sp>
        <p:nvSpPr>
          <p:cNvPr id="41" name="Rectangle 40">
            <a:extLst>
              <a:ext uri="{FF2B5EF4-FFF2-40B4-BE49-F238E27FC236}">
                <a16:creationId xmlns:a16="http://schemas.microsoft.com/office/drawing/2014/main" id="{E60A78E9-A028-426E-9804-77E7515BB358}"/>
              </a:ext>
            </a:extLst>
          </p:cNvPr>
          <p:cNvSpPr/>
          <p:nvPr/>
        </p:nvSpPr>
        <p:spPr>
          <a:xfrm>
            <a:off x="3800194" y="5524930"/>
            <a:ext cx="1441420" cy="461665"/>
          </a:xfrm>
          <a:prstGeom prst="rect">
            <a:avLst/>
          </a:prstGeom>
        </p:spPr>
        <p:txBody>
          <a:bodyPr wrap="none">
            <a:spAutoFit/>
          </a:bodyPr>
          <a:lstStyle/>
          <a:p>
            <a:r>
              <a:rPr lang="en-US" sz="2400" dirty="0">
                <a:latin typeface="Myriad Pro" panose="020B0503030403020204" pitchFamily="34" charset="0"/>
              </a:rPr>
              <a:t>15 ÷ 5 = 3</a:t>
            </a:r>
            <a:endParaRPr lang="en-GB" sz="2400" dirty="0">
              <a:latin typeface="Myriad Pro" panose="020B0503030403020204" pitchFamily="34" charset="0"/>
            </a:endParaRPr>
          </a:p>
        </p:txBody>
      </p:sp>
      <p:sp>
        <p:nvSpPr>
          <p:cNvPr id="42" name="Rectangle 41">
            <a:extLst>
              <a:ext uri="{FF2B5EF4-FFF2-40B4-BE49-F238E27FC236}">
                <a16:creationId xmlns:a16="http://schemas.microsoft.com/office/drawing/2014/main" id="{088F8088-2B22-4817-912E-31516B366044}"/>
              </a:ext>
            </a:extLst>
          </p:cNvPr>
          <p:cNvSpPr/>
          <p:nvPr/>
        </p:nvSpPr>
        <p:spPr>
          <a:xfrm>
            <a:off x="1877520" y="5933853"/>
            <a:ext cx="5286768" cy="461665"/>
          </a:xfrm>
          <a:prstGeom prst="rect">
            <a:avLst/>
          </a:prstGeom>
        </p:spPr>
        <p:txBody>
          <a:bodyPr wrap="none">
            <a:spAutoFit/>
          </a:bodyPr>
          <a:lstStyle/>
          <a:p>
            <a:r>
              <a:rPr lang="en-US" sz="2400" dirty="0">
                <a:latin typeface="Myriad Pro" panose="020B0503030403020204" pitchFamily="34" charset="0"/>
              </a:rPr>
              <a:t>15 divided into groups of 5 is equal to 3.</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44D60B40-63E2-47EB-BCAF-740FA4B536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6571" y="1034669"/>
            <a:ext cx="508887" cy="515497"/>
          </a:xfrm>
          <a:prstGeom prst="rect">
            <a:avLst/>
          </a:prstGeom>
        </p:spPr>
      </p:pic>
      <p:sp>
        <p:nvSpPr>
          <p:cNvPr id="3" name="Rectangle 2">
            <a:extLst>
              <a:ext uri="{FF2B5EF4-FFF2-40B4-BE49-F238E27FC236}">
                <a16:creationId xmlns:a16="http://schemas.microsoft.com/office/drawing/2014/main" id="{37163469-A194-4566-8EE3-1B19B65A00B8}"/>
              </a:ext>
            </a:extLst>
          </p:cNvPr>
          <p:cNvSpPr/>
          <p:nvPr/>
        </p:nvSpPr>
        <p:spPr>
          <a:xfrm>
            <a:off x="1967190" y="3603730"/>
            <a:ext cx="590226"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sp>
        <p:nvSpPr>
          <p:cNvPr id="45" name="Rectangle 44">
            <a:extLst>
              <a:ext uri="{FF2B5EF4-FFF2-40B4-BE49-F238E27FC236}">
                <a16:creationId xmlns:a16="http://schemas.microsoft.com/office/drawing/2014/main" id="{361900AD-BA04-4DCF-A0D0-DB450643AABD}"/>
              </a:ext>
            </a:extLst>
          </p:cNvPr>
          <p:cNvSpPr/>
          <p:nvPr/>
        </p:nvSpPr>
        <p:spPr>
          <a:xfrm>
            <a:off x="4140844" y="3603730"/>
            <a:ext cx="590226"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sp>
        <p:nvSpPr>
          <p:cNvPr id="46" name="Rectangle 45">
            <a:extLst>
              <a:ext uri="{FF2B5EF4-FFF2-40B4-BE49-F238E27FC236}">
                <a16:creationId xmlns:a16="http://schemas.microsoft.com/office/drawing/2014/main" id="{85400EA7-3897-44D6-8781-E2CF03EBB1C1}"/>
              </a:ext>
            </a:extLst>
          </p:cNvPr>
          <p:cNvSpPr/>
          <p:nvPr/>
        </p:nvSpPr>
        <p:spPr>
          <a:xfrm>
            <a:off x="6314498" y="3603730"/>
            <a:ext cx="590226"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pic>
        <p:nvPicPr>
          <p:cNvPr id="43" name="Picture 42">
            <a:extLst>
              <a:ext uri="{FF2B5EF4-FFF2-40B4-BE49-F238E27FC236}">
                <a16:creationId xmlns:a16="http://schemas.microsoft.com/office/drawing/2014/main" id="{7970B608-D6FD-4085-AE6A-57069ACA55B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139612" y="3057519"/>
            <a:ext cx="6816764" cy="515497"/>
          </a:xfrm>
          <a:prstGeom prst="rect">
            <a:avLst/>
          </a:prstGeom>
        </p:spPr>
      </p:pic>
      <p:sp>
        <p:nvSpPr>
          <p:cNvPr id="44" name="Rectangle 43">
            <a:extLst>
              <a:ext uri="{FF2B5EF4-FFF2-40B4-BE49-F238E27FC236}">
                <a16:creationId xmlns:a16="http://schemas.microsoft.com/office/drawing/2014/main" id="{62301176-EBA2-40CB-A86D-EE53F87F4312}"/>
              </a:ext>
            </a:extLst>
          </p:cNvPr>
          <p:cNvSpPr/>
          <p:nvPr/>
        </p:nvSpPr>
        <p:spPr>
          <a:xfrm>
            <a:off x="3981069" y="2739870"/>
            <a:ext cx="1003929" cy="461665"/>
          </a:xfrm>
          <a:prstGeom prst="rect">
            <a:avLst/>
          </a:prstGeom>
        </p:spPr>
        <p:txBody>
          <a:bodyPr wrap="none">
            <a:spAutoFit/>
          </a:bodyPr>
          <a:lstStyle/>
          <a:p>
            <a:pPr algn="ctr"/>
            <a:r>
              <a:rPr lang="en-US" sz="2400" b="1" dirty="0">
                <a:latin typeface="Myriad Pro" panose="020B0503030403020204" pitchFamily="34" charset="0"/>
              </a:rPr>
              <a:t>3</a:t>
            </a:r>
            <a:r>
              <a:rPr lang="en-US" sz="2400" dirty="0">
                <a:latin typeface="Myriad Pro" panose="020B0503030403020204" pitchFamily="34" charset="0"/>
              </a:rPr>
              <a:t> fives</a:t>
            </a:r>
            <a:endParaRPr lang="en-GB" sz="2400" dirty="0">
              <a:latin typeface="Myriad Pro" panose="020B0503030403020204" pitchFamily="34" charset="0"/>
            </a:endParaRPr>
          </a:p>
        </p:txBody>
      </p:sp>
    </p:spTree>
    <p:extLst>
      <p:ext uri="{BB962C8B-B14F-4D97-AF65-F5344CB8AC3E}">
        <p14:creationId xmlns:p14="http://schemas.microsoft.com/office/powerpoint/2010/main" val="80458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xit" presetSubtype="0" fill="hold" nodeType="with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cTn>
                              </p:par>
                              <p:par>
                                <p:cTn id="26" presetID="10" presetClass="entr" presetSubtype="0"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3" presetClass="emph" presetSubtype="2" autoRev="1" fill="hold" grpId="0" nodeType="withEffect">
                                  <p:stCondLst>
                                    <p:cond delay="0"/>
                                  </p:stCondLst>
                                  <p:childTnLst>
                                    <p:animClr clrSpc="rgb" dir="cw">
                                      <p:cBhvr override="childStyle">
                                        <p:cTn id="30" dur="1000" fill="hold"/>
                                        <p:tgtEl>
                                          <p:spTgt spid="35"/>
                                        </p:tgtEl>
                                        <p:attrNameLst>
                                          <p:attrName>style.color</p:attrName>
                                        </p:attrNameLst>
                                      </p:cBhvr>
                                      <p:to>
                                        <a:srgbClr val="FF0000"/>
                                      </p:to>
                                    </p:animClr>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par>
                                <p:cTn id="36" presetID="10" presetClass="entr" presetSubtype="0" fill="hold" grpId="1"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xit" presetSubtype="0" fill="hold" nodeType="withEffect">
                                  <p:stCondLst>
                                    <p:cond delay="0"/>
                                  </p:stCondLst>
                                  <p:childTnLst>
                                    <p:animEffect transition="out" filter="fade">
                                      <p:cBhvr>
                                        <p:cTn id="40" dur="500"/>
                                        <p:tgtEl>
                                          <p:spTgt spid="10"/>
                                        </p:tgtEl>
                                      </p:cBhvr>
                                    </p:animEffect>
                                    <p:set>
                                      <p:cBhvr>
                                        <p:cTn id="41" dur="1" fill="hold">
                                          <p:stCondLst>
                                            <p:cond delay="499"/>
                                          </p:stCondLst>
                                        </p:cTn>
                                        <p:tgtEl>
                                          <p:spTgt spid="10"/>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12"/>
                                        </p:tgtEl>
                                      </p:cBhvr>
                                    </p:animEffect>
                                    <p:set>
                                      <p:cBhvr>
                                        <p:cTn id="47" dur="1" fill="hold">
                                          <p:stCondLst>
                                            <p:cond delay="499"/>
                                          </p:stCondLst>
                                        </p:cTn>
                                        <p:tgtEl>
                                          <p:spTgt spid="12"/>
                                        </p:tgtEl>
                                        <p:attrNameLst>
                                          <p:attrName>style.visibility</p:attrName>
                                        </p:attrNameLst>
                                      </p:cBhvr>
                                      <p:to>
                                        <p:strVal val="hidden"/>
                                      </p:to>
                                    </p:set>
                                  </p:childTnLst>
                                </p:cTn>
                              </p:par>
                              <p:par>
                                <p:cTn id="48" presetID="10" presetClass="exit" presetSubtype="0" fill="hold" nodeType="withEffect">
                                  <p:stCondLst>
                                    <p:cond delay="0"/>
                                  </p:stCondLst>
                                  <p:childTnLst>
                                    <p:animEffect transition="out" filter="fade">
                                      <p:cBhvr>
                                        <p:cTn id="49" dur="500"/>
                                        <p:tgtEl>
                                          <p:spTgt spid="13"/>
                                        </p:tgtEl>
                                      </p:cBhvr>
                                    </p:animEffect>
                                    <p:set>
                                      <p:cBhvr>
                                        <p:cTn id="50" dur="1" fill="hold">
                                          <p:stCondLst>
                                            <p:cond delay="499"/>
                                          </p:stCondLst>
                                        </p:cTn>
                                        <p:tgtEl>
                                          <p:spTgt spid="13"/>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500"/>
                                        <p:tgtEl>
                                          <p:spTgt spid="14"/>
                                        </p:tgtEl>
                                      </p:cBhvr>
                                    </p:animEffect>
                                    <p:set>
                                      <p:cBhvr>
                                        <p:cTn id="53" dur="1" fill="hold">
                                          <p:stCondLst>
                                            <p:cond delay="499"/>
                                          </p:stCondLst>
                                        </p:cTn>
                                        <p:tgtEl>
                                          <p:spTgt spid="14"/>
                                        </p:tgtEl>
                                        <p:attrNameLst>
                                          <p:attrName>style.visibility</p:attrName>
                                        </p:attrNameLst>
                                      </p:cBhvr>
                                      <p:to>
                                        <p:strVal val="hidden"/>
                                      </p:to>
                                    </p:set>
                                  </p:childTnLst>
                                </p:cTn>
                              </p:par>
                              <p:par>
                                <p:cTn id="54" presetID="10" presetClass="entr" presetSubtype="0"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childTnLst>
                                </p:cTn>
                              </p:par>
                              <p:par>
                                <p:cTn id="57" presetID="26" presetClass="emph" presetSubtype="0" fill="hold" nodeType="withEffect">
                                  <p:stCondLst>
                                    <p:cond delay="0"/>
                                  </p:stCondLst>
                                  <p:childTnLst>
                                    <p:animEffect transition="out" filter="fade">
                                      <p:cBhvr>
                                        <p:cTn id="58" dur="1000" tmFilter="0, 0; .2, .5; .8, .5; 1, 0"/>
                                        <p:tgtEl>
                                          <p:spTgt spid="28"/>
                                        </p:tgtEl>
                                      </p:cBhvr>
                                    </p:animEffect>
                                    <p:animScale>
                                      <p:cBhvr>
                                        <p:cTn id="59" dur="500" autoRev="1" fill="hold"/>
                                        <p:tgtEl>
                                          <p:spTgt spid="28"/>
                                        </p:tgtEl>
                                      </p:cBhvr>
                                      <p:by x="105000" y="105000"/>
                                    </p:animScale>
                                  </p:childTnLst>
                                </p:cTn>
                              </p:par>
                              <p:par>
                                <p:cTn id="60" presetID="26" presetClass="emph" presetSubtype="0" fill="hold" nodeType="withEffect">
                                  <p:stCondLst>
                                    <p:cond delay="0"/>
                                  </p:stCondLst>
                                  <p:childTnLst>
                                    <p:animEffect transition="out" filter="fade">
                                      <p:cBhvr>
                                        <p:cTn id="61" dur="1000" tmFilter="0, 0; .2, .5; .8, .5; 1, 0"/>
                                        <p:tgtEl>
                                          <p:spTgt spid="27"/>
                                        </p:tgtEl>
                                      </p:cBhvr>
                                    </p:animEffect>
                                    <p:animScale>
                                      <p:cBhvr>
                                        <p:cTn id="62" dur="500" autoRev="1" fill="hold"/>
                                        <p:tgtEl>
                                          <p:spTgt spid="27"/>
                                        </p:tgtEl>
                                      </p:cBhvr>
                                      <p:by x="105000" y="105000"/>
                                    </p:animScale>
                                  </p:childTnLst>
                                </p:cTn>
                              </p:par>
                              <p:par>
                                <p:cTn id="63" presetID="3" presetClass="emph" presetSubtype="2" autoRev="1" fill="hold" grpId="0" nodeType="withEffect">
                                  <p:stCondLst>
                                    <p:cond delay="0"/>
                                  </p:stCondLst>
                                  <p:childTnLst>
                                    <p:animClr clrSpc="rgb" dir="cw">
                                      <p:cBhvr override="childStyle">
                                        <p:cTn id="64" dur="1000" fill="hold"/>
                                        <p:tgtEl>
                                          <p:spTgt spid="34"/>
                                        </p:tgtEl>
                                        <p:attrNameLst>
                                          <p:attrName>style.color</p:attrName>
                                        </p:attrNameLst>
                                      </p:cBhvr>
                                      <p:to>
                                        <a:srgbClr val="FF0000"/>
                                      </p:to>
                                    </p:animClr>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wipe(left)">
                                      <p:cBhvr>
                                        <p:cTn id="69" dur="500"/>
                                        <p:tgtEl>
                                          <p:spTgt spid="39"/>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500"/>
                                        <p:tgtEl>
                                          <p:spTgt spid="46"/>
                                        </p:tgtEl>
                                      </p:cBhvr>
                                    </p:animEffect>
                                  </p:childTnLst>
                                </p:cTn>
                              </p:par>
                              <p:par>
                                <p:cTn id="73" presetID="10" presetClass="exit" presetSubtype="0" fill="hold" nodeType="withEffect">
                                  <p:stCondLst>
                                    <p:cond delay="0"/>
                                  </p:stCondLst>
                                  <p:childTnLst>
                                    <p:animEffect transition="out" filter="fade">
                                      <p:cBhvr>
                                        <p:cTn id="74" dur="500"/>
                                        <p:tgtEl>
                                          <p:spTgt spid="16"/>
                                        </p:tgtEl>
                                      </p:cBhvr>
                                    </p:animEffect>
                                    <p:set>
                                      <p:cBhvr>
                                        <p:cTn id="75" dur="1" fill="hold">
                                          <p:stCondLst>
                                            <p:cond delay="499"/>
                                          </p:stCondLst>
                                        </p:cTn>
                                        <p:tgtEl>
                                          <p:spTgt spid="16"/>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15"/>
                                        </p:tgtEl>
                                      </p:cBhvr>
                                    </p:animEffect>
                                    <p:set>
                                      <p:cBhvr>
                                        <p:cTn id="78" dur="1" fill="hold">
                                          <p:stCondLst>
                                            <p:cond delay="499"/>
                                          </p:stCondLst>
                                        </p:cTn>
                                        <p:tgtEl>
                                          <p:spTgt spid="15"/>
                                        </p:tgtEl>
                                        <p:attrNameLst>
                                          <p:attrName>style.visibility</p:attrName>
                                        </p:attrNameLst>
                                      </p:cBhvr>
                                      <p:to>
                                        <p:strVal val="hidden"/>
                                      </p:to>
                                    </p:set>
                                  </p:childTnLst>
                                </p:cTn>
                              </p:par>
                              <p:par>
                                <p:cTn id="79" presetID="10" presetClass="exit" presetSubtype="0" fill="hold" nodeType="withEffect">
                                  <p:stCondLst>
                                    <p:cond delay="0"/>
                                  </p:stCondLst>
                                  <p:childTnLst>
                                    <p:animEffect transition="out" filter="fade">
                                      <p:cBhvr>
                                        <p:cTn id="80" dur="500"/>
                                        <p:tgtEl>
                                          <p:spTgt spid="17"/>
                                        </p:tgtEl>
                                      </p:cBhvr>
                                    </p:animEffect>
                                    <p:set>
                                      <p:cBhvr>
                                        <p:cTn id="81" dur="1" fill="hold">
                                          <p:stCondLst>
                                            <p:cond delay="499"/>
                                          </p:stCondLst>
                                        </p:cTn>
                                        <p:tgtEl>
                                          <p:spTgt spid="17"/>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500"/>
                                        <p:tgtEl>
                                          <p:spTgt spid="18"/>
                                        </p:tgtEl>
                                      </p:cBhvr>
                                    </p:animEffect>
                                    <p:set>
                                      <p:cBhvr>
                                        <p:cTn id="84" dur="1" fill="hold">
                                          <p:stCondLst>
                                            <p:cond delay="499"/>
                                          </p:stCondLst>
                                        </p:cTn>
                                        <p:tgtEl>
                                          <p:spTgt spid="18"/>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19"/>
                                        </p:tgtEl>
                                      </p:cBhvr>
                                    </p:animEffect>
                                    <p:set>
                                      <p:cBhvr>
                                        <p:cTn id="87" dur="1" fill="hold">
                                          <p:stCondLst>
                                            <p:cond delay="499"/>
                                          </p:stCondLst>
                                        </p:cTn>
                                        <p:tgtEl>
                                          <p:spTgt spid="19"/>
                                        </p:tgtEl>
                                        <p:attrNameLst>
                                          <p:attrName>style.visibility</p:attrName>
                                        </p:attrNameLst>
                                      </p:cBhvr>
                                      <p:to>
                                        <p:strVal val="hidden"/>
                                      </p:to>
                                    </p:set>
                                  </p:childTnLst>
                                </p:cTn>
                              </p:par>
                              <p:par>
                                <p:cTn id="88" presetID="10" presetClass="entr" presetSubtype="0" fill="hold" nodeType="with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fade">
                                      <p:cBhvr>
                                        <p:cTn id="90" dur="500"/>
                                        <p:tgtEl>
                                          <p:spTgt spid="29"/>
                                        </p:tgtEl>
                                      </p:cBhvr>
                                    </p:animEffect>
                                  </p:childTnLst>
                                </p:cTn>
                              </p:par>
                              <p:par>
                                <p:cTn id="91" presetID="26" presetClass="emph" presetSubtype="0" fill="hold" nodeType="withEffect">
                                  <p:stCondLst>
                                    <p:cond delay="0"/>
                                  </p:stCondLst>
                                  <p:childTnLst>
                                    <p:animEffect transition="out" filter="fade">
                                      <p:cBhvr>
                                        <p:cTn id="92" dur="1000" tmFilter="0, 0; .2, .5; .8, .5; 1, 0"/>
                                        <p:tgtEl>
                                          <p:spTgt spid="27"/>
                                        </p:tgtEl>
                                      </p:cBhvr>
                                    </p:animEffect>
                                    <p:animScale>
                                      <p:cBhvr>
                                        <p:cTn id="93" dur="500" autoRev="1" fill="hold"/>
                                        <p:tgtEl>
                                          <p:spTgt spid="27"/>
                                        </p:tgtEl>
                                      </p:cBhvr>
                                      <p:by x="105000" y="105000"/>
                                    </p:animScale>
                                  </p:childTnLst>
                                </p:cTn>
                              </p:par>
                              <p:par>
                                <p:cTn id="94" presetID="26" presetClass="emph" presetSubtype="0" fill="hold" nodeType="withEffect">
                                  <p:stCondLst>
                                    <p:cond delay="0"/>
                                  </p:stCondLst>
                                  <p:childTnLst>
                                    <p:animEffect transition="out" filter="fade">
                                      <p:cBhvr>
                                        <p:cTn id="95" dur="1000" tmFilter="0, 0; .2, .5; .8, .5; 1, 0"/>
                                        <p:tgtEl>
                                          <p:spTgt spid="28"/>
                                        </p:tgtEl>
                                      </p:cBhvr>
                                    </p:animEffect>
                                    <p:animScale>
                                      <p:cBhvr>
                                        <p:cTn id="96" dur="500" autoRev="1" fill="hold"/>
                                        <p:tgtEl>
                                          <p:spTgt spid="28"/>
                                        </p:tgtEl>
                                      </p:cBhvr>
                                      <p:by x="105000" y="105000"/>
                                    </p:animScale>
                                  </p:childTnLst>
                                </p:cTn>
                              </p:par>
                              <p:par>
                                <p:cTn id="97" presetID="26" presetClass="emph" presetSubtype="0" fill="hold" nodeType="withEffect">
                                  <p:stCondLst>
                                    <p:cond delay="0"/>
                                  </p:stCondLst>
                                  <p:childTnLst>
                                    <p:animEffect transition="out" filter="fade">
                                      <p:cBhvr>
                                        <p:cTn id="98" dur="1000" tmFilter="0, 0; .2, .5; .8, .5; 1, 0"/>
                                        <p:tgtEl>
                                          <p:spTgt spid="29"/>
                                        </p:tgtEl>
                                      </p:cBhvr>
                                    </p:animEffect>
                                    <p:animScale>
                                      <p:cBhvr>
                                        <p:cTn id="99" dur="500" autoRev="1" fill="hold"/>
                                        <p:tgtEl>
                                          <p:spTgt spid="29"/>
                                        </p:tgtEl>
                                      </p:cBhvr>
                                      <p:by x="105000" y="105000"/>
                                    </p:animScale>
                                  </p:childTnLst>
                                </p:cTn>
                              </p:par>
                              <p:par>
                                <p:cTn id="100" presetID="3" presetClass="emph" presetSubtype="2" autoRev="1" fill="hold" grpId="0" nodeType="withEffect">
                                  <p:stCondLst>
                                    <p:cond delay="0"/>
                                  </p:stCondLst>
                                  <p:childTnLst>
                                    <p:animClr clrSpc="rgb" dir="cw">
                                      <p:cBhvr override="childStyle">
                                        <p:cTn id="101" dur="1000" fill="hold"/>
                                        <p:tgtEl>
                                          <p:spTgt spid="37"/>
                                        </p:tgtEl>
                                        <p:attrNameLst>
                                          <p:attrName>style.color</p:attrName>
                                        </p:attrNameLst>
                                      </p:cBhvr>
                                      <p:to>
                                        <a:srgbClr val="FF0000"/>
                                      </p:to>
                                    </p:animClr>
                                  </p:childTnLst>
                                </p:cTn>
                              </p:par>
                            </p:childTnLst>
                          </p:cTn>
                        </p:par>
                      </p:childTnLst>
                    </p:cTn>
                  </p:par>
                  <p:par>
                    <p:cTn id="102" fill="hold">
                      <p:stCondLst>
                        <p:cond delay="indefinite"/>
                      </p:stCondLst>
                      <p:childTnLst>
                        <p:par>
                          <p:cTn id="103" fill="hold">
                            <p:stCondLst>
                              <p:cond delay="0"/>
                            </p:stCondLst>
                            <p:childTnLst>
                              <p:par>
                                <p:cTn id="104" presetID="64" presetClass="path" presetSubtype="0" accel="50000" decel="50000" fill="hold" nodeType="clickEffect">
                                  <p:stCondLst>
                                    <p:cond delay="0"/>
                                  </p:stCondLst>
                                  <p:childTnLst>
                                    <p:animMotion origin="layout" path="M -2.77778E-7 4.07407E-6 L -2.77778E-7 -0.15024 " pathEditMode="relative" rAng="0" ptsTypes="AA">
                                      <p:cBhvr>
                                        <p:cTn id="105" dur="2000" fill="hold"/>
                                        <p:tgtEl>
                                          <p:spTgt spid="27"/>
                                        </p:tgtEl>
                                        <p:attrNameLst>
                                          <p:attrName>ppt_x</p:attrName>
                                          <p:attrName>ppt_y</p:attrName>
                                        </p:attrNameLst>
                                      </p:cBhvr>
                                      <p:rCtr x="0" y="-7523"/>
                                    </p:animMotion>
                                  </p:childTnLst>
                                </p:cTn>
                              </p:par>
                              <p:par>
                                <p:cTn id="106" presetID="64" presetClass="path" presetSubtype="0" accel="50000" decel="50000" fill="hold" nodeType="withEffect">
                                  <p:stCondLst>
                                    <p:cond delay="0"/>
                                  </p:stCondLst>
                                  <p:childTnLst>
                                    <p:animMotion origin="layout" path="M 0 4.07407E-6 L 0 -0.15278 " pathEditMode="relative" rAng="0" ptsTypes="AA">
                                      <p:cBhvr>
                                        <p:cTn id="107" dur="2000" fill="hold"/>
                                        <p:tgtEl>
                                          <p:spTgt spid="28"/>
                                        </p:tgtEl>
                                        <p:attrNameLst>
                                          <p:attrName>ppt_x</p:attrName>
                                          <p:attrName>ppt_y</p:attrName>
                                        </p:attrNameLst>
                                      </p:cBhvr>
                                      <p:rCtr x="0" y="-7639"/>
                                    </p:animMotion>
                                  </p:childTnLst>
                                </p:cTn>
                              </p:par>
                              <p:par>
                                <p:cTn id="108" presetID="64" presetClass="path" presetSubtype="0" accel="50000" decel="50000" fill="hold" nodeType="withEffect">
                                  <p:stCondLst>
                                    <p:cond delay="0"/>
                                  </p:stCondLst>
                                  <p:childTnLst>
                                    <p:animMotion origin="layout" path="M 2.77778E-7 4.07407E-6 L 2.77778E-7 -0.15278 " pathEditMode="relative" rAng="0" ptsTypes="AA">
                                      <p:cBhvr>
                                        <p:cTn id="109" dur="2000" fill="hold"/>
                                        <p:tgtEl>
                                          <p:spTgt spid="29"/>
                                        </p:tgtEl>
                                        <p:attrNameLst>
                                          <p:attrName>ppt_x</p:attrName>
                                          <p:attrName>ppt_y</p:attrName>
                                        </p:attrNameLst>
                                      </p:cBhvr>
                                      <p:rCtr x="0" y="-7639"/>
                                    </p:animMotion>
                                  </p:childTnLst>
                                </p:cTn>
                              </p:par>
                            </p:childTnLst>
                          </p:cTn>
                        </p:par>
                        <p:par>
                          <p:cTn id="110" fill="hold">
                            <p:stCondLst>
                              <p:cond delay="2000"/>
                            </p:stCondLst>
                            <p:childTnLst>
                              <p:par>
                                <p:cTn id="111" presetID="10" presetClass="entr" presetSubtype="0" fill="hold" nodeType="afterEffect">
                                  <p:stCondLst>
                                    <p:cond delay="200"/>
                                  </p:stCondLst>
                                  <p:childTnLst>
                                    <p:set>
                                      <p:cBhvr>
                                        <p:cTn id="112" dur="1" fill="hold">
                                          <p:stCondLst>
                                            <p:cond delay="0"/>
                                          </p:stCondLst>
                                        </p:cTn>
                                        <p:tgtEl>
                                          <p:spTgt spid="43"/>
                                        </p:tgtEl>
                                        <p:attrNameLst>
                                          <p:attrName>style.visibility</p:attrName>
                                        </p:attrNameLst>
                                      </p:cBhvr>
                                      <p:to>
                                        <p:strVal val="visible"/>
                                      </p:to>
                                    </p:set>
                                    <p:animEffect transition="in" filter="fade">
                                      <p:cBhvr>
                                        <p:cTn id="113" dur="500"/>
                                        <p:tgtEl>
                                          <p:spTgt spid="43"/>
                                        </p:tgtEl>
                                      </p:cBhvr>
                                    </p:animEffect>
                                  </p:childTnLst>
                                </p:cTn>
                              </p:par>
                              <p:par>
                                <p:cTn id="114" presetID="10" presetClass="entr" presetSubtype="0" fill="hold" grpId="0" nodeType="withEffect">
                                  <p:stCondLst>
                                    <p:cond delay="200"/>
                                  </p:stCondLst>
                                  <p:childTnLst>
                                    <p:set>
                                      <p:cBhvr>
                                        <p:cTn id="115" dur="1" fill="hold">
                                          <p:stCondLst>
                                            <p:cond delay="0"/>
                                          </p:stCondLst>
                                        </p:cTn>
                                        <p:tgtEl>
                                          <p:spTgt spid="44"/>
                                        </p:tgtEl>
                                        <p:attrNameLst>
                                          <p:attrName>style.visibility</p:attrName>
                                        </p:attrNameLst>
                                      </p:cBhvr>
                                      <p:to>
                                        <p:strVal val="visible"/>
                                      </p:to>
                                    </p:set>
                                    <p:animEffect transition="in" filter="fade">
                                      <p:cBhvr>
                                        <p:cTn id="116" dur="500"/>
                                        <p:tgtEl>
                                          <p:spTgt spid="44"/>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40"/>
                                        </p:tgtEl>
                                        <p:attrNameLst>
                                          <p:attrName>style.visibility</p:attrName>
                                        </p:attrNameLst>
                                      </p:cBhvr>
                                      <p:to>
                                        <p:strVal val="visible"/>
                                      </p:to>
                                    </p:set>
                                    <p:animEffect transition="in" filter="fade">
                                      <p:cBhvr>
                                        <p:cTn id="121" dur="500"/>
                                        <p:tgtEl>
                                          <p:spTgt spid="40"/>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41"/>
                                        </p:tgtEl>
                                        <p:attrNameLst>
                                          <p:attrName>style.visibility</p:attrName>
                                        </p:attrNameLst>
                                      </p:cBhvr>
                                      <p:to>
                                        <p:strVal val="visible"/>
                                      </p:to>
                                    </p:set>
                                    <p:animEffect transition="in" filter="fade">
                                      <p:cBhvr>
                                        <p:cTn id="126" dur="500"/>
                                        <p:tgtEl>
                                          <p:spTgt spid="41"/>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7" grpId="0"/>
      <p:bldP spid="40" grpId="0"/>
      <p:bldP spid="41" grpId="0"/>
      <p:bldP spid="42" grpId="0"/>
      <p:bldP spid="3" grpId="1"/>
      <p:bldP spid="45" grpId="1"/>
      <p:bldP spid="46" grpId="1"/>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A25B7229-3241-468F-9B2B-579994353A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6951" y="658788"/>
            <a:ext cx="2281048" cy="1616458"/>
          </a:xfrm>
          <a:prstGeom prst="rect">
            <a:avLst/>
          </a:prstGeom>
        </p:spPr>
      </p:pic>
      <p:sp>
        <p:nvSpPr>
          <p:cNvPr id="2" name="Text Placeholder 1">
            <a:extLst>
              <a:ext uri="{FF2B5EF4-FFF2-40B4-BE49-F238E27FC236}">
                <a16:creationId xmlns:a16="http://schemas.microsoft.com/office/drawing/2014/main" id="{6757F7B2-D6C4-4E43-8033-6382DE28E669}"/>
              </a:ext>
            </a:extLst>
          </p:cNvPr>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2:7</a:t>
            </a:r>
          </a:p>
        </p:txBody>
      </p:sp>
      <p:pic>
        <p:nvPicPr>
          <p:cNvPr id="5" name="Picture 4">
            <a:extLst>
              <a:ext uri="{FF2B5EF4-FFF2-40B4-BE49-F238E27FC236}">
                <a16:creationId xmlns:a16="http://schemas.microsoft.com/office/drawing/2014/main" id="{668DFA4C-C7D5-43BB-AB36-EF14D76BB84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161409" y="3557491"/>
            <a:ext cx="2161802" cy="564221"/>
          </a:xfrm>
          <a:prstGeom prst="rect">
            <a:avLst/>
          </a:prstGeom>
        </p:spPr>
      </p:pic>
      <p:pic>
        <p:nvPicPr>
          <p:cNvPr id="6" name="Picture 5">
            <a:extLst>
              <a:ext uri="{FF2B5EF4-FFF2-40B4-BE49-F238E27FC236}">
                <a16:creationId xmlns:a16="http://schemas.microsoft.com/office/drawing/2014/main" id="{3A387169-8C64-4919-8764-5F50350FD0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081084" y="4172371"/>
            <a:ext cx="6833392" cy="279231"/>
          </a:xfrm>
          <a:prstGeom prst="rect">
            <a:avLst/>
          </a:prstGeom>
        </p:spPr>
      </p:pic>
      <p:sp>
        <p:nvSpPr>
          <p:cNvPr id="7" name="TextBox 6">
            <a:extLst>
              <a:ext uri="{FF2B5EF4-FFF2-40B4-BE49-F238E27FC236}">
                <a16:creationId xmlns:a16="http://schemas.microsoft.com/office/drawing/2014/main" id="{75F6D293-0B16-43A2-969F-DD7F0E45FBF6}"/>
              </a:ext>
            </a:extLst>
          </p:cNvPr>
          <p:cNvSpPr txBox="1"/>
          <p:nvPr/>
        </p:nvSpPr>
        <p:spPr bwMode="auto">
          <a:xfrm>
            <a:off x="5244000" y="4331040"/>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GB" sz="2400" dirty="0">
                <a:latin typeface="Myriad Pro" panose="020B0503030403020204" pitchFamily="34" charset="0"/>
                <a:ea typeface="Myriad Pro Semibold" charset="0"/>
                <a:cs typeface="Myriad Pro Semibold" charset="0"/>
              </a:rPr>
              <a:t>10</a:t>
            </a:r>
          </a:p>
        </p:txBody>
      </p:sp>
      <p:sp>
        <p:nvSpPr>
          <p:cNvPr id="8" name="TextBox 7">
            <a:extLst>
              <a:ext uri="{FF2B5EF4-FFF2-40B4-BE49-F238E27FC236}">
                <a16:creationId xmlns:a16="http://schemas.microsoft.com/office/drawing/2014/main" id="{A0A2E0C1-409A-4C60-ACE7-3D158F5DABFC}"/>
              </a:ext>
            </a:extLst>
          </p:cNvPr>
          <p:cNvSpPr txBox="1"/>
          <p:nvPr/>
        </p:nvSpPr>
        <p:spPr bwMode="auto">
          <a:xfrm>
            <a:off x="3051486" y="4331040"/>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5</a:t>
            </a:r>
          </a:p>
        </p:txBody>
      </p:sp>
      <p:sp>
        <p:nvSpPr>
          <p:cNvPr id="9" name="TextBox 8">
            <a:extLst>
              <a:ext uri="{FF2B5EF4-FFF2-40B4-BE49-F238E27FC236}">
                <a16:creationId xmlns:a16="http://schemas.microsoft.com/office/drawing/2014/main" id="{1003E6E3-C5C4-43DA-BE87-337C26A1FB6A}"/>
              </a:ext>
            </a:extLst>
          </p:cNvPr>
          <p:cNvSpPr txBox="1"/>
          <p:nvPr/>
        </p:nvSpPr>
        <p:spPr bwMode="auto">
          <a:xfrm>
            <a:off x="887457" y="4331040"/>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0</a:t>
            </a:r>
          </a:p>
        </p:txBody>
      </p:sp>
      <p:sp>
        <p:nvSpPr>
          <p:cNvPr id="10" name="TextBox 9">
            <a:extLst>
              <a:ext uri="{FF2B5EF4-FFF2-40B4-BE49-F238E27FC236}">
                <a16:creationId xmlns:a16="http://schemas.microsoft.com/office/drawing/2014/main" id="{62B199BD-E019-40AE-BFE6-8C904C152DF5}"/>
              </a:ext>
            </a:extLst>
          </p:cNvPr>
          <p:cNvSpPr txBox="1"/>
          <p:nvPr/>
        </p:nvSpPr>
        <p:spPr bwMode="auto">
          <a:xfrm>
            <a:off x="7367555" y="4331040"/>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15</a:t>
            </a:r>
          </a:p>
        </p:txBody>
      </p:sp>
      <p:pic>
        <p:nvPicPr>
          <p:cNvPr id="11" name="Picture 10">
            <a:extLst>
              <a:ext uri="{FF2B5EF4-FFF2-40B4-BE49-F238E27FC236}">
                <a16:creationId xmlns:a16="http://schemas.microsoft.com/office/drawing/2014/main" id="{6117589D-F753-400E-AA0C-063EB663276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323211" y="3547339"/>
            <a:ext cx="2161802" cy="564221"/>
          </a:xfrm>
          <a:prstGeom prst="rect">
            <a:avLst/>
          </a:prstGeom>
        </p:spPr>
      </p:pic>
      <p:pic>
        <p:nvPicPr>
          <p:cNvPr id="12" name="Picture 11">
            <a:extLst>
              <a:ext uri="{FF2B5EF4-FFF2-40B4-BE49-F238E27FC236}">
                <a16:creationId xmlns:a16="http://schemas.microsoft.com/office/drawing/2014/main" id="{BD55269F-9B30-415D-B221-0889E2545B1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528710" y="3543258"/>
            <a:ext cx="2161802" cy="564221"/>
          </a:xfrm>
          <a:prstGeom prst="rect">
            <a:avLst/>
          </a:prstGeom>
        </p:spPr>
      </p:pic>
      <p:sp>
        <p:nvSpPr>
          <p:cNvPr id="18" name="Rectangle 17">
            <a:extLst>
              <a:ext uri="{FF2B5EF4-FFF2-40B4-BE49-F238E27FC236}">
                <a16:creationId xmlns:a16="http://schemas.microsoft.com/office/drawing/2014/main" id="{C50DE561-3195-4B6F-9616-0DFB11C7F0D7}"/>
              </a:ext>
            </a:extLst>
          </p:cNvPr>
          <p:cNvSpPr/>
          <p:nvPr/>
        </p:nvSpPr>
        <p:spPr>
          <a:xfrm>
            <a:off x="3340132" y="4832925"/>
            <a:ext cx="2361544" cy="461665"/>
          </a:xfrm>
          <a:prstGeom prst="rect">
            <a:avLst/>
          </a:prstGeom>
        </p:spPr>
        <p:txBody>
          <a:bodyPr wrap="none">
            <a:spAutoFit/>
          </a:bodyPr>
          <a:lstStyle/>
          <a:p>
            <a:r>
              <a:rPr lang="en-GB" sz="2400" dirty="0">
                <a:latin typeface="Myriad Pro" panose="020B0503030403020204" pitchFamily="34" charset="0"/>
              </a:rPr>
              <a:t>15 – 5 – 5 – 5 = 0</a:t>
            </a:r>
          </a:p>
        </p:txBody>
      </p:sp>
      <p:sp>
        <p:nvSpPr>
          <p:cNvPr id="19" name="Rectangle 18">
            <a:extLst>
              <a:ext uri="{FF2B5EF4-FFF2-40B4-BE49-F238E27FC236}">
                <a16:creationId xmlns:a16="http://schemas.microsoft.com/office/drawing/2014/main" id="{02FE37F0-C14D-491C-A990-D848294C3955}"/>
              </a:ext>
            </a:extLst>
          </p:cNvPr>
          <p:cNvSpPr/>
          <p:nvPr/>
        </p:nvSpPr>
        <p:spPr>
          <a:xfrm>
            <a:off x="3800194" y="5283804"/>
            <a:ext cx="1441420" cy="461665"/>
          </a:xfrm>
          <a:prstGeom prst="rect">
            <a:avLst/>
          </a:prstGeom>
        </p:spPr>
        <p:txBody>
          <a:bodyPr wrap="none">
            <a:spAutoFit/>
          </a:bodyPr>
          <a:lstStyle/>
          <a:p>
            <a:r>
              <a:rPr lang="en-US" sz="2400" dirty="0">
                <a:latin typeface="Myriad Pro" panose="020B0503030403020204" pitchFamily="34" charset="0"/>
              </a:rPr>
              <a:t>15 ÷ 5 = 3</a:t>
            </a:r>
            <a:endParaRPr lang="en-GB" sz="2400" dirty="0">
              <a:latin typeface="Myriad Pro" panose="020B0503030403020204" pitchFamily="34" charset="0"/>
            </a:endParaRPr>
          </a:p>
        </p:txBody>
      </p:sp>
      <p:sp>
        <p:nvSpPr>
          <p:cNvPr id="20" name="Rectangle 19">
            <a:extLst>
              <a:ext uri="{FF2B5EF4-FFF2-40B4-BE49-F238E27FC236}">
                <a16:creationId xmlns:a16="http://schemas.microsoft.com/office/drawing/2014/main" id="{B3FA0899-F853-4767-ABC2-80C9DCD022BB}"/>
              </a:ext>
            </a:extLst>
          </p:cNvPr>
          <p:cNvSpPr/>
          <p:nvPr/>
        </p:nvSpPr>
        <p:spPr>
          <a:xfrm>
            <a:off x="1877520" y="5722780"/>
            <a:ext cx="5286768" cy="461665"/>
          </a:xfrm>
          <a:prstGeom prst="rect">
            <a:avLst/>
          </a:prstGeom>
        </p:spPr>
        <p:txBody>
          <a:bodyPr wrap="none">
            <a:spAutoFit/>
          </a:bodyPr>
          <a:lstStyle/>
          <a:p>
            <a:r>
              <a:rPr lang="en-US" sz="2400" dirty="0">
                <a:latin typeface="Myriad Pro" panose="020B0503030403020204" pitchFamily="34" charset="0"/>
              </a:rPr>
              <a:t>15 divided into groups of 5 is equal to 3.</a:t>
            </a:r>
            <a:endParaRPr lang="en-GB" sz="2400" dirty="0">
              <a:latin typeface="Myriad Pro" panose="020B0503030403020204" pitchFamily="34" charset="0"/>
            </a:endParaRPr>
          </a:p>
        </p:txBody>
      </p:sp>
      <p:pic>
        <p:nvPicPr>
          <p:cNvPr id="21" name="Picture 20">
            <a:extLst>
              <a:ext uri="{FF2B5EF4-FFF2-40B4-BE49-F238E27FC236}">
                <a16:creationId xmlns:a16="http://schemas.microsoft.com/office/drawing/2014/main" id="{68439058-ECC4-4488-93B5-EF09F19597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02973" y="980728"/>
            <a:ext cx="508887" cy="515497"/>
          </a:xfrm>
          <a:prstGeom prst="rect">
            <a:avLst/>
          </a:prstGeom>
        </p:spPr>
      </p:pic>
      <p:pic>
        <p:nvPicPr>
          <p:cNvPr id="22" name="Picture 21">
            <a:extLst>
              <a:ext uri="{FF2B5EF4-FFF2-40B4-BE49-F238E27FC236}">
                <a16:creationId xmlns:a16="http://schemas.microsoft.com/office/drawing/2014/main" id="{2B492A31-0CAB-4CAC-815D-9D3A98BCA4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7287" y="1646306"/>
            <a:ext cx="508887" cy="515497"/>
          </a:xfrm>
          <a:prstGeom prst="rect">
            <a:avLst/>
          </a:prstGeom>
        </p:spPr>
      </p:pic>
      <p:pic>
        <p:nvPicPr>
          <p:cNvPr id="23" name="Picture 22">
            <a:extLst>
              <a:ext uri="{FF2B5EF4-FFF2-40B4-BE49-F238E27FC236}">
                <a16:creationId xmlns:a16="http://schemas.microsoft.com/office/drawing/2014/main" id="{2570C27A-97BF-44D4-8E30-2392D0D38B7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00364" y="1646885"/>
            <a:ext cx="508887" cy="515497"/>
          </a:xfrm>
          <a:prstGeom prst="rect">
            <a:avLst/>
          </a:prstGeom>
        </p:spPr>
      </p:pic>
      <p:pic>
        <p:nvPicPr>
          <p:cNvPr id="24" name="Picture 23">
            <a:extLst>
              <a:ext uri="{FF2B5EF4-FFF2-40B4-BE49-F238E27FC236}">
                <a16:creationId xmlns:a16="http://schemas.microsoft.com/office/drawing/2014/main" id="{653DB03A-843D-4741-AA46-8986BE0E7C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81435" y="1480509"/>
            <a:ext cx="508887" cy="515497"/>
          </a:xfrm>
          <a:prstGeom prst="rect">
            <a:avLst/>
          </a:prstGeom>
        </p:spPr>
      </p:pic>
      <p:pic>
        <p:nvPicPr>
          <p:cNvPr id="25" name="Picture 24">
            <a:extLst>
              <a:ext uri="{FF2B5EF4-FFF2-40B4-BE49-F238E27FC236}">
                <a16:creationId xmlns:a16="http://schemas.microsoft.com/office/drawing/2014/main" id="{8B894F5B-7FC8-4FF8-B67A-4D9EFD5127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34253" y="805926"/>
            <a:ext cx="508887" cy="515497"/>
          </a:xfrm>
          <a:prstGeom prst="rect">
            <a:avLst/>
          </a:prstGeom>
        </p:spPr>
      </p:pic>
      <p:pic>
        <p:nvPicPr>
          <p:cNvPr id="26" name="Picture 25">
            <a:extLst>
              <a:ext uri="{FF2B5EF4-FFF2-40B4-BE49-F238E27FC236}">
                <a16:creationId xmlns:a16="http://schemas.microsoft.com/office/drawing/2014/main" id="{DC486B88-4DEE-415F-842C-0AA0463E55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52674" y="1628800"/>
            <a:ext cx="508887" cy="515497"/>
          </a:xfrm>
          <a:prstGeom prst="rect">
            <a:avLst/>
          </a:prstGeom>
        </p:spPr>
      </p:pic>
      <p:pic>
        <p:nvPicPr>
          <p:cNvPr id="27" name="Picture 26">
            <a:extLst>
              <a:ext uri="{FF2B5EF4-FFF2-40B4-BE49-F238E27FC236}">
                <a16:creationId xmlns:a16="http://schemas.microsoft.com/office/drawing/2014/main" id="{102A802A-42C0-42D7-A38C-1AB2BA9A71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26341" y="764704"/>
            <a:ext cx="508887" cy="515497"/>
          </a:xfrm>
          <a:prstGeom prst="rect">
            <a:avLst/>
          </a:prstGeom>
        </p:spPr>
      </p:pic>
      <p:pic>
        <p:nvPicPr>
          <p:cNvPr id="28" name="Picture 27">
            <a:extLst>
              <a:ext uri="{FF2B5EF4-FFF2-40B4-BE49-F238E27FC236}">
                <a16:creationId xmlns:a16="http://schemas.microsoft.com/office/drawing/2014/main" id="{3351FA50-34A1-4085-9E82-C07EF28A10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72948" y="980728"/>
            <a:ext cx="508887" cy="515497"/>
          </a:xfrm>
          <a:prstGeom prst="rect">
            <a:avLst/>
          </a:prstGeom>
        </p:spPr>
      </p:pic>
      <p:pic>
        <p:nvPicPr>
          <p:cNvPr id="29" name="Picture 28">
            <a:extLst>
              <a:ext uri="{FF2B5EF4-FFF2-40B4-BE49-F238E27FC236}">
                <a16:creationId xmlns:a16="http://schemas.microsoft.com/office/drawing/2014/main" id="{FE0FFBA1-F5F1-4D47-B060-127C2FF380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62445" y="1700808"/>
            <a:ext cx="508887" cy="515497"/>
          </a:xfrm>
          <a:prstGeom prst="rect">
            <a:avLst/>
          </a:prstGeom>
        </p:spPr>
      </p:pic>
      <p:pic>
        <p:nvPicPr>
          <p:cNvPr id="30" name="Picture 29">
            <a:extLst>
              <a:ext uri="{FF2B5EF4-FFF2-40B4-BE49-F238E27FC236}">
                <a16:creationId xmlns:a16="http://schemas.microsoft.com/office/drawing/2014/main" id="{C5D7AF55-D3B9-4ED7-8825-3541979636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19297" y="1484784"/>
            <a:ext cx="508887" cy="515497"/>
          </a:xfrm>
          <a:prstGeom prst="rect">
            <a:avLst/>
          </a:prstGeom>
        </p:spPr>
      </p:pic>
      <p:pic>
        <p:nvPicPr>
          <p:cNvPr id="31" name="Picture 30">
            <a:extLst>
              <a:ext uri="{FF2B5EF4-FFF2-40B4-BE49-F238E27FC236}">
                <a16:creationId xmlns:a16="http://schemas.microsoft.com/office/drawing/2014/main" id="{B3BC8E1E-71B2-414D-BCEF-65DD450EE2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23208" y="760429"/>
            <a:ext cx="508887" cy="515497"/>
          </a:xfrm>
          <a:prstGeom prst="rect">
            <a:avLst/>
          </a:prstGeom>
        </p:spPr>
      </p:pic>
      <p:pic>
        <p:nvPicPr>
          <p:cNvPr id="32" name="Picture 31">
            <a:extLst>
              <a:ext uri="{FF2B5EF4-FFF2-40B4-BE49-F238E27FC236}">
                <a16:creationId xmlns:a16="http://schemas.microsoft.com/office/drawing/2014/main" id="{E739A5EC-9C71-4AB6-8772-78D967991E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9127" y="908720"/>
            <a:ext cx="508887" cy="515497"/>
          </a:xfrm>
          <a:prstGeom prst="rect">
            <a:avLst/>
          </a:prstGeom>
        </p:spPr>
      </p:pic>
      <p:pic>
        <p:nvPicPr>
          <p:cNvPr id="33" name="Picture 32">
            <a:extLst>
              <a:ext uri="{FF2B5EF4-FFF2-40B4-BE49-F238E27FC236}">
                <a16:creationId xmlns:a16="http://schemas.microsoft.com/office/drawing/2014/main" id="{BE57C7BC-A495-4FC3-B1DE-2B7C1665B1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1250" y="1660792"/>
            <a:ext cx="508887" cy="515497"/>
          </a:xfrm>
          <a:prstGeom prst="rect">
            <a:avLst/>
          </a:prstGeom>
        </p:spPr>
      </p:pic>
      <p:pic>
        <p:nvPicPr>
          <p:cNvPr id="34" name="Picture 33">
            <a:extLst>
              <a:ext uri="{FF2B5EF4-FFF2-40B4-BE49-F238E27FC236}">
                <a16:creationId xmlns:a16="http://schemas.microsoft.com/office/drawing/2014/main" id="{77E509E3-A0F0-42BB-B471-281B91B36E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97859" y="1113303"/>
            <a:ext cx="508887" cy="515497"/>
          </a:xfrm>
          <a:prstGeom prst="rect">
            <a:avLst/>
          </a:prstGeom>
        </p:spPr>
      </p:pic>
      <p:pic>
        <p:nvPicPr>
          <p:cNvPr id="35" name="Picture 34">
            <a:extLst>
              <a:ext uri="{FF2B5EF4-FFF2-40B4-BE49-F238E27FC236}">
                <a16:creationId xmlns:a16="http://schemas.microsoft.com/office/drawing/2014/main" id="{6C9AE384-0F30-48F5-B977-CEC91C0E94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16571" y="1034669"/>
            <a:ext cx="508887" cy="515497"/>
          </a:xfrm>
          <a:prstGeom prst="rect">
            <a:avLst/>
          </a:prstGeom>
        </p:spPr>
      </p:pic>
      <p:sp>
        <p:nvSpPr>
          <p:cNvPr id="36" name="Rectangle 35">
            <a:extLst>
              <a:ext uri="{FF2B5EF4-FFF2-40B4-BE49-F238E27FC236}">
                <a16:creationId xmlns:a16="http://schemas.microsoft.com/office/drawing/2014/main" id="{56FE1915-7466-46E2-92C4-7D795EB2623A}"/>
              </a:ext>
            </a:extLst>
          </p:cNvPr>
          <p:cNvSpPr/>
          <p:nvPr/>
        </p:nvSpPr>
        <p:spPr>
          <a:xfrm>
            <a:off x="1967190" y="3140968"/>
            <a:ext cx="561372"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sp>
        <p:nvSpPr>
          <p:cNvPr id="37" name="Rectangle 36">
            <a:extLst>
              <a:ext uri="{FF2B5EF4-FFF2-40B4-BE49-F238E27FC236}">
                <a16:creationId xmlns:a16="http://schemas.microsoft.com/office/drawing/2014/main" id="{B5241311-DB25-4FC8-8BEA-3B98A153E0DD}"/>
              </a:ext>
            </a:extLst>
          </p:cNvPr>
          <p:cNvSpPr/>
          <p:nvPr/>
        </p:nvSpPr>
        <p:spPr>
          <a:xfrm>
            <a:off x="4140844" y="3140968"/>
            <a:ext cx="561372"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sp>
        <p:nvSpPr>
          <p:cNvPr id="38" name="Rectangle 37">
            <a:extLst>
              <a:ext uri="{FF2B5EF4-FFF2-40B4-BE49-F238E27FC236}">
                <a16:creationId xmlns:a16="http://schemas.microsoft.com/office/drawing/2014/main" id="{9C5A40B0-B21D-4126-8FC2-980767A69B3A}"/>
              </a:ext>
            </a:extLst>
          </p:cNvPr>
          <p:cNvSpPr/>
          <p:nvPr/>
        </p:nvSpPr>
        <p:spPr>
          <a:xfrm>
            <a:off x="6314498" y="3140968"/>
            <a:ext cx="561372"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pic>
        <p:nvPicPr>
          <p:cNvPr id="13" name="Picture 12">
            <a:extLst>
              <a:ext uri="{FF2B5EF4-FFF2-40B4-BE49-F238E27FC236}">
                <a16:creationId xmlns:a16="http://schemas.microsoft.com/office/drawing/2014/main" id="{F34F2362-CC68-4D58-907F-F0FAB77704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88207" y="724753"/>
            <a:ext cx="2437167" cy="1549720"/>
          </a:xfrm>
          <a:prstGeom prst="rect">
            <a:avLst/>
          </a:prstGeom>
        </p:spPr>
      </p:pic>
      <p:pic>
        <p:nvPicPr>
          <p:cNvPr id="40" name="Picture 39">
            <a:extLst>
              <a:ext uri="{FF2B5EF4-FFF2-40B4-BE49-F238E27FC236}">
                <a16:creationId xmlns:a16="http://schemas.microsoft.com/office/drawing/2014/main" id="{C87F0946-CF58-4604-B872-E1281670FAC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22897" y="678984"/>
            <a:ext cx="2243065" cy="1652784"/>
          </a:xfrm>
          <a:prstGeom prst="rect">
            <a:avLst/>
          </a:prstGeom>
        </p:spPr>
      </p:pic>
      <p:pic>
        <p:nvPicPr>
          <p:cNvPr id="43" name="Picture 42">
            <a:extLst>
              <a:ext uri="{FF2B5EF4-FFF2-40B4-BE49-F238E27FC236}">
                <a16:creationId xmlns:a16="http://schemas.microsoft.com/office/drawing/2014/main" id="{76BDE342-BFFD-4B24-A906-846C8611BFA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1139612" y="2666529"/>
            <a:ext cx="6816764" cy="515497"/>
          </a:xfrm>
          <a:prstGeom prst="rect">
            <a:avLst/>
          </a:prstGeom>
        </p:spPr>
      </p:pic>
      <p:sp>
        <p:nvSpPr>
          <p:cNvPr id="44" name="Rectangle 43">
            <a:extLst>
              <a:ext uri="{FF2B5EF4-FFF2-40B4-BE49-F238E27FC236}">
                <a16:creationId xmlns:a16="http://schemas.microsoft.com/office/drawing/2014/main" id="{DFC73D99-1459-4B63-BFDF-DADBFBA1F9DF}"/>
              </a:ext>
            </a:extLst>
          </p:cNvPr>
          <p:cNvSpPr/>
          <p:nvPr/>
        </p:nvSpPr>
        <p:spPr>
          <a:xfrm>
            <a:off x="3981069" y="2348880"/>
            <a:ext cx="1003929" cy="461665"/>
          </a:xfrm>
          <a:prstGeom prst="rect">
            <a:avLst/>
          </a:prstGeom>
        </p:spPr>
        <p:txBody>
          <a:bodyPr wrap="none">
            <a:spAutoFit/>
          </a:bodyPr>
          <a:lstStyle/>
          <a:p>
            <a:pPr algn="ctr"/>
            <a:r>
              <a:rPr lang="en-US" sz="2400" b="1" dirty="0">
                <a:latin typeface="Myriad Pro" panose="020B0503030403020204" pitchFamily="34" charset="0"/>
              </a:rPr>
              <a:t>3</a:t>
            </a:r>
            <a:r>
              <a:rPr lang="en-US" sz="2400" dirty="0">
                <a:latin typeface="Myriad Pro" panose="020B0503030403020204" pitchFamily="34" charset="0"/>
              </a:rPr>
              <a:t> fives</a:t>
            </a:r>
            <a:endParaRPr lang="en-GB" sz="2400" dirty="0">
              <a:latin typeface="Myriad Pro" panose="020B0503030403020204" pitchFamily="34" charset="0"/>
            </a:endParaRPr>
          </a:p>
        </p:txBody>
      </p:sp>
    </p:spTree>
    <p:extLst>
      <p:ext uri="{BB962C8B-B14F-4D97-AF65-F5344CB8AC3E}">
        <p14:creationId xmlns:p14="http://schemas.microsoft.com/office/powerpoint/2010/main" val="250458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right)">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3" presetClass="emph" presetSubtype="2" autoRev="1" fill="hold" grpId="0" nodeType="withEffect">
                                  <p:stCondLst>
                                    <p:cond delay="0"/>
                                  </p:stCondLst>
                                  <p:childTnLst>
                                    <p:animClr clrSpc="rgb" dir="cw">
                                      <p:cBhvr override="childStyle">
                                        <p:cTn id="12" dur="500" fill="hold"/>
                                        <p:tgtEl>
                                          <p:spTgt spid="7"/>
                                        </p:tgtEl>
                                        <p:attrNameLst>
                                          <p:attrName>style.color</p:attrName>
                                        </p:attrNameLst>
                                      </p:cBhvr>
                                      <p:to>
                                        <a:srgbClr val="FF0000"/>
                                      </p:to>
                                    </p:animClr>
                                  </p:childTnLst>
                                </p:cTn>
                              </p:par>
                              <p:par>
                                <p:cTn id="13" presetID="10" presetClass="entr" presetSubtype="0"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000"/>
                            </p:stCondLst>
                            <p:childTnLst>
                              <p:par>
                                <p:cTn id="17" presetID="10" presetClass="exit" presetSubtype="0" fill="hold" nodeType="afterEffect">
                                  <p:stCondLst>
                                    <p:cond delay="0"/>
                                  </p:stCondLst>
                                  <p:childTnLst>
                                    <p:animEffect transition="out" filter="fade">
                                      <p:cBhvr>
                                        <p:cTn id="18" dur="500"/>
                                        <p:tgtEl>
                                          <p:spTgt spid="31"/>
                                        </p:tgtEl>
                                      </p:cBhvr>
                                    </p:animEffect>
                                    <p:set>
                                      <p:cBhvr>
                                        <p:cTn id="19" dur="1" fill="hold">
                                          <p:stCondLst>
                                            <p:cond delay="499"/>
                                          </p:stCondLst>
                                        </p:cTn>
                                        <p:tgtEl>
                                          <p:spTgt spid="31"/>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0"/>
                                        </p:tgtEl>
                                      </p:cBhvr>
                                    </p:animEffect>
                                    <p:set>
                                      <p:cBhvr>
                                        <p:cTn id="22" dur="1" fill="hold">
                                          <p:stCondLst>
                                            <p:cond delay="499"/>
                                          </p:stCondLst>
                                        </p:cTn>
                                        <p:tgtEl>
                                          <p:spTgt spid="30"/>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32"/>
                                        </p:tgtEl>
                                      </p:cBhvr>
                                    </p:animEffect>
                                    <p:set>
                                      <p:cBhvr>
                                        <p:cTn id="25" dur="1" fill="hold">
                                          <p:stCondLst>
                                            <p:cond delay="499"/>
                                          </p:stCondLst>
                                        </p:cTn>
                                        <p:tgtEl>
                                          <p:spTgt spid="32"/>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33"/>
                                        </p:tgtEl>
                                      </p:cBhvr>
                                    </p:animEffect>
                                    <p:set>
                                      <p:cBhvr>
                                        <p:cTn id="28" dur="1" fill="hold">
                                          <p:stCondLst>
                                            <p:cond delay="499"/>
                                          </p:stCondLst>
                                        </p:cTn>
                                        <p:tgtEl>
                                          <p:spTgt spid="33"/>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34"/>
                                        </p:tgtEl>
                                      </p:cBhvr>
                                    </p:animEffect>
                                    <p:set>
                                      <p:cBhvr>
                                        <p:cTn id="31" dur="1" fill="hold">
                                          <p:stCondLst>
                                            <p:cond delay="499"/>
                                          </p:stCondLst>
                                        </p:cTn>
                                        <p:tgtEl>
                                          <p:spTgt spid="34"/>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42"/>
                                        </p:tgtEl>
                                      </p:cBhvr>
                                    </p:animEffect>
                                    <p:set>
                                      <p:cBhvr>
                                        <p:cTn id="34" dur="1" fill="hold">
                                          <p:stCondLst>
                                            <p:cond delay="499"/>
                                          </p:stCondLst>
                                        </p:cTn>
                                        <p:tgtEl>
                                          <p:spTgt spid="42"/>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right)">
                                      <p:cBhvr>
                                        <p:cTn id="39" dur="500"/>
                                        <p:tgtEl>
                                          <p:spTgt spid="1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par>
                                <p:cTn id="43" presetID="3" presetClass="emph" presetSubtype="2" autoRev="1" fill="hold" grpId="0" nodeType="withEffect">
                                  <p:stCondLst>
                                    <p:cond delay="0"/>
                                  </p:stCondLst>
                                  <p:childTnLst>
                                    <p:animClr clrSpc="rgb" dir="cw">
                                      <p:cBhvr override="childStyle">
                                        <p:cTn id="44" dur="500" fill="hold"/>
                                        <p:tgtEl>
                                          <p:spTgt spid="8"/>
                                        </p:tgtEl>
                                        <p:attrNameLst>
                                          <p:attrName>style.color</p:attrName>
                                        </p:attrNameLst>
                                      </p:cBhvr>
                                      <p:to>
                                        <a:srgbClr val="FF0000"/>
                                      </p:to>
                                    </p:animClr>
                                  </p:childTnLst>
                                </p:cTn>
                              </p:par>
                              <p:par>
                                <p:cTn id="45" presetID="10" presetClass="entr" presetSubtype="0"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childTnLst>
                          </p:cTn>
                        </p:par>
                        <p:par>
                          <p:cTn id="48" fill="hold">
                            <p:stCondLst>
                              <p:cond delay="1000"/>
                            </p:stCondLst>
                            <p:childTnLst>
                              <p:par>
                                <p:cTn id="49" presetID="10" presetClass="exit" presetSubtype="0" fill="hold" nodeType="afterEffect">
                                  <p:stCondLst>
                                    <p:cond delay="0"/>
                                  </p:stCondLst>
                                  <p:childTnLst>
                                    <p:animEffect transition="out" filter="fade">
                                      <p:cBhvr>
                                        <p:cTn id="50" dur="500"/>
                                        <p:tgtEl>
                                          <p:spTgt spid="40"/>
                                        </p:tgtEl>
                                      </p:cBhvr>
                                    </p:animEffect>
                                    <p:set>
                                      <p:cBhvr>
                                        <p:cTn id="51" dur="1" fill="hold">
                                          <p:stCondLst>
                                            <p:cond delay="499"/>
                                          </p:stCondLst>
                                        </p:cTn>
                                        <p:tgtEl>
                                          <p:spTgt spid="40"/>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24"/>
                                        </p:tgtEl>
                                      </p:cBhvr>
                                    </p:animEffect>
                                    <p:set>
                                      <p:cBhvr>
                                        <p:cTn id="54" dur="1" fill="hold">
                                          <p:stCondLst>
                                            <p:cond delay="499"/>
                                          </p:stCondLst>
                                        </p:cTn>
                                        <p:tgtEl>
                                          <p:spTgt spid="24"/>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29"/>
                                        </p:tgtEl>
                                      </p:cBhvr>
                                    </p:animEffect>
                                    <p:set>
                                      <p:cBhvr>
                                        <p:cTn id="57" dur="1" fill="hold">
                                          <p:stCondLst>
                                            <p:cond delay="499"/>
                                          </p:stCondLst>
                                        </p:cTn>
                                        <p:tgtEl>
                                          <p:spTgt spid="29"/>
                                        </p:tgtEl>
                                        <p:attrNameLst>
                                          <p:attrName>style.visibility</p:attrName>
                                        </p:attrNameLst>
                                      </p:cBhvr>
                                      <p:to>
                                        <p:strVal val="hidden"/>
                                      </p:to>
                                    </p:set>
                                  </p:childTnLst>
                                </p:cTn>
                              </p:par>
                              <p:par>
                                <p:cTn id="58" presetID="10" presetClass="exit" presetSubtype="0" fill="hold" nodeType="withEffect">
                                  <p:stCondLst>
                                    <p:cond delay="0"/>
                                  </p:stCondLst>
                                  <p:childTnLst>
                                    <p:animEffect transition="out" filter="fade">
                                      <p:cBhvr>
                                        <p:cTn id="59" dur="500"/>
                                        <p:tgtEl>
                                          <p:spTgt spid="28"/>
                                        </p:tgtEl>
                                      </p:cBhvr>
                                    </p:animEffect>
                                    <p:set>
                                      <p:cBhvr>
                                        <p:cTn id="60" dur="1" fill="hold">
                                          <p:stCondLst>
                                            <p:cond delay="499"/>
                                          </p:stCondLst>
                                        </p:cTn>
                                        <p:tgtEl>
                                          <p:spTgt spid="28"/>
                                        </p:tgtEl>
                                        <p:attrNameLst>
                                          <p:attrName>style.visibility</p:attrName>
                                        </p:attrNameLst>
                                      </p:cBhvr>
                                      <p:to>
                                        <p:strVal val="hidden"/>
                                      </p:to>
                                    </p:set>
                                  </p:childTnLst>
                                </p:cTn>
                              </p:par>
                              <p:par>
                                <p:cTn id="61" presetID="10" presetClass="exit" presetSubtype="0" fill="hold" nodeType="withEffect">
                                  <p:stCondLst>
                                    <p:cond delay="0"/>
                                  </p:stCondLst>
                                  <p:childTnLst>
                                    <p:animEffect transition="out" filter="fade">
                                      <p:cBhvr>
                                        <p:cTn id="62" dur="500"/>
                                        <p:tgtEl>
                                          <p:spTgt spid="27"/>
                                        </p:tgtEl>
                                      </p:cBhvr>
                                    </p:animEffect>
                                    <p:set>
                                      <p:cBhvr>
                                        <p:cTn id="63" dur="1" fill="hold">
                                          <p:stCondLst>
                                            <p:cond delay="499"/>
                                          </p:stCondLst>
                                        </p:cTn>
                                        <p:tgtEl>
                                          <p:spTgt spid="27"/>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26"/>
                                        </p:tgtEl>
                                      </p:cBhvr>
                                    </p:animEffect>
                                    <p:set>
                                      <p:cBhvr>
                                        <p:cTn id="66" dur="1" fill="hold">
                                          <p:stCondLst>
                                            <p:cond delay="499"/>
                                          </p:stCondLst>
                                        </p:cTn>
                                        <p:tgtEl>
                                          <p:spTgt spid="26"/>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22" presetClass="entr" presetSubtype="2" fill="hold" nodeType="click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wipe(right)">
                                      <p:cBhvr>
                                        <p:cTn id="71" dur="500"/>
                                        <p:tgtEl>
                                          <p:spTgt spid="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fade">
                                      <p:cBhvr>
                                        <p:cTn id="74" dur="500"/>
                                        <p:tgtEl>
                                          <p:spTgt spid="36"/>
                                        </p:tgtEl>
                                      </p:cBhvr>
                                    </p:animEffect>
                                  </p:childTnLst>
                                </p:cTn>
                              </p:par>
                              <p:par>
                                <p:cTn id="75" presetID="3" presetClass="emph" presetSubtype="2" autoRev="1" fill="hold" grpId="0" nodeType="withEffect">
                                  <p:stCondLst>
                                    <p:cond delay="0"/>
                                  </p:stCondLst>
                                  <p:childTnLst>
                                    <p:animClr clrSpc="rgb" dir="cw">
                                      <p:cBhvr override="childStyle">
                                        <p:cTn id="76" dur="500" fill="hold"/>
                                        <p:tgtEl>
                                          <p:spTgt spid="9"/>
                                        </p:tgtEl>
                                        <p:attrNameLst>
                                          <p:attrName>style.color</p:attrName>
                                        </p:attrNameLst>
                                      </p:cBhvr>
                                      <p:to>
                                        <a:srgbClr val="FF0000"/>
                                      </p:to>
                                    </p:animClr>
                                  </p:childTnLst>
                                </p:cTn>
                              </p:par>
                              <p:par>
                                <p:cTn id="77" presetID="10" presetClass="entr" presetSubtype="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fade">
                                      <p:cBhvr>
                                        <p:cTn id="79" dur="500"/>
                                        <p:tgtEl>
                                          <p:spTgt spid="13"/>
                                        </p:tgtEl>
                                      </p:cBhvr>
                                    </p:animEffect>
                                  </p:childTnLst>
                                </p:cTn>
                              </p:par>
                            </p:childTnLst>
                          </p:cTn>
                        </p:par>
                        <p:par>
                          <p:cTn id="80" fill="hold">
                            <p:stCondLst>
                              <p:cond delay="1000"/>
                            </p:stCondLst>
                            <p:childTnLst>
                              <p:par>
                                <p:cTn id="81" presetID="10" presetClass="exit" presetSubtype="0" fill="hold" nodeType="afterEffect">
                                  <p:stCondLst>
                                    <p:cond delay="0"/>
                                  </p:stCondLst>
                                  <p:childTnLst>
                                    <p:animEffect transition="out" filter="fade">
                                      <p:cBhvr>
                                        <p:cTn id="82" dur="500"/>
                                        <p:tgtEl>
                                          <p:spTgt spid="13"/>
                                        </p:tgtEl>
                                      </p:cBhvr>
                                    </p:animEffect>
                                    <p:set>
                                      <p:cBhvr>
                                        <p:cTn id="83" dur="1" fill="hold">
                                          <p:stCondLst>
                                            <p:cond delay="499"/>
                                          </p:stCondLst>
                                        </p:cTn>
                                        <p:tgtEl>
                                          <p:spTgt spid="13"/>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500"/>
                                        <p:tgtEl>
                                          <p:spTgt spid="35"/>
                                        </p:tgtEl>
                                      </p:cBhvr>
                                    </p:animEffect>
                                    <p:set>
                                      <p:cBhvr>
                                        <p:cTn id="86" dur="1" fill="hold">
                                          <p:stCondLst>
                                            <p:cond delay="499"/>
                                          </p:stCondLst>
                                        </p:cTn>
                                        <p:tgtEl>
                                          <p:spTgt spid="35"/>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22"/>
                                        </p:tgtEl>
                                      </p:cBhvr>
                                    </p:animEffect>
                                    <p:set>
                                      <p:cBhvr>
                                        <p:cTn id="89" dur="1" fill="hold">
                                          <p:stCondLst>
                                            <p:cond delay="499"/>
                                          </p:stCondLst>
                                        </p:cTn>
                                        <p:tgtEl>
                                          <p:spTgt spid="22"/>
                                        </p:tgtEl>
                                        <p:attrNameLst>
                                          <p:attrName>style.visibility</p:attrName>
                                        </p:attrNameLst>
                                      </p:cBhvr>
                                      <p:to>
                                        <p:strVal val="hidden"/>
                                      </p:to>
                                    </p:set>
                                  </p:childTnLst>
                                </p:cTn>
                              </p:par>
                              <p:par>
                                <p:cTn id="90" presetID="10" presetClass="exit" presetSubtype="0" fill="hold" nodeType="withEffect">
                                  <p:stCondLst>
                                    <p:cond delay="0"/>
                                  </p:stCondLst>
                                  <p:childTnLst>
                                    <p:animEffect transition="out" filter="fade">
                                      <p:cBhvr>
                                        <p:cTn id="91" dur="500"/>
                                        <p:tgtEl>
                                          <p:spTgt spid="21"/>
                                        </p:tgtEl>
                                      </p:cBhvr>
                                    </p:animEffect>
                                    <p:set>
                                      <p:cBhvr>
                                        <p:cTn id="92" dur="1" fill="hold">
                                          <p:stCondLst>
                                            <p:cond delay="499"/>
                                          </p:stCondLst>
                                        </p:cTn>
                                        <p:tgtEl>
                                          <p:spTgt spid="21"/>
                                        </p:tgtEl>
                                        <p:attrNameLst>
                                          <p:attrName>style.visibility</p:attrName>
                                        </p:attrNameLst>
                                      </p:cBhvr>
                                      <p:to>
                                        <p:strVal val="hidden"/>
                                      </p:to>
                                    </p:set>
                                  </p:childTnLst>
                                </p:cTn>
                              </p:par>
                              <p:par>
                                <p:cTn id="93" presetID="10" presetClass="exit" presetSubtype="0" fill="hold" nodeType="withEffect">
                                  <p:stCondLst>
                                    <p:cond delay="0"/>
                                  </p:stCondLst>
                                  <p:childTnLst>
                                    <p:animEffect transition="out" filter="fade">
                                      <p:cBhvr>
                                        <p:cTn id="94" dur="500"/>
                                        <p:tgtEl>
                                          <p:spTgt spid="23"/>
                                        </p:tgtEl>
                                      </p:cBhvr>
                                    </p:animEffect>
                                    <p:set>
                                      <p:cBhvr>
                                        <p:cTn id="95" dur="1" fill="hold">
                                          <p:stCondLst>
                                            <p:cond delay="499"/>
                                          </p:stCondLst>
                                        </p:cTn>
                                        <p:tgtEl>
                                          <p:spTgt spid="23"/>
                                        </p:tgtEl>
                                        <p:attrNameLst>
                                          <p:attrName>style.visibility</p:attrName>
                                        </p:attrNameLst>
                                      </p:cBhvr>
                                      <p:to>
                                        <p:strVal val="hidden"/>
                                      </p:to>
                                    </p:set>
                                  </p:childTnLst>
                                </p:cTn>
                              </p:par>
                              <p:par>
                                <p:cTn id="96" presetID="10" presetClass="exit" presetSubtype="0" fill="hold" nodeType="withEffect">
                                  <p:stCondLst>
                                    <p:cond delay="0"/>
                                  </p:stCondLst>
                                  <p:childTnLst>
                                    <p:animEffect transition="out" filter="fade">
                                      <p:cBhvr>
                                        <p:cTn id="97" dur="500"/>
                                        <p:tgtEl>
                                          <p:spTgt spid="25"/>
                                        </p:tgtEl>
                                      </p:cBhvr>
                                    </p:animEffect>
                                    <p:set>
                                      <p:cBhvr>
                                        <p:cTn id="98" dur="1" fill="hold">
                                          <p:stCondLst>
                                            <p:cond delay="499"/>
                                          </p:stCondLst>
                                        </p:cTn>
                                        <p:tgtEl>
                                          <p:spTgt spid="25"/>
                                        </p:tgtEl>
                                        <p:attrNameLst>
                                          <p:attrName>style.visibility</p:attrName>
                                        </p:attrNameLst>
                                      </p:cBhvr>
                                      <p:to>
                                        <p:strVal val="hidden"/>
                                      </p:to>
                                    </p:set>
                                  </p:childTnLst>
                                </p:cTn>
                              </p:par>
                            </p:childTnLst>
                          </p:cTn>
                        </p:par>
                        <p:par>
                          <p:cTn id="99" fill="hold">
                            <p:stCondLst>
                              <p:cond delay="1500"/>
                            </p:stCondLst>
                            <p:childTnLst>
                              <p:par>
                                <p:cTn id="100" presetID="10" presetClass="entr" presetSubtype="0" fill="hold" nodeType="afterEffect">
                                  <p:stCondLst>
                                    <p:cond delay="200"/>
                                  </p:stCondLst>
                                  <p:childTnLst>
                                    <p:set>
                                      <p:cBhvr>
                                        <p:cTn id="101" dur="1" fill="hold">
                                          <p:stCondLst>
                                            <p:cond delay="0"/>
                                          </p:stCondLst>
                                        </p:cTn>
                                        <p:tgtEl>
                                          <p:spTgt spid="43"/>
                                        </p:tgtEl>
                                        <p:attrNameLst>
                                          <p:attrName>style.visibility</p:attrName>
                                        </p:attrNameLst>
                                      </p:cBhvr>
                                      <p:to>
                                        <p:strVal val="visible"/>
                                      </p:to>
                                    </p:set>
                                    <p:animEffect transition="in" filter="fade">
                                      <p:cBhvr>
                                        <p:cTn id="102" dur="500"/>
                                        <p:tgtEl>
                                          <p:spTgt spid="43"/>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fade">
                                      <p:cBhvr>
                                        <p:cTn id="110" dur="500"/>
                                        <p:tgtEl>
                                          <p:spTgt spid="18"/>
                                        </p:tgtEl>
                                      </p:cBhvr>
                                    </p:animEffec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9"/>
                                        </p:tgtEl>
                                        <p:attrNameLst>
                                          <p:attrName>style.visibility</p:attrName>
                                        </p:attrNameLst>
                                      </p:cBhvr>
                                      <p:to>
                                        <p:strVal val="visible"/>
                                      </p:to>
                                    </p:set>
                                    <p:animEffect transition="in" filter="fade">
                                      <p:cBhvr>
                                        <p:cTn id="115" dur="500"/>
                                        <p:tgtEl>
                                          <p:spTgt spid="19"/>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grpId="0" nodeType="click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fade">
                                      <p:cBhvr>
                                        <p:cTn id="12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8" grpId="0"/>
      <p:bldP spid="19" grpId="0"/>
      <p:bldP spid="20" grpId="0"/>
      <p:bldP spid="36" grpId="0"/>
      <p:bldP spid="37" grpId="0"/>
      <p:bldP spid="38"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1AB755-1BCE-4CE2-BEA7-F455B4C3AFAC}"/>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2:9</a:t>
            </a:r>
          </a:p>
        </p:txBody>
      </p:sp>
      <p:sp>
        <p:nvSpPr>
          <p:cNvPr id="3" name="Rectangle 2">
            <a:extLst>
              <a:ext uri="{FF2B5EF4-FFF2-40B4-BE49-F238E27FC236}">
                <a16:creationId xmlns:a16="http://schemas.microsoft.com/office/drawing/2014/main" id="{EF9C9B0A-D24F-4941-9167-E2BACE8824DE}"/>
              </a:ext>
            </a:extLst>
          </p:cNvPr>
          <p:cNvSpPr/>
          <p:nvPr/>
        </p:nvSpPr>
        <p:spPr>
          <a:xfrm>
            <a:off x="1205407" y="764704"/>
            <a:ext cx="6949210"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30 cm ribbon. How many 5 cm lengths can be made?</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id="{A24F9AE0-8E89-48D9-9482-8EA078B7FEA6}"/>
              </a:ext>
            </a:extLst>
          </p:cNvPr>
          <p:cNvSpPr/>
          <p:nvPr/>
        </p:nvSpPr>
        <p:spPr>
          <a:xfrm>
            <a:off x="4068651" y="1423377"/>
            <a:ext cx="955710"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30 ÷ 5</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id="{EA59911C-1A68-4D17-A522-3768DE085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163618" y="2476361"/>
            <a:ext cx="6816764" cy="586504"/>
          </a:xfrm>
          <a:prstGeom prst="rect">
            <a:avLst/>
          </a:prstGeom>
        </p:spPr>
      </p:pic>
      <p:pic>
        <p:nvPicPr>
          <p:cNvPr id="10" name="Picture 9">
            <a:extLst>
              <a:ext uri="{FF2B5EF4-FFF2-40B4-BE49-F238E27FC236}">
                <a16:creationId xmlns:a16="http://schemas.microsoft.com/office/drawing/2014/main" id="{B82AD91C-F1B6-4431-9637-6670CE387B8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051720" y="5375674"/>
            <a:ext cx="5250700" cy="573606"/>
          </a:xfrm>
          <a:prstGeom prst="rect">
            <a:avLst/>
          </a:prstGeom>
        </p:spPr>
      </p:pic>
      <p:pic>
        <p:nvPicPr>
          <p:cNvPr id="13" name="Picture 12">
            <a:extLst>
              <a:ext uri="{FF2B5EF4-FFF2-40B4-BE49-F238E27FC236}">
                <a16:creationId xmlns:a16="http://schemas.microsoft.com/office/drawing/2014/main" id="{F83EC063-6BB9-4166-A305-2B1B3A92DF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3618" y="3153605"/>
            <a:ext cx="1147212" cy="523728"/>
          </a:xfrm>
          <a:prstGeom prst="rect">
            <a:avLst/>
          </a:prstGeom>
        </p:spPr>
      </p:pic>
      <p:pic>
        <p:nvPicPr>
          <p:cNvPr id="15" name="Picture 14">
            <a:extLst>
              <a:ext uri="{FF2B5EF4-FFF2-40B4-BE49-F238E27FC236}">
                <a16:creationId xmlns:a16="http://schemas.microsoft.com/office/drawing/2014/main" id="{9501308A-ED9B-417D-873F-9438026476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72418" y="4775353"/>
            <a:ext cx="806374" cy="565292"/>
          </a:xfrm>
          <a:prstGeom prst="rect">
            <a:avLst/>
          </a:prstGeom>
        </p:spPr>
      </p:pic>
      <p:pic>
        <p:nvPicPr>
          <p:cNvPr id="19" name="Picture 18">
            <a:extLst>
              <a:ext uri="{FF2B5EF4-FFF2-40B4-BE49-F238E27FC236}">
                <a16:creationId xmlns:a16="http://schemas.microsoft.com/office/drawing/2014/main" id="{90844913-5061-4899-96F8-492D4D8694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97528" y="3153605"/>
            <a:ext cx="1147212" cy="523728"/>
          </a:xfrm>
          <a:prstGeom prst="rect">
            <a:avLst/>
          </a:prstGeom>
        </p:spPr>
      </p:pic>
      <p:pic>
        <p:nvPicPr>
          <p:cNvPr id="20" name="Picture 19">
            <a:extLst>
              <a:ext uri="{FF2B5EF4-FFF2-40B4-BE49-F238E27FC236}">
                <a16:creationId xmlns:a16="http://schemas.microsoft.com/office/drawing/2014/main" id="{5F115026-8F1E-4834-81DA-EC3B9DD56C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1125" y="4762336"/>
            <a:ext cx="806374" cy="565292"/>
          </a:xfrm>
          <a:prstGeom prst="rect">
            <a:avLst/>
          </a:prstGeom>
        </p:spPr>
      </p:pic>
      <p:pic>
        <p:nvPicPr>
          <p:cNvPr id="21" name="Picture 20">
            <a:extLst>
              <a:ext uri="{FF2B5EF4-FFF2-40B4-BE49-F238E27FC236}">
                <a16:creationId xmlns:a16="http://schemas.microsoft.com/office/drawing/2014/main" id="{72D669CE-733A-4A04-91FF-6221BBB87B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1438" y="3153605"/>
            <a:ext cx="1147212" cy="523728"/>
          </a:xfrm>
          <a:prstGeom prst="rect">
            <a:avLst/>
          </a:prstGeom>
        </p:spPr>
      </p:pic>
      <p:pic>
        <p:nvPicPr>
          <p:cNvPr id="22" name="Picture 21">
            <a:extLst>
              <a:ext uri="{FF2B5EF4-FFF2-40B4-BE49-F238E27FC236}">
                <a16:creationId xmlns:a16="http://schemas.microsoft.com/office/drawing/2014/main" id="{F7B5CA5F-4801-4209-B42D-4124B5ED9F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9832" y="4759208"/>
            <a:ext cx="806374" cy="565292"/>
          </a:xfrm>
          <a:prstGeom prst="rect">
            <a:avLst/>
          </a:prstGeom>
        </p:spPr>
      </p:pic>
      <p:pic>
        <p:nvPicPr>
          <p:cNvPr id="23" name="Picture 22">
            <a:extLst>
              <a:ext uri="{FF2B5EF4-FFF2-40B4-BE49-F238E27FC236}">
                <a16:creationId xmlns:a16="http://schemas.microsoft.com/office/drawing/2014/main" id="{DB1E20C1-ED05-4F81-B87B-CFA78C2C58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65348" y="3153605"/>
            <a:ext cx="1147212" cy="523728"/>
          </a:xfrm>
          <a:prstGeom prst="rect">
            <a:avLst/>
          </a:prstGeom>
        </p:spPr>
      </p:pic>
      <p:pic>
        <p:nvPicPr>
          <p:cNvPr id="24" name="Picture 23">
            <a:extLst>
              <a:ext uri="{FF2B5EF4-FFF2-40B4-BE49-F238E27FC236}">
                <a16:creationId xmlns:a16="http://schemas.microsoft.com/office/drawing/2014/main" id="{9AFC477D-2A1E-4832-BF13-1661D66067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98539" y="4749319"/>
            <a:ext cx="806374" cy="565292"/>
          </a:xfrm>
          <a:prstGeom prst="rect">
            <a:avLst/>
          </a:prstGeom>
        </p:spPr>
      </p:pic>
      <p:pic>
        <p:nvPicPr>
          <p:cNvPr id="25" name="Picture 24">
            <a:extLst>
              <a:ext uri="{FF2B5EF4-FFF2-40B4-BE49-F238E27FC236}">
                <a16:creationId xmlns:a16="http://schemas.microsoft.com/office/drawing/2014/main" id="{AFC38E89-6BD8-48D4-B89A-8F13BCA200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9258" y="3153605"/>
            <a:ext cx="1147212" cy="523728"/>
          </a:xfrm>
          <a:prstGeom prst="rect">
            <a:avLst/>
          </a:prstGeom>
        </p:spPr>
      </p:pic>
      <p:pic>
        <p:nvPicPr>
          <p:cNvPr id="26" name="Picture 25">
            <a:extLst>
              <a:ext uri="{FF2B5EF4-FFF2-40B4-BE49-F238E27FC236}">
                <a16:creationId xmlns:a16="http://schemas.microsoft.com/office/drawing/2014/main" id="{9289106C-7C2F-4ED8-ADA9-FAE7A03430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07246" y="4759208"/>
            <a:ext cx="806374" cy="565292"/>
          </a:xfrm>
          <a:prstGeom prst="rect">
            <a:avLst/>
          </a:prstGeom>
        </p:spPr>
      </p:pic>
      <p:pic>
        <p:nvPicPr>
          <p:cNvPr id="27" name="Picture 26">
            <a:extLst>
              <a:ext uri="{FF2B5EF4-FFF2-40B4-BE49-F238E27FC236}">
                <a16:creationId xmlns:a16="http://schemas.microsoft.com/office/drawing/2014/main" id="{94163536-1499-4E08-BEDB-5C720953E5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3170" y="3153605"/>
            <a:ext cx="1147212" cy="523728"/>
          </a:xfrm>
          <a:prstGeom prst="rect">
            <a:avLst/>
          </a:prstGeom>
        </p:spPr>
      </p:pic>
      <p:pic>
        <p:nvPicPr>
          <p:cNvPr id="28" name="Picture 27">
            <a:extLst>
              <a:ext uri="{FF2B5EF4-FFF2-40B4-BE49-F238E27FC236}">
                <a16:creationId xmlns:a16="http://schemas.microsoft.com/office/drawing/2014/main" id="{EBCDB145-77DB-4DAE-A595-F04B41DA3B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5953" y="4759208"/>
            <a:ext cx="806374" cy="565292"/>
          </a:xfrm>
          <a:prstGeom prst="rect">
            <a:avLst/>
          </a:prstGeom>
        </p:spPr>
      </p:pic>
      <p:pic>
        <p:nvPicPr>
          <p:cNvPr id="34" name="Picture 33">
            <a:extLst>
              <a:ext uri="{FF2B5EF4-FFF2-40B4-BE49-F238E27FC236}">
                <a16:creationId xmlns:a16="http://schemas.microsoft.com/office/drawing/2014/main" id="{D6B20ABE-ED85-48D1-98A6-679465DBC4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67169" y="4137385"/>
            <a:ext cx="4871494" cy="357464"/>
          </a:xfrm>
          <a:prstGeom prst="rect">
            <a:avLst/>
          </a:prstGeom>
        </p:spPr>
      </p:pic>
      <p:sp>
        <p:nvSpPr>
          <p:cNvPr id="35" name="Rectangle 34">
            <a:extLst>
              <a:ext uri="{FF2B5EF4-FFF2-40B4-BE49-F238E27FC236}">
                <a16:creationId xmlns:a16="http://schemas.microsoft.com/office/drawing/2014/main" id="{DCEC9A00-6D4E-48E2-9E68-147ECC1D9B32}"/>
              </a:ext>
            </a:extLst>
          </p:cNvPr>
          <p:cNvSpPr/>
          <p:nvPr/>
        </p:nvSpPr>
        <p:spPr>
          <a:xfrm>
            <a:off x="4088095" y="3687415"/>
            <a:ext cx="989502"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6 fives</a:t>
            </a:r>
            <a:endParaRPr lang="en-GB" sz="2400" dirty="0">
              <a:latin typeface="Myriad Pro" panose="020B0503030403020204" pitchFamily="34" charset="0"/>
            </a:endParaRPr>
          </a:p>
        </p:txBody>
      </p:sp>
      <p:sp>
        <p:nvSpPr>
          <p:cNvPr id="43" name="TextBox 42">
            <a:extLst>
              <a:ext uri="{FF2B5EF4-FFF2-40B4-BE49-F238E27FC236}">
                <a16:creationId xmlns:a16="http://schemas.microsoft.com/office/drawing/2014/main" id="{E81D61CD-F8A4-4DBB-B76C-505F9561E2D9}"/>
              </a:ext>
            </a:extLst>
          </p:cNvPr>
          <p:cNvSpPr txBox="1"/>
          <p:nvPr/>
        </p:nvSpPr>
        <p:spPr bwMode="auto">
          <a:xfrm>
            <a:off x="2252050"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4" name="TextBox 43">
            <a:extLst>
              <a:ext uri="{FF2B5EF4-FFF2-40B4-BE49-F238E27FC236}">
                <a16:creationId xmlns:a16="http://schemas.microsoft.com/office/drawing/2014/main" id="{CA354780-8929-4122-81A4-481935E04EE4}"/>
              </a:ext>
            </a:extLst>
          </p:cNvPr>
          <p:cNvSpPr txBox="1"/>
          <p:nvPr/>
        </p:nvSpPr>
        <p:spPr bwMode="auto">
          <a:xfrm>
            <a:off x="3067883"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5" name="TextBox 44">
            <a:extLst>
              <a:ext uri="{FF2B5EF4-FFF2-40B4-BE49-F238E27FC236}">
                <a16:creationId xmlns:a16="http://schemas.microsoft.com/office/drawing/2014/main" id="{953DB76C-37F7-4FCC-94DC-DFB91F6E2B1D}"/>
              </a:ext>
            </a:extLst>
          </p:cNvPr>
          <p:cNvSpPr txBox="1"/>
          <p:nvPr/>
        </p:nvSpPr>
        <p:spPr bwMode="auto">
          <a:xfrm>
            <a:off x="3883716"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6" name="TextBox 45">
            <a:extLst>
              <a:ext uri="{FF2B5EF4-FFF2-40B4-BE49-F238E27FC236}">
                <a16:creationId xmlns:a16="http://schemas.microsoft.com/office/drawing/2014/main" id="{F0995A07-199E-4092-99CD-FD06089F2BCD}"/>
              </a:ext>
            </a:extLst>
          </p:cNvPr>
          <p:cNvSpPr txBox="1"/>
          <p:nvPr/>
        </p:nvSpPr>
        <p:spPr bwMode="auto">
          <a:xfrm>
            <a:off x="4699549"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7" name="TextBox 46">
            <a:extLst>
              <a:ext uri="{FF2B5EF4-FFF2-40B4-BE49-F238E27FC236}">
                <a16:creationId xmlns:a16="http://schemas.microsoft.com/office/drawing/2014/main" id="{0B07E1D3-8B7C-4F63-AC94-5ECE3B60BF8C}"/>
              </a:ext>
            </a:extLst>
          </p:cNvPr>
          <p:cNvSpPr txBox="1"/>
          <p:nvPr/>
        </p:nvSpPr>
        <p:spPr bwMode="auto">
          <a:xfrm>
            <a:off x="5515382"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8" name="TextBox 47">
            <a:extLst>
              <a:ext uri="{FF2B5EF4-FFF2-40B4-BE49-F238E27FC236}">
                <a16:creationId xmlns:a16="http://schemas.microsoft.com/office/drawing/2014/main" id="{968BBB05-012F-4984-AF67-90A2025A8707}"/>
              </a:ext>
            </a:extLst>
          </p:cNvPr>
          <p:cNvSpPr txBox="1"/>
          <p:nvPr/>
        </p:nvSpPr>
        <p:spPr bwMode="auto">
          <a:xfrm>
            <a:off x="6331217"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cxnSp>
        <p:nvCxnSpPr>
          <p:cNvPr id="50" name="Straight Connector 49">
            <a:extLst>
              <a:ext uri="{FF2B5EF4-FFF2-40B4-BE49-F238E27FC236}">
                <a16:creationId xmlns:a16="http://schemas.microsoft.com/office/drawing/2014/main" id="{3E0DD460-476E-4F34-ADFB-2EB102407CF5}"/>
              </a:ext>
            </a:extLst>
          </p:cNvPr>
          <p:cNvCxnSpPr>
            <a:cxnSpLocks/>
          </p:cNvCxnSpPr>
          <p:nvPr/>
        </p:nvCxnSpPr>
        <p:spPr bwMode="auto">
          <a:xfrm>
            <a:off x="2294032" y="2701619"/>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2" name="Straight Connector 51">
            <a:extLst>
              <a:ext uri="{FF2B5EF4-FFF2-40B4-BE49-F238E27FC236}">
                <a16:creationId xmlns:a16="http://schemas.microsoft.com/office/drawing/2014/main" id="{E400023C-5BD3-4E7B-81B3-27922C3DC250}"/>
              </a:ext>
            </a:extLst>
          </p:cNvPr>
          <p:cNvCxnSpPr>
            <a:cxnSpLocks/>
          </p:cNvCxnSpPr>
          <p:nvPr/>
        </p:nvCxnSpPr>
        <p:spPr bwMode="auto">
          <a:xfrm>
            <a:off x="3430414" y="2756865"/>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3" name="Straight Connector 52">
            <a:extLst>
              <a:ext uri="{FF2B5EF4-FFF2-40B4-BE49-F238E27FC236}">
                <a16:creationId xmlns:a16="http://schemas.microsoft.com/office/drawing/2014/main" id="{E2C0EF84-542D-4B8D-B25C-D71BA27A5191}"/>
              </a:ext>
            </a:extLst>
          </p:cNvPr>
          <p:cNvCxnSpPr>
            <a:cxnSpLocks/>
          </p:cNvCxnSpPr>
          <p:nvPr/>
        </p:nvCxnSpPr>
        <p:spPr bwMode="auto">
          <a:xfrm>
            <a:off x="4571968" y="2703524"/>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 name="Straight Connector 53">
            <a:extLst>
              <a:ext uri="{FF2B5EF4-FFF2-40B4-BE49-F238E27FC236}">
                <a16:creationId xmlns:a16="http://schemas.microsoft.com/office/drawing/2014/main" id="{E8FE18DD-3742-4154-8585-C44FE0EC514B}"/>
              </a:ext>
            </a:extLst>
          </p:cNvPr>
          <p:cNvCxnSpPr>
            <a:cxnSpLocks/>
          </p:cNvCxnSpPr>
          <p:nvPr/>
        </p:nvCxnSpPr>
        <p:spPr bwMode="auto">
          <a:xfrm>
            <a:off x="5697353" y="2650131"/>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Straight Connector 54">
            <a:extLst>
              <a:ext uri="{FF2B5EF4-FFF2-40B4-BE49-F238E27FC236}">
                <a16:creationId xmlns:a16="http://schemas.microsoft.com/office/drawing/2014/main" id="{E36D9DEE-91F8-4B97-AD60-7CB63C9299BA}"/>
              </a:ext>
            </a:extLst>
          </p:cNvPr>
          <p:cNvCxnSpPr>
            <a:cxnSpLocks/>
          </p:cNvCxnSpPr>
          <p:nvPr/>
        </p:nvCxnSpPr>
        <p:spPr bwMode="auto">
          <a:xfrm>
            <a:off x="6828823" y="2689554"/>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6" name="Rectangle 55">
            <a:extLst>
              <a:ext uri="{FF2B5EF4-FFF2-40B4-BE49-F238E27FC236}">
                <a16:creationId xmlns:a16="http://schemas.microsoft.com/office/drawing/2014/main" id="{799483FC-F51B-4CD4-B59C-5CDC1F42537A}"/>
              </a:ext>
            </a:extLst>
          </p:cNvPr>
          <p:cNvSpPr/>
          <p:nvPr/>
        </p:nvSpPr>
        <p:spPr>
          <a:xfrm>
            <a:off x="2840805" y="6023420"/>
            <a:ext cx="3390672"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5 + 5 + 5 + 5 + 5 + 5 = 30</a:t>
            </a:r>
            <a:endParaRPr lang="en-GB" sz="2400" dirty="0">
              <a:latin typeface="Myriad Pro" panose="020B0503030403020204" pitchFamily="34" charset="0"/>
            </a:endParaRPr>
          </a:p>
        </p:txBody>
      </p:sp>
      <p:sp>
        <p:nvSpPr>
          <p:cNvPr id="57" name="Rectangle 56">
            <a:extLst>
              <a:ext uri="{FF2B5EF4-FFF2-40B4-BE49-F238E27FC236}">
                <a16:creationId xmlns:a16="http://schemas.microsoft.com/office/drawing/2014/main" id="{5BD64BDB-90D2-40D8-B8F7-711829F0DF85}"/>
              </a:ext>
            </a:extLst>
          </p:cNvPr>
          <p:cNvSpPr/>
          <p:nvPr/>
        </p:nvSpPr>
        <p:spPr>
          <a:xfrm>
            <a:off x="4942865" y="1412776"/>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6</a:t>
            </a:r>
            <a:endParaRPr lang="en-GB" sz="2400" dirty="0"/>
          </a:p>
        </p:txBody>
      </p:sp>
      <p:pic>
        <p:nvPicPr>
          <p:cNvPr id="58" name="Picture 57">
            <a:extLst>
              <a:ext uri="{FF2B5EF4-FFF2-40B4-BE49-F238E27FC236}">
                <a16:creationId xmlns:a16="http://schemas.microsoft.com/office/drawing/2014/main" id="{FCF060CE-4F0E-445D-935C-A2712997E21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1163586" y="2094428"/>
            <a:ext cx="6816764" cy="533536"/>
          </a:xfrm>
          <a:prstGeom prst="rect">
            <a:avLst/>
          </a:prstGeom>
        </p:spPr>
      </p:pic>
    </p:spTree>
    <p:extLst>
      <p:ext uri="{BB962C8B-B14F-4D97-AF65-F5344CB8AC3E}">
        <p14:creationId xmlns:p14="http://schemas.microsoft.com/office/powerpoint/2010/main" val="253325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500"/>
                                        <p:tgtEl>
                                          <p:spTgt spid="5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nodeType="withEffect">
                                  <p:stCondLst>
                                    <p:cond delay="0"/>
                                  </p:stCondLst>
                                  <p:childTnLst>
                                    <p:set>
                                      <p:cBhvr>
                                        <p:cTn id="57" dur="1" fill="hold">
                                          <p:stCondLst>
                                            <p:cond delay="0"/>
                                          </p:stCondLst>
                                        </p:cTn>
                                        <p:tgtEl>
                                          <p:spTgt spid="53"/>
                                        </p:tgtEl>
                                        <p:attrNameLst>
                                          <p:attrName>style.visibility</p:attrName>
                                        </p:attrNameLst>
                                      </p:cBhvr>
                                      <p:to>
                                        <p:strVal val="visible"/>
                                      </p:to>
                                    </p:set>
                                    <p:animEffect transition="in" filter="fade">
                                      <p:cBhvr>
                                        <p:cTn id="58" dur="500"/>
                                        <p:tgtEl>
                                          <p:spTgt spid="53"/>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fade">
                                      <p:cBhvr>
                                        <p:cTn id="66" dur="500"/>
                                        <p:tgtEl>
                                          <p:spTgt spid="45"/>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par>
                                <p:cTn id="72" presetID="10" presetClass="entr" presetSubtype="0" fill="hold" nodeType="with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fade">
                                      <p:cBhvr>
                                        <p:cTn id="74" dur="500"/>
                                        <p:tgtEl>
                                          <p:spTgt spid="54"/>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10" presetClass="entr" presetSubtype="0" fill="hold" nodeType="withEffect">
                                  <p:stCondLst>
                                    <p:cond delay="0"/>
                                  </p:stCondLst>
                                  <p:childTnLst>
                                    <p:set>
                                      <p:cBhvr>
                                        <p:cTn id="89" dur="1" fill="hold">
                                          <p:stCondLst>
                                            <p:cond delay="0"/>
                                          </p:stCondLst>
                                        </p:cTn>
                                        <p:tgtEl>
                                          <p:spTgt spid="55"/>
                                        </p:tgtEl>
                                        <p:attrNameLst>
                                          <p:attrName>style.visibility</p:attrName>
                                        </p:attrNameLst>
                                      </p:cBhvr>
                                      <p:to>
                                        <p:strVal val="visible"/>
                                      </p:to>
                                    </p:set>
                                    <p:animEffect transition="in" filter="fade">
                                      <p:cBhvr>
                                        <p:cTn id="90" dur="500"/>
                                        <p:tgtEl>
                                          <p:spTgt spid="55"/>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26"/>
                                        </p:tgtEl>
                                        <p:attrNameLst>
                                          <p:attrName>style.visibility</p:attrName>
                                        </p:attrNameLst>
                                      </p:cBhvr>
                                      <p:to>
                                        <p:strVal val="visible"/>
                                      </p:to>
                                    </p:set>
                                    <p:animEffect transition="in" filter="fade">
                                      <p:cBhvr>
                                        <p:cTn id="95" dur="500"/>
                                        <p:tgtEl>
                                          <p:spTgt spid="2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nodeType="click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500"/>
                                        <p:tgtEl>
                                          <p:spTgt spid="27"/>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28"/>
                                        </p:tgtEl>
                                        <p:attrNameLst>
                                          <p:attrName>style.visibility</p:attrName>
                                        </p:attrNameLst>
                                      </p:cBhvr>
                                      <p:to>
                                        <p:strVal val="visible"/>
                                      </p:to>
                                    </p:set>
                                    <p:animEffect transition="in" filter="fade">
                                      <p:cBhvr>
                                        <p:cTn id="108" dur="500"/>
                                        <p:tgtEl>
                                          <p:spTgt spid="28"/>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fade">
                                      <p:cBhvr>
                                        <p:cTn id="111" dur="500"/>
                                        <p:tgtEl>
                                          <p:spTgt spid="48"/>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35"/>
                                        </p:tgtEl>
                                        <p:attrNameLst>
                                          <p:attrName>style.visibility</p:attrName>
                                        </p:attrNameLst>
                                      </p:cBhvr>
                                      <p:to>
                                        <p:strVal val="visible"/>
                                      </p:to>
                                    </p:set>
                                    <p:animEffect transition="in" filter="fade">
                                      <p:cBhvr>
                                        <p:cTn id="116" dur="500"/>
                                        <p:tgtEl>
                                          <p:spTgt spid="35"/>
                                        </p:tgtEl>
                                      </p:cBhvr>
                                    </p:animEffect>
                                  </p:childTnLst>
                                </p:cTn>
                              </p:par>
                              <p:par>
                                <p:cTn id="117" presetID="10" presetClass="entr" presetSubtype="0" fill="hold" nodeType="withEffect">
                                  <p:stCondLst>
                                    <p:cond delay="0"/>
                                  </p:stCondLst>
                                  <p:childTnLst>
                                    <p:set>
                                      <p:cBhvr>
                                        <p:cTn id="118" dur="1" fill="hold">
                                          <p:stCondLst>
                                            <p:cond delay="0"/>
                                          </p:stCondLst>
                                        </p:cTn>
                                        <p:tgtEl>
                                          <p:spTgt spid="34"/>
                                        </p:tgtEl>
                                        <p:attrNameLst>
                                          <p:attrName>style.visibility</p:attrName>
                                        </p:attrNameLst>
                                      </p:cBhvr>
                                      <p:to>
                                        <p:strVal val="visible"/>
                                      </p:to>
                                    </p:set>
                                    <p:animEffect transition="in" filter="fade">
                                      <p:cBhvr>
                                        <p:cTn id="119" dur="500"/>
                                        <p:tgtEl>
                                          <p:spTgt spid="34"/>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56"/>
                                        </p:tgtEl>
                                        <p:attrNameLst>
                                          <p:attrName>style.visibility</p:attrName>
                                        </p:attrNameLst>
                                      </p:cBhvr>
                                      <p:to>
                                        <p:strVal val="visible"/>
                                      </p:to>
                                    </p:set>
                                    <p:animEffect transition="in" filter="fade">
                                      <p:cBhvr>
                                        <p:cTn id="124" dur="500"/>
                                        <p:tgtEl>
                                          <p:spTgt spid="56"/>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grpId="0" nodeType="clickEffect">
                                  <p:stCondLst>
                                    <p:cond delay="0"/>
                                  </p:stCondLst>
                                  <p:childTnLst>
                                    <p:set>
                                      <p:cBhvr>
                                        <p:cTn id="128" dur="1" fill="hold">
                                          <p:stCondLst>
                                            <p:cond delay="0"/>
                                          </p:stCondLst>
                                        </p:cTn>
                                        <p:tgtEl>
                                          <p:spTgt spid="57"/>
                                        </p:tgtEl>
                                        <p:attrNameLst>
                                          <p:attrName>style.visibility</p:attrName>
                                        </p:attrNameLst>
                                      </p:cBhvr>
                                      <p:to>
                                        <p:strVal val="visible"/>
                                      </p:to>
                                    </p:set>
                                    <p:animEffect transition="in" filter="fade">
                                      <p:cBhvr>
                                        <p:cTn id="12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5" grpId="0"/>
      <p:bldP spid="43" grpId="0"/>
      <p:bldP spid="44" grpId="0"/>
      <p:bldP spid="45" grpId="0"/>
      <p:bldP spid="46" grpId="0"/>
      <p:bldP spid="47" grpId="0"/>
      <p:bldP spid="48" grpId="0"/>
      <p:bldP spid="56" grpId="0"/>
      <p:bldP spid="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65D2B52-62EC-4D41-9936-9FA7BE04249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174464" y="2405440"/>
            <a:ext cx="6816764" cy="1464546"/>
          </a:xfrm>
          <a:prstGeom prst="rect">
            <a:avLst/>
          </a:prstGeom>
        </p:spPr>
      </p:pic>
      <p:pic>
        <p:nvPicPr>
          <p:cNvPr id="41" name="Picture 40">
            <a:extLst>
              <a:ext uri="{FF2B5EF4-FFF2-40B4-BE49-F238E27FC236}">
                <a16:creationId xmlns:a16="http://schemas.microsoft.com/office/drawing/2014/main" id="{3D757CAC-178B-41CC-BCAF-52BCA02E969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167478" y="2399172"/>
            <a:ext cx="6858330" cy="1268346"/>
          </a:xfrm>
          <a:prstGeom prst="rect">
            <a:avLst/>
          </a:prstGeom>
        </p:spPr>
      </p:pic>
      <p:pic>
        <p:nvPicPr>
          <p:cNvPr id="44" name="Picture 43">
            <a:extLst>
              <a:ext uri="{FF2B5EF4-FFF2-40B4-BE49-F238E27FC236}">
                <a16:creationId xmlns:a16="http://schemas.microsoft.com/office/drawing/2014/main" id="{8304F58E-35B6-4AC0-9061-EEAD8D71D36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35100" y="2446511"/>
            <a:ext cx="6858330" cy="1275699"/>
          </a:xfrm>
          <a:prstGeom prst="rect">
            <a:avLst/>
          </a:prstGeom>
        </p:spPr>
      </p:pic>
      <p:pic>
        <p:nvPicPr>
          <p:cNvPr id="5" name="Picture 4">
            <a:extLst>
              <a:ext uri="{FF2B5EF4-FFF2-40B4-BE49-F238E27FC236}">
                <a16:creationId xmlns:a16="http://schemas.microsoft.com/office/drawing/2014/main" id="{B677429A-A6F6-4E82-9296-B42ADC93B31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163618" y="2488964"/>
            <a:ext cx="6816764" cy="586504"/>
          </a:xfrm>
          <a:prstGeom prst="rect">
            <a:avLst/>
          </a:prstGeom>
        </p:spPr>
      </p:pic>
      <p:pic>
        <p:nvPicPr>
          <p:cNvPr id="9" name="Picture 8">
            <a:extLst>
              <a:ext uri="{FF2B5EF4-FFF2-40B4-BE49-F238E27FC236}">
                <a16:creationId xmlns:a16="http://schemas.microsoft.com/office/drawing/2014/main" id="{F3D334BB-FE35-4C6B-A7C7-97178B0AF8E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169580" y="2418974"/>
            <a:ext cx="6816764" cy="1396746"/>
          </a:xfrm>
          <a:prstGeom prst="rect">
            <a:avLst/>
          </a:prstGeom>
        </p:spPr>
      </p:pic>
      <p:pic>
        <p:nvPicPr>
          <p:cNvPr id="16" name="Picture 15">
            <a:extLst>
              <a:ext uri="{FF2B5EF4-FFF2-40B4-BE49-F238E27FC236}">
                <a16:creationId xmlns:a16="http://schemas.microsoft.com/office/drawing/2014/main" id="{C5A4C0D1-75F8-43D4-B334-FEB2E4B746D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1176757" y="2390112"/>
            <a:ext cx="4656519" cy="1407772"/>
          </a:xfrm>
          <a:prstGeom prst="rect">
            <a:avLst/>
          </a:prstGeom>
        </p:spPr>
      </p:pic>
      <p:sp>
        <p:nvSpPr>
          <p:cNvPr id="2" name="Text Placeholder 1">
            <a:extLst>
              <a:ext uri="{FF2B5EF4-FFF2-40B4-BE49-F238E27FC236}">
                <a16:creationId xmlns:a16="http://schemas.microsoft.com/office/drawing/2014/main" id="{88E52A4E-6D5F-4960-9B2F-181E0B76EC0F}"/>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2:9</a:t>
            </a:r>
          </a:p>
        </p:txBody>
      </p:sp>
      <p:sp>
        <p:nvSpPr>
          <p:cNvPr id="3" name="Rectangle 2">
            <a:extLst>
              <a:ext uri="{FF2B5EF4-FFF2-40B4-BE49-F238E27FC236}">
                <a16:creationId xmlns:a16="http://schemas.microsoft.com/office/drawing/2014/main" id="{D77BE13B-03F2-4EFA-A86E-161EEB3C2EAF}"/>
              </a:ext>
            </a:extLst>
          </p:cNvPr>
          <p:cNvSpPr/>
          <p:nvPr/>
        </p:nvSpPr>
        <p:spPr>
          <a:xfrm>
            <a:off x="971600" y="764704"/>
            <a:ext cx="7416824" cy="461665"/>
          </a:xfrm>
          <a:prstGeom prst="rect">
            <a:avLst/>
          </a:prstGeom>
        </p:spPr>
        <p:txBody>
          <a:bodyPr wrap="squar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30 cm ribbon. How many 5 cm lengths can be made?</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id="{4AFE07E5-1DA8-4A5E-90BC-1BF9A96819CB}"/>
              </a:ext>
            </a:extLst>
          </p:cNvPr>
          <p:cNvSpPr/>
          <p:nvPr/>
        </p:nvSpPr>
        <p:spPr>
          <a:xfrm>
            <a:off x="838094" y="1423377"/>
            <a:ext cx="7416824" cy="461665"/>
          </a:xfrm>
          <a:prstGeom prst="rect">
            <a:avLst/>
          </a:prstGeom>
        </p:spPr>
        <p:txBody>
          <a:bodyPr wrap="squar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30 ÷ 5</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id="{13F05A7F-AFA8-44FB-96DB-AF7EC5B26D78}"/>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2051720" y="5345768"/>
            <a:ext cx="5250700" cy="573606"/>
          </a:xfrm>
          <a:prstGeom prst="rect">
            <a:avLst/>
          </a:prstGeom>
        </p:spPr>
      </p:pic>
      <p:pic>
        <p:nvPicPr>
          <p:cNvPr id="7" name="Picture 6">
            <a:extLst>
              <a:ext uri="{FF2B5EF4-FFF2-40B4-BE49-F238E27FC236}">
                <a16:creationId xmlns:a16="http://schemas.microsoft.com/office/drawing/2014/main" id="{6E45ECF1-F242-48C1-AE15-0589A2136F74}"/>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1158702" y="1997522"/>
            <a:ext cx="6816764" cy="533536"/>
          </a:xfrm>
          <a:prstGeom prst="rect">
            <a:avLst/>
          </a:prstGeom>
        </p:spPr>
      </p:pic>
      <p:pic>
        <p:nvPicPr>
          <p:cNvPr id="13" name="Picture 12">
            <a:extLst>
              <a:ext uri="{FF2B5EF4-FFF2-40B4-BE49-F238E27FC236}">
                <a16:creationId xmlns:a16="http://schemas.microsoft.com/office/drawing/2014/main" id="{9978C73D-E703-4C7E-9333-496A323C67B2}"/>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a:stretch/>
        </p:blipFill>
        <p:spPr>
          <a:xfrm>
            <a:off x="1158983" y="1835940"/>
            <a:ext cx="5855031" cy="707944"/>
          </a:xfrm>
          <a:prstGeom prst="rect">
            <a:avLst/>
          </a:prstGeom>
        </p:spPr>
      </p:pic>
      <p:pic>
        <p:nvPicPr>
          <p:cNvPr id="15" name="Picture 14">
            <a:extLst>
              <a:ext uri="{FF2B5EF4-FFF2-40B4-BE49-F238E27FC236}">
                <a16:creationId xmlns:a16="http://schemas.microsoft.com/office/drawing/2014/main" id="{5368004B-5FA1-4A94-B8F2-1FA5C9A34C25}"/>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a:stretch/>
        </p:blipFill>
        <p:spPr>
          <a:xfrm>
            <a:off x="1154547" y="1935131"/>
            <a:ext cx="4656519" cy="680761"/>
          </a:xfrm>
          <a:prstGeom prst="rect">
            <a:avLst/>
          </a:prstGeom>
        </p:spPr>
      </p:pic>
      <p:pic>
        <p:nvPicPr>
          <p:cNvPr id="19" name="Picture 18">
            <a:extLst>
              <a:ext uri="{FF2B5EF4-FFF2-40B4-BE49-F238E27FC236}">
                <a16:creationId xmlns:a16="http://schemas.microsoft.com/office/drawing/2014/main" id="{23C74106-63E4-4E8E-8D83-B1FC6ED4DA4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flipH="1">
            <a:off x="6172712" y="4729302"/>
            <a:ext cx="806374" cy="565292"/>
          </a:xfrm>
          <a:prstGeom prst="rect">
            <a:avLst/>
          </a:prstGeom>
        </p:spPr>
      </p:pic>
      <p:pic>
        <p:nvPicPr>
          <p:cNvPr id="25" name="Picture 24">
            <a:extLst>
              <a:ext uri="{FF2B5EF4-FFF2-40B4-BE49-F238E27FC236}">
                <a16:creationId xmlns:a16="http://schemas.microsoft.com/office/drawing/2014/main" id="{48C55E4E-AEF7-4E12-9ABD-4F152B0C88C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flipH="1">
            <a:off x="2129177" y="4745447"/>
            <a:ext cx="806374" cy="565292"/>
          </a:xfrm>
          <a:prstGeom prst="rect">
            <a:avLst/>
          </a:prstGeom>
        </p:spPr>
      </p:pic>
      <p:pic>
        <p:nvPicPr>
          <p:cNvPr id="26" name="Picture 25">
            <a:extLst>
              <a:ext uri="{FF2B5EF4-FFF2-40B4-BE49-F238E27FC236}">
                <a16:creationId xmlns:a16="http://schemas.microsoft.com/office/drawing/2014/main" id="{1873DFC3-FA7D-493E-ABD4-83DB70DF557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flipH="1">
            <a:off x="2950187" y="4732430"/>
            <a:ext cx="806374" cy="565292"/>
          </a:xfrm>
          <a:prstGeom prst="rect">
            <a:avLst/>
          </a:prstGeom>
        </p:spPr>
      </p:pic>
      <p:pic>
        <p:nvPicPr>
          <p:cNvPr id="27" name="Picture 26">
            <a:extLst>
              <a:ext uri="{FF2B5EF4-FFF2-40B4-BE49-F238E27FC236}">
                <a16:creationId xmlns:a16="http://schemas.microsoft.com/office/drawing/2014/main" id="{C1E99B64-2066-412E-95E5-8D6DCBDF2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flipH="1">
            <a:off x="3756561" y="4729302"/>
            <a:ext cx="806374" cy="565292"/>
          </a:xfrm>
          <a:prstGeom prst="rect">
            <a:avLst/>
          </a:prstGeom>
        </p:spPr>
      </p:pic>
      <p:pic>
        <p:nvPicPr>
          <p:cNvPr id="28" name="Picture 27">
            <a:extLst>
              <a:ext uri="{FF2B5EF4-FFF2-40B4-BE49-F238E27FC236}">
                <a16:creationId xmlns:a16="http://schemas.microsoft.com/office/drawing/2014/main" id="{550652F5-4B40-42FB-9738-4F0017B7B82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flipH="1">
            <a:off x="4539605" y="4719413"/>
            <a:ext cx="806374" cy="565292"/>
          </a:xfrm>
          <a:prstGeom prst="rect">
            <a:avLst/>
          </a:prstGeom>
        </p:spPr>
      </p:pic>
      <p:pic>
        <p:nvPicPr>
          <p:cNvPr id="29" name="Picture 28">
            <a:extLst>
              <a:ext uri="{FF2B5EF4-FFF2-40B4-BE49-F238E27FC236}">
                <a16:creationId xmlns:a16="http://schemas.microsoft.com/office/drawing/2014/main" id="{3C378CA4-66D9-4470-BCCB-C0CA04D7DE3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flipH="1">
            <a:off x="5352674" y="4729302"/>
            <a:ext cx="806374" cy="565292"/>
          </a:xfrm>
          <a:prstGeom prst="rect">
            <a:avLst/>
          </a:prstGeom>
        </p:spPr>
      </p:pic>
      <p:sp>
        <p:nvSpPr>
          <p:cNvPr id="30" name="TextBox 29">
            <a:extLst>
              <a:ext uri="{FF2B5EF4-FFF2-40B4-BE49-F238E27FC236}">
                <a16:creationId xmlns:a16="http://schemas.microsoft.com/office/drawing/2014/main" id="{DF5DA966-13A6-4E96-9623-CBA9F18F8135}"/>
              </a:ext>
            </a:extLst>
          </p:cNvPr>
          <p:cNvSpPr txBox="1"/>
          <p:nvPr/>
        </p:nvSpPr>
        <p:spPr bwMode="auto">
          <a:xfrm>
            <a:off x="6259053" y="430186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 5</a:t>
            </a:r>
          </a:p>
        </p:txBody>
      </p:sp>
      <p:sp>
        <p:nvSpPr>
          <p:cNvPr id="31" name="TextBox 30">
            <a:extLst>
              <a:ext uri="{FF2B5EF4-FFF2-40B4-BE49-F238E27FC236}">
                <a16:creationId xmlns:a16="http://schemas.microsoft.com/office/drawing/2014/main" id="{4A67FA98-0FEE-4FA6-8DE2-5606D5B9DE09}"/>
              </a:ext>
            </a:extLst>
          </p:cNvPr>
          <p:cNvSpPr txBox="1"/>
          <p:nvPr/>
        </p:nvSpPr>
        <p:spPr bwMode="auto">
          <a:xfrm>
            <a:off x="5456106" y="430186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 5</a:t>
            </a:r>
          </a:p>
        </p:txBody>
      </p:sp>
      <p:sp>
        <p:nvSpPr>
          <p:cNvPr id="32" name="TextBox 31">
            <a:extLst>
              <a:ext uri="{FF2B5EF4-FFF2-40B4-BE49-F238E27FC236}">
                <a16:creationId xmlns:a16="http://schemas.microsoft.com/office/drawing/2014/main" id="{0AD2A55C-227D-435D-BF84-E42DE69846E7}"/>
              </a:ext>
            </a:extLst>
          </p:cNvPr>
          <p:cNvSpPr txBox="1"/>
          <p:nvPr/>
        </p:nvSpPr>
        <p:spPr bwMode="auto">
          <a:xfrm>
            <a:off x="4653157" y="430186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 5</a:t>
            </a:r>
          </a:p>
        </p:txBody>
      </p:sp>
      <p:sp>
        <p:nvSpPr>
          <p:cNvPr id="33" name="TextBox 32">
            <a:extLst>
              <a:ext uri="{FF2B5EF4-FFF2-40B4-BE49-F238E27FC236}">
                <a16:creationId xmlns:a16="http://schemas.microsoft.com/office/drawing/2014/main" id="{E5DB3E30-DCA1-41DC-9D97-3DB5537820BE}"/>
              </a:ext>
            </a:extLst>
          </p:cNvPr>
          <p:cNvSpPr txBox="1"/>
          <p:nvPr/>
        </p:nvSpPr>
        <p:spPr bwMode="auto">
          <a:xfrm>
            <a:off x="3850208" y="430186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 5</a:t>
            </a:r>
          </a:p>
        </p:txBody>
      </p:sp>
      <p:sp>
        <p:nvSpPr>
          <p:cNvPr id="34" name="TextBox 33">
            <a:extLst>
              <a:ext uri="{FF2B5EF4-FFF2-40B4-BE49-F238E27FC236}">
                <a16:creationId xmlns:a16="http://schemas.microsoft.com/office/drawing/2014/main" id="{571CBFF4-2431-411D-9A76-8CD9AFE5B591}"/>
              </a:ext>
            </a:extLst>
          </p:cNvPr>
          <p:cNvSpPr txBox="1"/>
          <p:nvPr/>
        </p:nvSpPr>
        <p:spPr bwMode="auto">
          <a:xfrm>
            <a:off x="3047259" y="430186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 5</a:t>
            </a:r>
          </a:p>
        </p:txBody>
      </p:sp>
      <p:sp>
        <p:nvSpPr>
          <p:cNvPr id="35" name="TextBox 34">
            <a:extLst>
              <a:ext uri="{FF2B5EF4-FFF2-40B4-BE49-F238E27FC236}">
                <a16:creationId xmlns:a16="http://schemas.microsoft.com/office/drawing/2014/main" id="{359601FE-FDFC-45BA-A409-FBC3E5B4B193}"/>
              </a:ext>
            </a:extLst>
          </p:cNvPr>
          <p:cNvSpPr txBox="1"/>
          <p:nvPr/>
        </p:nvSpPr>
        <p:spPr bwMode="auto">
          <a:xfrm>
            <a:off x="2244310" y="430186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 5</a:t>
            </a:r>
          </a:p>
        </p:txBody>
      </p:sp>
      <p:pic>
        <p:nvPicPr>
          <p:cNvPr id="38" name="Picture 37">
            <a:extLst>
              <a:ext uri="{FF2B5EF4-FFF2-40B4-BE49-F238E27FC236}">
                <a16:creationId xmlns:a16="http://schemas.microsoft.com/office/drawing/2014/main" id="{EA595656-8CA0-4F68-A87E-EBDBC77A6BC3}"/>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167169" y="4022986"/>
            <a:ext cx="4871494" cy="357464"/>
          </a:xfrm>
          <a:prstGeom prst="rect">
            <a:avLst/>
          </a:prstGeom>
        </p:spPr>
      </p:pic>
      <p:sp>
        <p:nvSpPr>
          <p:cNvPr id="39" name="Rectangle 38">
            <a:extLst>
              <a:ext uri="{FF2B5EF4-FFF2-40B4-BE49-F238E27FC236}">
                <a16:creationId xmlns:a16="http://schemas.microsoft.com/office/drawing/2014/main" id="{D99A58D5-403D-4C48-9AE7-0B881B07E744}"/>
              </a:ext>
            </a:extLst>
          </p:cNvPr>
          <p:cNvSpPr/>
          <p:nvPr/>
        </p:nvSpPr>
        <p:spPr>
          <a:xfrm>
            <a:off x="4009240" y="3573016"/>
            <a:ext cx="1147212" cy="461665"/>
          </a:xfrm>
          <a:prstGeom prst="rect">
            <a:avLst/>
          </a:prstGeom>
        </p:spPr>
        <p:txBody>
          <a:bodyPr wrap="squar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6 fives</a:t>
            </a:r>
            <a:endParaRPr lang="en-GB" sz="2400" dirty="0">
              <a:latin typeface="Myriad Pro" panose="020B0503030403020204" pitchFamily="34" charset="0"/>
            </a:endParaRPr>
          </a:p>
        </p:txBody>
      </p:sp>
      <p:sp>
        <p:nvSpPr>
          <p:cNvPr id="42" name="Rectangle 41">
            <a:extLst>
              <a:ext uri="{FF2B5EF4-FFF2-40B4-BE49-F238E27FC236}">
                <a16:creationId xmlns:a16="http://schemas.microsoft.com/office/drawing/2014/main" id="{A7BDA1BE-C11E-487C-9135-198913F66F34}"/>
              </a:ext>
            </a:extLst>
          </p:cNvPr>
          <p:cNvSpPr/>
          <p:nvPr/>
        </p:nvSpPr>
        <p:spPr>
          <a:xfrm>
            <a:off x="2765607" y="5991671"/>
            <a:ext cx="3624710"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30 – 5 – 5 – 5 – 5 – 5 – 5 = 0</a:t>
            </a:r>
            <a:endParaRPr lang="en-GB" sz="2400" dirty="0">
              <a:latin typeface="Myriad Pro" panose="020B0503030403020204" pitchFamily="34" charset="0"/>
            </a:endParaRPr>
          </a:p>
        </p:txBody>
      </p:sp>
      <p:sp>
        <p:nvSpPr>
          <p:cNvPr id="43" name="Rectangle 42">
            <a:extLst>
              <a:ext uri="{FF2B5EF4-FFF2-40B4-BE49-F238E27FC236}">
                <a16:creationId xmlns:a16="http://schemas.microsoft.com/office/drawing/2014/main" id="{DC8EADFF-4E2C-49A1-9836-9DE8518F5697}"/>
              </a:ext>
            </a:extLst>
          </p:cNvPr>
          <p:cNvSpPr/>
          <p:nvPr/>
        </p:nvSpPr>
        <p:spPr>
          <a:xfrm>
            <a:off x="4942865" y="1412776"/>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6</a:t>
            </a:r>
            <a:endParaRPr lang="en-GB" sz="2400" dirty="0"/>
          </a:p>
        </p:txBody>
      </p:sp>
      <p:pic>
        <p:nvPicPr>
          <p:cNvPr id="45" name="Picture 44">
            <a:extLst>
              <a:ext uri="{FF2B5EF4-FFF2-40B4-BE49-F238E27FC236}">
                <a16:creationId xmlns:a16="http://schemas.microsoft.com/office/drawing/2014/main" id="{00FF8505-B672-49DB-86FA-D5E5D8C65312}"/>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a:stretch/>
        </p:blipFill>
        <p:spPr>
          <a:xfrm>
            <a:off x="1153681" y="2043551"/>
            <a:ext cx="6858330" cy="565721"/>
          </a:xfrm>
          <a:prstGeom prst="rect">
            <a:avLst/>
          </a:prstGeom>
        </p:spPr>
      </p:pic>
      <p:pic>
        <p:nvPicPr>
          <p:cNvPr id="46" name="Picture 45">
            <a:extLst>
              <a:ext uri="{FF2B5EF4-FFF2-40B4-BE49-F238E27FC236}">
                <a16:creationId xmlns:a16="http://schemas.microsoft.com/office/drawing/2014/main" id="{23CB2449-F7A2-483E-940D-A9698BD91AA3}"/>
              </a:ext>
            </a:extLst>
          </p:cNvPr>
          <p:cNvPicPr>
            <a:picLocks noChangeAspect="1"/>
          </p:cNvPicPr>
          <p:nvPr/>
        </p:nvPicPr>
        <p:blipFill rotWithShape="1">
          <a:blip r:embed="rId16" cstate="print">
            <a:extLst>
              <a:ext uri="{28A0092B-C50C-407E-A947-70E740481C1C}">
                <a14:useLocalDpi xmlns:a14="http://schemas.microsoft.com/office/drawing/2010/main" val="0"/>
              </a:ext>
            </a:extLst>
          </a:blip>
          <a:srcRect/>
          <a:stretch/>
        </p:blipFill>
        <p:spPr>
          <a:xfrm>
            <a:off x="1147194" y="1946075"/>
            <a:ext cx="6858330" cy="600161"/>
          </a:xfrm>
          <a:prstGeom prst="rect">
            <a:avLst/>
          </a:prstGeom>
        </p:spPr>
      </p:pic>
      <p:pic>
        <p:nvPicPr>
          <p:cNvPr id="49" name="Picture 48">
            <a:extLst>
              <a:ext uri="{FF2B5EF4-FFF2-40B4-BE49-F238E27FC236}">
                <a16:creationId xmlns:a16="http://schemas.microsoft.com/office/drawing/2014/main" id="{438D348D-DC56-48B3-82D3-AE82C1FBA577}"/>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a:stretch/>
        </p:blipFill>
        <p:spPr>
          <a:xfrm>
            <a:off x="1139884" y="1997300"/>
            <a:ext cx="1324986" cy="672816"/>
          </a:xfrm>
          <a:prstGeom prst="rect">
            <a:avLst/>
          </a:prstGeom>
        </p:spPr>
      </p:pic>
      <p:pic>
        <p:nvPicPr>
          <p:cNvPr id="40" name="Picture 39">
            <a:extLst>
              <a:ext uri="{FF2B5EF4-FFF2-40B4-BE49-F238E27FC236}">
                <a16:creationId xmlns:a16="http://schemas.microsoft.com/office/drawing/2014/main" id="{0974C0EA-689A-46FA-B170-D23C2B020859}"/>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a:stretch/>
        </p:blipFill>
        <p:spPr>
          <a:xfrm>
            <a:off x="1157423" y="2464426"/>
            <a:ext cx="1324986" cy="1189646"/>
          </a:xfrm>
          <a:prstGeom prst="rect">
            <a:avLst/>
          </a:prstGeom>
        </p:spPr>
      </p:pic>
    </p:spTree>
    <p:extLst>
      <p:ext uri="{BB962C8B-B14F-4D97-AF65-F5344CB8AC3E}">
        <p14:creationId xmlns:p14="http://schemas.microsoft.com/office/powerpoint/2010/main" val="3311517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right)">
                                      <p:cBhvr>
                                        <p:cTn id="31" dur="500"/>
                                        <p:tgtEl>
                                          <p:spTgt spid="1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nodeType="clickEffect">
                                  <p:stCondLst>
                                    <p:cond delay="0"/>
                                  </p:stCondLst>
                                  <p:childTnLst>
                                    <p:animEffect transition="out" filter="fade">
                                      <p:cBhvr>
                                        <p:cTn id="38" dur="500"/>
                                        <p:tgtEl>
                                          <p:spTgt spid="7"/>
                                        </p:tgtEl>
                                      </p:cBhvr>
                                    </p:animEffect>
                                    <p:set>
                                      <p:cBhvr>
                                        <p:cTn id="39" dur="1" fill="hold">
                                          <p:stCondLst>
                                            <p:cond delay="499"/>
                                          </p:stCondLst>
                                        </p:cTn>
                                        <p:tgtEl>
                                          <p:spTgt spid="7"/>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500"/>
                                        <p:tgtEl>
                                          <p:spTgt spid="9"/>
                                        </p:tgtEl>
                                      </p:cBhvr>
                                    </p:animEffect>
                                    <p:set>
                                      <p:cBhvr>
                                        <p:cTn id="42" dur="1" fill="hold">
                                          <p:stCondLst>
                                            <p:cond delay="499"/>
                                          </p:stCondLst>
                                        </p:cTn>
                                        <p:tgtEl>
                                          <p:spTgt spid="9"/>
                                        </p:tgtEl>
                                        <p:attrNameLst>
                                          <p:attrName>style.visibility</p:attrName>
                                        </p:attrNameLst>
                                      </p:cBhvr>
                                      <p:to>
                                        <p:strVal val="hidden"/>
                                      </p:to>
                                    </p:set>
                                  </p:childTnLst>
                                </p:cTn>
                              </p:par>
                              <p:par>
                                <p:cTn id="43" presetID="10"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10" presetClass="entr" presetSubtype="0"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nodeType="click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right)">
                                      <p:cBhvr>
                                        <p:cTn id="53" dur="500"/>
                                        <p:tgtEl>
                                          <p:spTgt spid="2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11"/>
                                        </p:tgtEl>
                                      </p:cBhvr>
                                    </p:animEffect>
                                    <p:set>
                                      <p:cBhvr>
                                        <p:cTn id="61" dur="1" fill="hold">
                                          <p:stCondLst>
                                            <p:cond delay="499"/>
                                          </p:stCondLst>
                                        </p:cTn>
                                        <p:tgtEl>
                                          <p:spTgt spid="11"/>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500"/>
                                        <p:tgtEl>
                                          <p:spTgt spid="13"/>
                                        </p:tgtEl>
                                      </p:cBhvr>
                                    </p:animEffect>
                                    <p:set>
                                      <p:cBhvr>
                                        <p:cTn id="64" dur="1" fill="hold">
                                          <p:stCondLst>
                                            <p:cond delay="499"/>
                                          </p:stCondLst>
                                        </p:cTn>
                                        <p:tgtEl>
                                          <p:spTgt spid="13"/>
                                        </p:tgtEl>
                                        <p:attrNameLst>
                                          <p:attrName>style.visibility</p:attrName>
                                        </p:attrNameLst>
                                      </p:cBhvr>
                                      <p:to>
                                        <p:strVal val="hidden"/>
                                      </p:to>
                                    </p:set>
                                  </p:childTnLst>
                                </p:cTn>
                              </p:par>
                              <p:par>
                                <p:cTn id="65" presetID="10" presetClass="entr" presetSubtype="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par>
                                <p:cTn id="68" presetID="10" presetClass="entr" presetSubtype="0"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2" fill="hold" nodeType="click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right)">
                                      <p:cBhvr>
                                        <p:cTn id="75" dur="500"/>
                                        <p:tgtEl>
                                          <p:spTgt spid="2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xit" presetSubtype="0" fill="hold" nodeType="clickEffect">
                                  <p:stCondLst>
                                    <p:cond delay="0"/>
                                  </p:stCondLst>
                                  <p:childTnLst>
                                    <p:animEffect transition="out" filter="fade">
                                      <p:cBhvr>
                                        <p:cTn id="82" dur="500"/>
                                        <p:tgtEl>
                                          <p:spTgt spid="16"/>
                                        </p:tgtEl>
                                      </p:cBhvr>
                                    </p:animEffect>
                                    <p:set>
                                      <p:cBhvr>
                                        <p:cTn id="83" dur="1" fill="hold">
                                          <p:stCondLst>
                                            <p:cond delay="499"/>
                                          </p:stCondLst>
                                        </p:cTn>
                                        <p:tgtEl>
                                          <p:spTgt spid="16"/>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500"/>
                                        <p:tgtEl>
                                          <p:spTgt spid="15"/>
                                        </p:tgtEl>
                                      </p:cBhvr>
                                    </p:animEffect>
                                    <p:set>
                                      <p:cBhvr>
                                        <p:cTn id="86" dur="1" fill="hold">
                                          <p:stCondLst>
                                            <p:cond delay="499"/>
                                          </p:stCondLst>
                                        </p:cTn>
                                        <p:tgtEl>
                                          <p:spTgt spid="15"/>
                                        </p:tgtEl>
                                        <p:attrNameLst>
                                          <p:attrName>style.visibility</p:attrName>
                                        </p:attrNameLst>
                                      </p:cBhvr>
                                      <p:to>
                                        <p:strVal val="hidden"/>
                                      </p:to>
                                    </p:set>
                                  </p:childTnLst>
                                </p:cTn>
                              </p:par>
                              <p:par>
                                <p:cTn id="87" presetID="10" presetClass="entr" presetSubtype="0" fill="hold"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2" fill="hold" nodeType="click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wipe(right)">
                                      <p:cBhvr>
                                        <p:cTn id="97" dur="500"/>
                                        <p:tgtEl>
                                          <p:spTgt spid="27"/>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fade">
                                      <p:cBhvr>
                                        <p:cTn id="100" dur="500"/>
                                        <p:tgtEl>
                                          <p:spTgt spid="33"/>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nodeType="clickEffect">
                                  <p:stCondLst>
                                    <p:cond delay="0"/>
                                  </p:stCondLst>
                                  <p:childTnLst>
                                    <p:animEffect transition="out" filter="fade">
                                      <p:cBhvr>
                                        <p:cTn id="104" dur="500"/>
                                        <p:tgtEl>
                                          <p:spTgt spid="44"/>
                                        </p:tgtEl>
                                      </p:cBhvr>
                                    </p:animEffect>
                                    <p:set>
                                      <p:cBhvr>
                                        <p:cTn id="105" dur="1" fill="hold">
                                          <p:stCondLst>
                                            <p:cond delay="499"/>
                                          </p:stCondLst>
                                        </p:cTn>
                                        <p:tgtEl>
                                          <p:spTgt spid="44"/>
                                        </p:tgtEl>
                                        <p:attrNameLst>
                                          <p:attrName>style.visibility</p:attrName>
                                        </p:attrNameLst>
                                      </p:cBhvr>
                                      <p:to>
                                        <p:strVal val="hidden"/>
                                      </p:to>
                                    </p:set>
                                  </p:childTnLst>
                                </p:cTn>
                              </p:par>
                              <p:par>
                                <p:cTn id="106" presetID="10" presetClass="exit" presetSubtype="0" fill="hold" nodeType="withEffect">
                                  <p:stCondLst>
                                    <p:cond delay="0"/>
                                  </p:stCondLst>
                                  <p:childTnLst>
                                    <p:animEffect transition="out" filter="fade">
                                      <p:cBhvr>
                                        <p:cTn id="107" dur="500"/>
                                        <p:tgtEl>
                                          <p:spTgt spid="45"/>
                                        </p:tgtEl>
                                      </p:cBhvr>
                                    </p:animEffect>
                                    <p:set>
                                      <p:cBhvr>
                                        <p:cTn id="108" dur="1" fill="hold">
                                          <p:stCondLst>
                                            <p:cond delay="499"/>
                                          </p:stCondLst>
                                        </p:cTn>
                                        <p:tgtEl>
                                          <p:spTgt spid="45"/>
                                        </p:tgtEl>
                                        <p:attrNameLst>
                                          <p:attrName>style.visibility</p:attrName>
                                        </p:attrNameLst>
                                      </p:cBhvr>
                                      <p:to>
                                        <p:strVal val="hidden"/>
                                      </p:to>
                                    </p:set>
                                  </p:childTnLst>
                                </p:cTn>
                              </p:par>
                              <p:par>
                                <p:cTn id="109" presetID="10" presetClass="entr" presetSubtype="0" fill="hold" nodeType="with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par>
                                <p:cTn id="112" presetID="10" presetClass="entr" presetSubtype="0" fill="hold" nodeType="withEffect">
                                  <p:stCondLst>
                                    <p:cond delay="0"/>
                                  </p:stCondLst>
                                  <p:childTnLst>
                                    <p:set>
                                      <p:cBhvr>
                                        <p:cTn id="113" dur="1" fill="hold">
                                          <p:stCondLst>
                                            <p:cond delay="0"/>
                                          </p:stCondLst>
                                        </p:cTn>
                                        <p:tgtEl>
                                          <p:spTgt spid="46"/>
                                        </p:tgtEl>
                                        <p:attrNameLst>
                                          <p:attrName>style.visibility</p:attrName>
                                        </p:attrNameLst>
                                      </p:cBhvr>
                                      <p:to>
                                        <p:strVal val="visible"/>
                                      </p:to>
                                    </p:set>
                                    <p:animEffect transition="in" filter="fade">
                                      <p:cBhvr>
                                        <p:cTn id="114" dur="500"/>
                                        <p:tgtEl>
                                          <p:spTgt spid="46"/>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2" fill="hold" nodeType="clickEffect">
                                  <p:stCondLst>
                                    <p:cond delay="0"/>
                                  </p:stCondLst>
                                  <p:childTnLst>
                                    <p:set>
                                      <p:cBhvr>
                                        <p:cTn id="118" dur="1" fill="hold">
                                          <p:stCondLst>
                                            <p:cond delay="0"/>
                                          </p:stCondLst>
                                        </p:cTn>
                                        <p:tgtEl>
                                          <p:spTgt spid="26"/>
                                        </p:tgtEl>
                                        <p:attrNameLst>
                                          <p:attrName>style.visibility</p:attrName>
                                        </p:attrNameLst>
                                      </p:cBhvr>
                                      <p:to>
                                        <p:strVal val="visible"/>
                                      </p:to>
                                    </p:set>
                                    <p:animEffect transition="in" filter="wipe(right)">
                                      <p:cBhvr>
                                        <p:cTn id="119" dur="500"/>
                                        <p:tgtEl>
                                          <p:spTgt spid="26"/>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nodeType="clickEffect">
                                  <p:stCondLst>
                                    <p:cond delay="0"/>
                                  </p:stCondLst>
                                  <p:childTnLst>
                                    <p:animEffect transition="out" filter="fade">
                                      <p:cBhvr>
                                        <p:cTn id="126" dur="500"/>
                                        <p:tgtEl>
                                          <p:spTgt spid="41"/>
                                        </p:tgtEl>
                                      </p:cBhvr>
                                    </p:animEffect>
                                    <p:set>
                                      <p:cBhvr>
                                        <p:cTn id="127" dur="1" fill="hold">
                                          <p:stCondLst>
                                            <p:cond delay="499"/>
                                          </p:stCondLst>
                                        </p:cTn>
                                        <p:tgtEl>
                                          <p:spTgt spid="41"/>
                                        </p:tgtEl>
                                        <p:attrNameLst>
                                          <p:attrName>style.visibility</p:attrName>
                                        </p:attrNameLst>
                                      </p:cBhvr>
                                      <p:to>
                                        <p:strVal val="hidden"/>
                                      </p:to>
                                    </p:set>
                                  </p:childTnLst>
                                </p:cTn>
                              </p:par>
                              <p:par>
                                <p:cTn id="128" presetID="10" presetClass="exit" presetSubtype="0" fill="hold" nodeType="withEffect">
                                  <p:stCondLst>
                                    <p:cond delay="0"/>
                                  </p:stCondLst>
                                  <p:childTnLst>
                                    <p:animEffect transition="out" filter="fade">
                                      <p:cBhvr>
                                        <p:cTn id="129" dur="500"/>
                                        <p:tgtEl>
                                          <p:spTgt spid="46"/>
                                        </p:tgtEl>
                                      </p:cBhvr>
                                    </p:animEffect>
                                    <p:set>
                                      <p:cBhvr>
                                        <p:cTn id="130" dur="1" fill="hold">
                                          <p:stCondLst>
                                            <p:cond delay="499"/>
                                          </p:stCondLst>
                                        </p:cTn>
                                        <p:tgtEl>
                                          <p:spTgt spid="46"/>
                                        </p:tgtEl>
                                        <p:attrNameLst>
                                          <p:attrName>style.visibility</p:attrName>
                                        </p:attrNameLst>
                                      </p:cBhvr>
                                      <p:to>
                                        <p:strVal val="hidden"/>
                                      </p:to>
                                    </p:set>
                                  </p:childTnLst>
                                </p:cTn>
                              </p:par>
                              <p:par>
                                <p:cTn id="131" presetID="10" presetClass="entr" presetSubtype="0" fill="hold" nodeType="withEffect">
                                  <p:stCondLst>
                                    <p:cond delay="0"/>
                                  </p:stCondLst>
                                  <p:childTnLst>
                                    <p:set>
                                      <p:cBhvr>
                                        <p:cTn id="132" dur="1" fill="hold">
                                          <p:stCondLst>
                                            <p:cond delay="0"/>
                                          </p:stCondLst>
                                        </p:cTn>
                                        <p:tgtEl>
                                          <p:spTgt spid="49"/>
                                        </p:tgtEl>
                                        <p:attrNameLst>
                                          <p:attrName>style.visibility</p:attrName>
                                        </p:attrNameLst>
                                      </p:cBhvr>
                                      <p:to>
                                        <p:strVal val="visible"/>
                                      </p:to>
                                    </p:set>
                                    <p:animEffect transition="in" filter="fade">
                                      <p:cBhvr>
                                        <p:cTn id="133" dur="500"/>
                                        <p:tgtEl>
                                          <p:spTgt spid="49"/>
                                        </p:tgtEl>
                                      </p:cBhvr>
                                    </p:animEffect>
                                  </p:childTnLst>
                                </p:cTn>
                              </p:par>
                              <p:par>
                                <p:cTn id="134" presetID="10" presetClass="entr" presetSubtype="0" fill="hold" nodeType="with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fade">
                                      <p:cBhvr>
                                        <p:cTn id="136" dur="500"/>
                                        <p:tgtEl>
                                          <p:spTgt spid="40"/>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2" fill="hold" nodeType="click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right)">
                                      <p:cBhvr>
                                        <p:cTn id="141" dur="500"/>
                                        <p:tgtEl>
                                          <p:spTgt spid="25"/>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Effect transition="in" filter="fade">
                                      <p:cBhvr>
                                        <p:cTn id="144" dur="500"/>
                                        <p:tgtEl>
                                          <p:spTgt spid="35"/>
                                        </p:tgtEl>
                                      </p:cBhvr>
                                    </p:animEffect>
                                  </p:childTnLst>
                                </p:cTn>
                              </p:par>
                            </p:childTnLst>
                          </p:cTn>
                        </p:par>
                        <p:par>
                          <p:cTn id="145" fill="hold">
                            <p:stCondLst>
                              <p:cond delay="500"/>
                            </p:stCondLst>
                            <p:childTnLst>
                              <p:par>
                                <p:cTn id="146" presetID="10" presetClass="exit" presetSubtype="0" fill="hold" nodeType="afterEffect">
                                  <p:stCondLst>
                                    <p:cond delay="250"/>
                                  </p:stCondLst>
                                  <p:childTnLst>
                                    <p:animEffect transition="out" filter="fade">
                                      <p:cBhvr>
                                        <p:cTn id="147" dur="500"/>
                                        <p:tgtEl>
                                          <p:spTgt spid="40"/>
                                        </p:tgtEl>
                                      </p:cBhvr>
                                    </p:animEffect>
                                    <p:set>
                                      <p:cBhvr>
                                        <p:cTn id="148" dur="1" fill="hold">
                                          <p:stCondLst>
                                            <p:cond delay="499"/>
                                          </p:stCondLst>
                                        </p:cTn>
                                        <p:tgtEl>
                                          <p:spTgt spid="40"/>
                                        </p:tgtEl>
                                        <p:attrNameLst>
                                          <p:attrName>style.visibility</p:attrName>
                                        </p:attrNameLst>
                                      </p:cBhvr>
                                      <p:to>
                                        <p:strVal val="hidden"/>
                                      </p:to>
                                    </p:set>
                                  </p:childTnLst>
                                </p:cTn>
                              </p:par>
                              <p:par>
                                <p:cTn id="149" presetID="10" presetClass="exit" presetSubtype="0" fill="hold" nodeType="withEffect">
                                  <p:stCondLst>
                                    <p:cond delay="250"/>
                                  </p:stCondLst>
                                  <p:childTnLst>
                                    <p:animEffect transition="out" filter="fade">
                                      <p:cBhvr>
                                        <p:cTn id="150" dur="500"/>
                                        <p:tgtEl>
                                          <p:spTgt spid="49"/>
                                        </p:tgtEl>
                                      </p:cBhvr>
                                    </p:animEffect>
                                    <p:set>
                                      <p:cBhvr>
                                        <p:cTn id="151" dur="1" fill="hold">
                                          <p:stCondLst>
                                            <p:cond delay="499"/>
                                          </p:stCondLst>
                                        </p:cTn>
                                        <p:tgtEl>
                                          <p:spTgt spid="49"/>
                                        </p:tgtEl>
                                        <p:attrNameLst>
                                          <p:attrName>style.visibility</p:attrName>
                                        </p:attrNameLst>
                                      </p:cBhvr>
                                      <p:to>
                                        <p:strVal val="hidden"/>
                                      </p:to>
                                    </p:set>
                                  </p:childTnLst>
                                </p:cTn>
                              </p:par>
                            </p:childTnLst>
                          </p:cTn>
                        </p:par>
                      </p:childTnLst>
                    </p:cTn>
                  </p:par>
                  <p:par>
                    <p:cTn id="152" fill="hold">
                      <p:stCondLst>
                        <p:cond delay="indefinite"/>
                      </p:stCondLst>
                      <p:childTnLst>
                        <p:par>
                          <p:cTn id="153" fill="hold">
                            <p:stCondLst>
                              <p:cond delay="0"/>
                            </p:stCondLst>
                            <p:childTnLst>
                              <p:par>
                                <p:cTn id="154" presetID="10" presetClass="entr" presetSubtype="0" fill="hold" nodeType="clickEffect">
                                  <p:stCondLst>
                                    <p:cond delay="0"/>
                                  </p:stCondLst>
                                  <p:childTnLst>
                                    <p:set>
                                      <p:cBhvr>
                                        <p:cTn id="155" dur="1" fill="hold">
                                          <p:stCondLst>
                                            <p:cond delay="0"/>
                                          </p:stCondLst>
                                        </p:cTn>
                                        <p:tgtEl>
                                          <p:spTgt spid="38"/>
                                        </p:tgtEl>
                                        <p:attrNameLst>
                                          <p:attrName>style.visibility</p:attrName>
                                        </p:attrNameLst>
                                      </p:cBhvr>
                                      <p:to>
                                        <p:strVal val="visible"/>
                                      </p:to>
                                    </p:set>
                                    <p:animEffect transition="in" filter="fade">
                                      <p:cBhvr>
                                        <p:cTn id="156" dur="500"/>
                                        <p:tgtEl>
                                          <p:spTgt spid="38"/>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39"/>
                                        </p:tgtEl>
                                        <p:attrNameLst>
                                          <p:attrName>style.visibility</p:attrName>
                                        </p:attrNameLst>
                                      </p:cBhvr>
                                      <p:to>
                                        <p:strVal val="visible"/>
                                      </p:to>
                                    </p:set>
                                    <p:animEffect transition="in" filter="fade">
                                      <p:cBhvr>
                                        <p:cTn id="159" dur="500"/>
                                        <p:tgtEl>
                                          <p:spTgt spid="39"/>
                                        </p:tgtEl>
                                      </p:cBhvr>
                                    </p:animEffect>
                                  </p:childTnLst>
                                </p:cTn>
                              </p:par>
                            </p:childTnLst>
                          </p:cTn>
                        </p:par>
                      </p:childTnLst>
                    </p:cTn>
                  </p:par>
                  <p:par>
                    <p:cTn id="160" fill="hold">
                      <p:stCondLst>
                        <p:cond delay="indefinite"/>
                      </p:stCondLst>
                      <p:childTnLst>
                        <p:par>
                          <p:cTn id="161" fill="hold">
                            <p:stCondLst>
                              <p:cond delay="0"/>
                            </p:stCondLst>
                            <p:childTnLst>
                              <p:par>
                                <p:cTn id="162" presetID="10" presetClass="entr" presetSubtype="0" fill="hold" grpId="0" nodeType="clickEffect">
                                  <p:stCondLst>
                                    <p:cond delay="0"/>
                                  </p:stCondLst>
                                  <p:childTnLst>
                                    <p:set>
                                      <p:cBhvr>
                                        <p:cTn id="163" dur="1" fill="hold">
                                          <p:stCondLst>
                                            <p:cond delay="0"/>
                                          </p:stCondLst>
                                        </p:cTn>
                                        <p:tgtEl>
                                          <p:spTgt spid="42"/>
                                        </p:tgtEl>
                                        <p:attrNameLst>
                                          <p:attrName>style.visibility</p:attrName>
                                        </p:attrNameLst>
                                      </p:cBhvr>
                                      <p:to>
                                        <p:strVal val="visible"/>
                                      </p:to>
                                    </p:set>
                                    <p:animEffect transition="in" filter="fade">
                                      <p:cBhvr>
                                        <p:cTn id="164" dur="500"/>
                                        <p:tgtEl>
                                          <p:spTgt spid="42"/>
                                        </p:tgtEl>
                                      </p:cBhvr>
                                    </p:animEffect>
                                  </p:childTnLst>
                                </p:cTn>
                              </p:par>
                            </p:childTnLst>
                          </p:cTn>
                        </p:par>
                      </p:childTnLst>
                    </p:cTn>
                  </p:par>
                  <p:par>
                    <p:cTn id="165" fill="hold">
                      <p:stCondLst>
                        <p:cond delay="indefinite"/>
                      </p:stCondLst>
                      <p:childTnLst>
                        <p:par>
                          <p:cTn id="166" fill="hold">
                            <p:stCondLst>
                              <p:cond delay="0"/>
                            </p:stCondLst>
                            <p:childTnLst>
                              <p:par>
                                <p:cTn id="167" presetID="10" presetClass="entr" presetSubtype="0" fill="hold" grpId="0" nodeType="clickEffect">
                                  <p:stCondLst>
                                    <p:cond delay="0"/>
                                  </p:stCondLst>
                                  <p:childTnLst>
                                    <p:set>
                                      <p:cBhvr>
                                        <p:cTn id="168" dur="1" fill="hold">
                                          <p:stCondLst>
                                            <p:cond delay="0"/>
                                          </p:stCondLst>
                                        </p:cTn>
                                        <p:tgtEl>
                                          <p:spTgt spid="43"/>
                                        </p:tgtEl>
                                        <p:attrNameLst>
                                          <p:attrName>style.visibility</p:attrName>
                                        </p:attrNameLst>
                                      </p:cBhvr>
                                      <p:to>
                                        <p:strVal val="visible"/>
                                      </p:to>
                                    </p:set>
                                    <p:animEffect transition="in" filter="fade">
                                      <p:cBhvr>
                                        <p:cTn id="16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0" grpId="0"/>
      <p:bldP spid="31" grpId="0"/>
      <p:bldP spid="32" grpId="0"/>
      <p:bldP spid="33" grpId="0"/>
      <p:bldP spid="34" grpId="0"/>
      <p:bldP spid="35" grpId="0"/>
      <p:bldP spid="39" grpId="0"/>
      <p:bldP spid="42"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357D088-07BB-49F5-BD86-88C2109D61B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2:11</a:t>
            </a:r>
          </a:p>
        </p:txBody>
      </p:sp>
      <p:sp>
        <p:nvSpPr>
          <p:cNvPr id="3" name="Rectangle 2">
            <a:extLst>
              <a:ext uri="{FF2B5EF4-FFF2-40B4-BE49-F238E27FC236}">
                <a16:creationId xmlns:a16="http://schemas.microsoft.com/office/drawing/2014/main" id="{DB74B7EE-4D29-424D-A9CC-87C8B2591C66}"/>
              </a:ext>
            </a:extLst>
          </p:cNvPr>
          <p:cNvSpPr/>
          <p:nvPr/>
        </p:nvSpPr>
        <p:spPr>
          <a:xfrm>
            <a:off x="1815700" y="764704"/>
            <a:ext cx="5512598"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10 loaves, </a:t>
            </a:r>
            <a:r>
              <a:rPr lang="en-US" sz="2400" b="1" dirty="0">
                <a:latin typeface="Myriad Pro" panose="020B0503030403020204" pitchFamily="34" charset="0"/>
                <a:ea typeface="Times New Roman" panose="02020603050405020304" pitchFamily="18" charset="0"/>
                <a:cs typeface="Times New Roman" panose="02020603050405020304" pitchFamily="18" charset="0"/>
              </a:rPr>
              <a:t>5</a:t>
            </a:r>
            <a:r>
              <a:rPr lang="en-US" sz="2400" dirty="0">
                <a:latin typeface="Myriad Pro" panose="020B0503030403020204" pitchFamily="34" charset="0"/>
                <a:ea typeface="Times New Roman" panose="02020603050405020304" pitchFamily="18" charset="0"/>
                <a:cs typeface="Times New Roman" panose="02020603050405020304" pitchFamily="18" charset="0"/>
              </a:rPr>
              <a:t> in each bag. How many bags?</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id="{341BE5BA-469B-4C10-B135-00B9688B168B}"/>
              </a:ext>
            </a:extLst>
          </p:cNvPr>
          <p:cNvSpPr/>
          <p:nvPr/>
        </p:nvSpPr>
        <p:spPr>
          <a:xfrm>
            <a:off x="748666" y="1383159"/>
            <a:ext cx="7416824" cy="461665"/>
          </a:xfrm>
          <a:prstGeom prst="rect">
            <a:avLst/>
          </a:prstGeom>
        </p:spPr>
        <p:txBody>
          <a:bodyPr wrap="squar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10 ÷ 5</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id="{29EC8BFC-C7C6-4C1B-91A2-600CF8E157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1248" y="2132856"/>
            <a:ext cx="6135088" cy="3486526"/>
          </a:xfrm>
          <a:prstGeom prst="rect">
            <a:avLst/>
          </a:prstGeom>
        </p:spPr>
      </p:pic>
      <p:pic>
        <p:nvPicPr>
          <p:cNvPr id="8" name="Picture 7">
            <a:extLst>
              <a:ext uri="{FF2B5EF4-FFF2-40B4-BE49-F238E27FC236}">
                <a16:creationId xmlns:a16="http://schemas.microsoft.com/office/drawing/2014/main" id="{B8BEC664-4F31-47DD-94F8-58F31FBB31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4758" y="2662213"/>
            <a:ext cx="404393" cy="404393"/>
          </a:xfrm>
          <a:prstGeom prst="rect">
            <a:avLst/>
          </a:prstGeom>
        </p:spPr>
      </p:pic>
      <p:pic>
        <p:nvPicPr>
          <p:cNvPr id="11" name="Picture 10">
            <a:extLst>
              <a:ext uri="{FF2B5EF4-FFF2-40B4-BE49-F238E27FC236}">
                <a16:creationId xmlns:a16="http://schemas.microsoft.com/office/drawing/2014/main" id="{3D336899-0A4A-4570-B865-E2F3E4EDCB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94769" y="2291236"/>
            <a:ext cx="404393" cy="404393"/>
          </a:xfrm>
          <a:prstGeom prst="rect">
            <a:avLst/>
          </a:prstGeom>
        </p:spPr>
      </p:pic>
      <p:pic>
        <p:nvPicPr>
          <p:cNvPr id="12" name="Picture 11">
            <a:extLst>
              <a:ext uri="{FF2B5EF4-FFF2-40B4-BE49-F238E27FC236}">
                <a16:creationId xmlns:a16="http://schemas.microsoft.com/office/drawing/2014/main" id="{7F2D82D2-DD27-4B2A-A171-32B82C88F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60" y="3024607"/>
            <a:ext cx="404393" cy="404393"/>
          </a:xfrm>
          <a:prstGeom prst="rect">
            <a:avLst/>
          </a:prstGeom>
        </p:spPr>
      </p:pic>
      <p:pic>
        <p:nvPicPr>
          <p:cNvPr id="13" name="Picture 12">
            <a:extLst>
              <a:ext uri="{FF2B5EF4-FFF2-40B4-BE49-F238E27FC236}">
                <a16:creationId xmlns:a16="http://schemas.microsoft.com/office/drawing/2014/main" id="{7949518A-24FE-404F-9862-CCF92041FA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03511" y="3975401"/>
            <a:ext cx="404393" cy="404393"/>
          </a:xfrm>
          <a:prstGeom prst="rect">
            <a:avLst/>
          </a:prstGeom>
        </p:spPr>
      </p:pic>
      <p:pic>
        <p:nvPicPr>
          <p:cNvPr id="14" name="Picture 13">
            <a:extLst>
              <a:ext uri="{FF2B5EF4-FFF2-40B4-BE49-F238E27FC236}">
                <a16:creationId xmlns:a16="http://schemas.microsoft.com/office/drawing/2014/main" id="{016307A7-893A-41F9-A5E7-D214FC17C8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1541" y="3182064"/>
            <a:ext cx="404393" cy="404393"/>
          </a:xfrm>
          <a:prstGeom prst="rect">
            <a:avLst/>
          </a:prstGeom>
        </p:spPr>
      </p:pic>
      <p:pic>
        <p:nvPicPr>
          <p:cNvPr id="15" name="Picture 14">
            <a:extLst>
              <a:ext uri="{FF2B5EF4-FFF2-40B4-BE49-F238E27FC236}">
                <a16:creationId xmlns:a16="http://schemas.microsoft.com/office/drawing/2014/main" id="{0766DF03-A5E7-4A7C-A963-A9414B198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2618" y="3385466"/>
            <a:ext cx="404393" cy="404393"/>
          </a:xfrm>
          <a:prstGeom prst="rect">
            <a:avLst/>
          </a:prstGeom>
        </p:spPr>
      </p:pic>
      <p:pic>
        <p:nvPicPr>
          <p:cNvPr id="17" name="Picture 16">
            <a:extLst>
              <a:ext uri="{FF2B5EF4-FFF2-40B4-BE49-F238E27FC236}">
                <a16:creationId xmlns:a16="http://schemas.microsoft.com/office/drawing/2014/main" id="{A538987D-24C9-4387-9788-BC6B5CD76A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0937" y="5091542"/>
            <a:ext cx="404393" cy="404393"/>
          </a:xfrm>
          <a:prstGeom prst="rect">
            <a:avLst/>
          </a:prstGeom>
        </p:spPr>
      </p:pic>
      <p:pic>
        <p:nvPicPr>
          <p:cNvPr id="18" name="Picture 17">
            <a:extLst>
              <a:ext uri="{FF2B5EF4-FFF2-40B4-BE49-F238E27FC236}">
                <a16:creationId xmlns:a16="http://schemas.microsoft.com/office/drawing/2014/main" id="{03166006-60A9-45AC-B3B7-9FA7A031F9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2784" y="4457452"/>
            <a:ext cx="404393" cy="404393"/>
          </a:xfrm>
          <a:prstGeom prst="rect">
            <a:avLst/>
          </a:prstGeom>
        </p:spPr>
      </p:pic>
      <p:pic>
        <p:nvPicPr>
          <p:cNvPr id="19" name="Picture 18">
            <a:extLst>
              <a:ext uri="{FF2B5EF4-FFF2-40B4-BE49-F238E27FC236}">
                <a16:creationId xmlns:a16="http://schemas.microsoft.com/office/drawing/2014/main" id="{584706FF-50E6-4794-9159-C599E45E05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33632" y="4030494"/>
            <a:ext cx="404393" cy="404393"/>
          </a:xfrm>
          <a:prstGeom prst="rect">
            <a:avLst/>
          </a:prstGeom>
        </p:spPr>
      </p:pic>
      <p:pic>
        <p:nvPicPr>
          <p:cNvPr id="22" name="Picture 21">
            <a:extLst>
              <a:ext uri="{FF2B5EF4-FFF2-40B4-BE49-F238E27FC236}">
                <a16:creationId xmlns:a16="http://schemas.microsoft.com/office/drawing/2014/main" id="{4CFB930C-C100-4363-8AA1-9FC65FC8321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233"/>
          <a:stretch/>
        </p:blipFill>
        <p:spPr>
          <a:xfrm>
            <a:off x="1350449" y="2924945"/>
            <a:ext cx="2545577" cy="507541"/>
          </a:xfrm>
          <a:prstGeom prst="rect">
            <a:avLst/>
          </a:prstGeom>
        </p:spPr>
      </p:pic>
      <p:pic>
        <p:nvPicPr>
          <p:cNvPr id="24" name="Picture 23">
            <a:extLst>
              <a:ext uri="{FF2B5EF4-FFF2-40B4-BE49-F238E27FC236}">
                <a16:creationId xmlns:a16="http://schemas.microsoft.com/office/drawing/2014/main" id="{C8B1B740-8CF2-45CE-9622-8E0D113D51C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16406" y="3446681"/>
            <a:ext cx="783704" cy="512311"/>
          </a:xfrm>
          <a:prstGeom prst="rect">
            <a:avLst/>
          </a:prstGeom>
        </p:spPr>
      </p:pic>
      <p:pic>
        <p:nvPicPr>
          <p:cNvPr id="28" name="Picture 27">
            <a:extLst>
              <a:ext uri="{FF2B5EF4-FFF2-40B4-BE49-F238E27FC236}">
                <a16:creationId xmlns:a16="http://schemas.microsoft.com/office/drawing/2014/main" id="{952A424F-1B8A-4041-9BB5-5363AA22275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05896" y="2961870"/>
            <a:ext cx="783704" cy="524936"/>
          </a:xfrm>
          <a:prstGeom prst="rect">
            <a:avLst/>
          </a:prstGeom>
        </p:spPr>
      </p:pic>
      <p:sp>
        <p:nvSpPr>
          <p:cNvPr id="29" name="Rectangle 28">
            <a:extLst>
              <a:ext uri="{FF2B5EF4-FFF2-40B4-BE49-F238E27FC236}">
                <a16:creationId xmlns:a16="http://schemas.microsoft.com/office/drawing/2014/main" id="{EB715445-4DD2-4C13-A08A-D1B407DDBD79}"/>
              </a:ext>
            </a:extLst>
          </p:cNvPr>
          <p:cNvSpPr/>
          <p:nvPr/>
        </p:nvSpPr>
        <p:spPr>
          <a:xfrm>
            <a:off x="1982284" y="1959223"/>
            <a:ext cx="5286768"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10 divided into groups of 5 is equal to 2.</a:t>
            </a:r>
            <a:endParaRPr lang="en-GB" sz="2400" dirty="0">
              <a:latin typeface="Myriad Pro" panose="020B0503030403020204" pitchFamily="34" charset="0"/>
            </a:endParaRPr>
          </a:p>
        </p:txBody>
      </p:sp>
      <p:sp>
        <p:nvSpPr>
          <p:cNvPr id="30" name="Rectangle 29">
            <a:extLst>
              <a:ext uri="{FF2B5EF4-FFF2-40B4-BE49-F238E27FC236}">
                <a16:creationId xmlns:a16="http://schemas.microsoft.com/office/drawing/2014/main" id="{FC947000-6B9D-4611-930D-E6A5661D3A49}"/>
              </a:ext>
            </a:extLst>
          </p:cNvPr>
          <p:cNvSpPr/>
          <p:nvPr/>
        </p:nvSpPr>
        <p:spPr>
          <a:xfrm>
            <a:off x="4871151" y="1373431"/>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2</a:t>
            </a:r>
            <a:endParaRPr lang="en-GB" sz="2400" dirty="0"/>
          </a:p>
        </p:txBody>
      </p:sp>
      <p:pic>
        <p:nvPicPr>
          <p:cNvPr id="16" name="Picture 15">
            <a:extLst>
              <a:ext uri="{FF2B5EF4-FFF2-40B4-BE49-F238E27FC236}">
                <a16:creationId xmlns:a16="http://schemas.microsoft.com/office/drawing/2014/main" id="{E4042C89-96BB-488C-9992-9DB4C50B09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9890" y="4778102"/>
            <a:ext cx="404393" cy="404393"/>
          </a:xfrm>
          <a:prstGeom prst="rect">
            <a:avLst/>
          </a:prstGeom>
        </p:spPr>
      </p:pic>
      <p:pic>
        <p:nvPicPr>
          <p:cNvPr id="23" name="Picture 22">
            <a:extLst>
              <a:ext uri="{FF2B5EF4-FFF2-40B4-BE49-F238E27FC236}">
                <a16:creationId xmlns:a16="http://schemas.microsoft.com/office/drawing/2014/main" id="{AB92B540-12A2-4E44-AD87-9588912D9C72}"/>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13342"/>
          <a:stretch/>
        </p:blipFill>
        <p:spPr>
          <a:xfrm>
            <a:off x="1350449" y="3506894"/>
            <a:ext cx="2545577" cy="507551"/>
          </a:xfrm>
          <a:prstGeom prst="rect">
            <a:avLst/>
          </a:prstGeom>
        </p:spPr>
      </p:pic>
    </p:spTree>
    <p:extLst>
      <p:ext uri="{BB962C8B-B14F-4D97-AF65-F5344CB8AC3E}">
        <p14:creationId xmlns:p14="http://schemas.microsoft.com/office/powerpoint/2010/main" val="2592184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0"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par>
                                <p:cTn id="34" presetID="10" presetClass="entr" presetSubtype="0" fill="hold"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0.00312 -0.00278 L 0.01545 0.04769 " pathEditMode="relative" rAng="0" ptsTypes="AA">
                                      <p:cBhvr>
                                        <p:cTn id="46" dur="2000" fill="hold"/>
                                        <p:tgtEl>
                                          <p:spTgt spid="8"/>
                                        </p:tgtEl>
                                        <p:attrNameLst>
                                          <p:attrName>ppt_x</p:attrName>
                                          <p:attrName>ppt_y</p:attrName>
                                        </p:attrNameLst>
                                      </p:cBhvr>
                                      <p:rCtr x="920" y="2523"/>
                                    </p:animMotion>
                                  </p:childTnLst>
                                </p:cTn>
                              </p:par>
                              <p:par>
                                <p:cTn id="47" presetID="42" presetClass="path" presetSubtype="0" accel="50000" decel="50000" fill="hold" nodeType="withEffect">
                                  <p:stCondLst>
                                    <p:cond delay="0"/>
                                  </p:stCondLst>
                                  <p:childTnLst>
                                    <p:animMotion origin="layout" path="M -2.77778E-7 0.00116 L -0.05937 -0.0581 " pathEditMode="relative" rAng="0" ptsTypes="AA">
                                      <p:cBhvr>
                                        <p:cTn id="48" dur="2000" fill="hold"/>
                                        <p:tgtEl>
                                          <p:spTgt spid="15"/>
                                        </p:tgtEl>
                                        <p:attrNameLst>
                                          <p:attrName>ppt_x</p:attrName>
                                          <p:attrName>ppt_y</p:attrName>
                                        </p:attrNameLst>
                                      </p:cBhvr>
                                      <p:rCtr x="-2969" y="-2963"/>
                                    </p:animMotion>
                                  </p:childTnLst>
                                </p:cTn>
                              </p:par>
                              <p:par>
                                <p:cTn id="49" presetID="42" presetClass="path" presetSubtype="0" accel="50000" decel="50000" fill="hold" nodeType="withEffect">
                                  <p:stCondLst>
                                    <p:cond delay="0"/>
                                  </p:stCondLst>
                                  <p:childTnLst>
                                    <p:animMotion origin="layout" path="M 0.00104 0.00139 L -0.07882 -0.00509 " pathEditMode="relative" rAng="0" ptsTypes="AA">
                                      <p:cBhvr>
                                        <p:cTn id="50" dur="2000" fill="hold"/>
                                        <p:tgtEl>
                                          <p:spTgt spid="12"/>
                                        </p:tgtEl>
                                        <p:attrNameLst>
                                          <p:attrName>ppt_x</p:attrName>
                                          <p:attrName>ppt_y</p:attrName>
                                        </p:attrNameLst>
                                      </p:cBhvr>
                                      <p:rCtr x="-3993" y="-324"/>
                                    </p:animMotion>
                                  </p:childTnLst>
                                </p:cTn>
                              </p:par>
                              <p:par>
                                <p:cTn id="51" presetID="42" presetClass="path" presetSubtype="0" accel="50000" decel="50000" fill="hold" nodeType="withEffect">
                                  <p:stCondLst>
                                    <p:cond delay="0"/>
                                  </p:stCondLst>
                                  <p:childTnLst>
                                    <p:animMotion origin="layout" path="M -0.00208 0.00139 L -0.09479 -0.14514 " pathEditMode="relative" rAng="0" ptsTypes="AA">
                                      <p:cBhvr>
                                        <p:cTn id="52" dur="2000" fill="hold"/>
                                        <p:tgtEl>
                                          <p:spTgt spid="13"/>
                                        </p:tgtEl>
                                        <p:attrNameLst>
                                          <p:attrName>ppt_x</p:attrName>
                                          <p:attrName>ppt_y</p:attrName>
                                        </p:attrNameLst>
                                      </p:cBhvr>
                                      <p:rCtr x="-4635" y="-7338"/>
                                    </p:animMotion>
                                  </p:childTnLst>
                                </p:cTn>
                              </p:par>
                              <p:par>
                                <p:cTn id="53" presetID="42" presetClass="path" presetSubtype="0" accel="50000" decel="50000" fill="hold" nodeType="withEffect">
                                  <p:stCondLst>
                                    <p:cond delay="0"/>
                                  </p:stCondLst>
                                  <p:childTnLst>
                                    <p:animMotion origin="layout" path="M -0.00104 0.00486 L -0.05556 -0.26158 " pathEditMode="relative" rAng="0" ptsTypes="AA">
                                      <p:cBhvr>
                                        <p:cTn id="54" dur="2000" fill="hold"/>
                                        <p:tgtEl>
                                          <p:spTgt spid="16"/>
                                        </p:tgtEl>
                                        <p:attrNameLst>
                                          <p:attrName>ppt_x</p:attrName>
                                          <p:attrName>ppt_y</p:attrName>
                                        </p:attrNameLst>
                                      </p:cBhvr>
                                      <p:rCtr x="-2726" y="-13333"/>
                                    </p:animMotion>
                                  </p:childTnLst>
                                </p:cTn>
                              </p:par>
                            </p:childTnLst>
                          </p:cTn>
                        </p:par>
                        <p:par>
                          <p:cTn id="55" fill="hold">
                            <p:stCondLst>
                              <p:cond delay="2000"/>
                            </p:stCondLst>
                            <p:childTnLst>
                              <p:par>
                                <p:cTn id="56" presetID="10" presetClass="entr" presetSubtype="0" fill="hold" nodeType="afterEffect">
                                  <p:stCondLst>
                                    <p:cond delay="25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par>
                          <p:cTn id="59" fill="hold">
                            <p:stCondLst>
                              <p:cond delay="2750"/>
                            </p:stCondLst>
                            <p:childTnLst>
                              <p:par>
                                <p:cTn id="60" presetID="10" presetClass="exit" presetSubtype="0" fill="hold" nodeType="afterEffect">
                                  <p:stCondLst>
                                    <p:cond delay="100"/>
                                  </p:stCondLst>
                                  <p:childTnLst>
                                    <p:animEffect transition="out" filter="fade">
                                      <p:cBhvr>
                                        <p:cTn id="61" dur="500"/>
                                        <p:tgtEl>
                                          <p:spTgt spid="8"/>
                                        </p:tgtEl>
                                      </p:cBhvr>
                                    </p:animEffect>
                                    <p:set>
                                      <p:cBhvr>
                                        <p:cTn id="62" dur="1" fill="hold">
                                          <p:stCondLst>
                                            <p:cond delay="499"/>
                                          </p:stCondLst>
                                        </p:cTn>
                                        <p:tgtEl>
                                          <p:spTgt spid="8"/>
                                        </p:tgtEl>
                                        <p:attrNameLst>
                                          <p:attrName>style.visibility</p:attrName>
                                        </p:attrNameLst>
                                      </p:cBhvr>
                                      <p:to>
                                        <p:strVal val="hidden"/>
                                      </p:to>
                                    </p:set>
                                  </p:childTnLst>
                                </p:cTn>
                              </p:par>
                              <p:par>
                                <p:cTn id="63" presetID="10" presetClass="exit" presetSubtype="0" fill="hold" nodeType="withEffect">
                                  <p:stCondLst>
                                    <p:cond delay="100"/>
                                  </p:stCondLst>
                                  <p:childTnLst>
                                    <p:animEffect transition="out" filter="fade">
                                      <p:cBhvr>
                                        <p:cTn id="64" dur="500"/>
                                        <p:tgtEl>
                                          <p:spTgt spid="15"/>
                                        </p:tgtEl>
                                      </p:cBhvr>
                                    </p:animEffect>
                                    <p:set>
                                      <p:cBhvr>
                                        <p:cTn id="65" dur="1" fill="hold">
                                          <p:stCondLst>
                                            <p:cond delay="499"/>
                                          </p:stCondLst>
                                        </p:cTn>
                                        <p:tgtEl>
                                          <p:spTgt spid="15"/>
                                        </p:tgtEl>
                                        <p:attrNameLst>
                                          <p:attrName>style.visibility</p:attrName>
                                        </p:attrNameLst>
                                      </p:cBhvr>
                                      <p:to>
                                        <p:strVal val="hidden"/>
                                      </p:to>
                                    </p:set>
                                  </p:childTnLst>
                                </p:cTn>
                              </p:par>
                              <p:par>
                                <p:cTn id="66" presetID="10" presetClass="exit" presetSubtype="0" fill="hold" nodeType="withEffect">
                                  <p:stCondLst>
                                    <p:cond delay="100"/>
                                  </p:stCondLst>
                                  <p:childTnLst>
                                    <p:animEffect transition="out" filter="fade">
                                      <p:cBhvr>
                                        <p:cTn id="67" dur="500"/>
                                        <p:tgtEl>
                                          <p:spTgt spid="12"/>
                                        </p:tgtEl>
                                      </p:cBhvr>
                                    </p:animEffect>
                                    <p:set>
                                      <p:cBhvr>
                                        <p:cTn id="68" dur="1" fill="hold">
                                          <p:stCondLst>
                                            <p:cond delay="499"/>
                                          </p:stCondLst>
                                        </p:cTn>
                                        <p:tgtEl>
                                          <p:spTgt spid="12"/>
                                        </p:tgtEl>
                                        <p:attrNameLst>
                                          <p:attrName>style.visibility</p:attrName>
                                        </p:attrNameLst>
                                      </p:cBhvr>
                                      <p:to>
                                        <p:strVal val="hidden"/>
                                      </p:to>
                                    </p:set>
                                  </p:childTnLst>
                                </p:cTn>
                              </p:par>
                              <p:par>
                                <p:cTn id="69" presetID="10" presetClass="exit" presetSubtype="0" fill="hold" nodeType="withEffect">
                                  <p:stCondLst>
                                    <p:cond delay="100"/>
                                  </p:stCondLst>
                                  <p:childTnLst>
                                    <p:animEffect transition="out" filter="fade">
                                      <p:cBhvr>
                                        <p:cTn id="70" dur="500"/>
                                        <p:tgtEl>
                                          <p:spTgt spid="13"/>
                                        </p:tgtEl>
                                      </p:cBhvr>
                                    </p:animEffect>
                                    <p:set>
                                      <p:cBhvr>
                                        <p:cTn id="71" dur="1" fill="hold">
                                          <p:stCondLst>
                                            <p:cond delay="499"/>
                                          </p:stCondLst>
                                        </p:cTn>
                                        <p:tgtEl>
                                          <p:spTgt spid="13"/>
                                        </p:tgtEl>
                                        <p:attrNameLst>
                                          <p:attrName>style.visibility</p:attrName>
                                        </p:attrNameLst>
                                      </p:cBhvr>
                                      <p:to>
                                        <p:strVal val="hidden"/>
                                      </p:to>
                                    </p:set>
                                  </p:childTnLst>
                                </p:cTn>
                              </p:par>
                              <p:par>
                                <p:cTn id="72" presetID="10" presetClass="exit" presetSubtype="0" fill="hold" nodeType="withEffect">
                                  <p:stCondLst>
                                    <p:cond delay="100"/>
                                  </p:stCondLst>
                                  <p:childTnLst>
                                    <p:animEffect transition="out" filter="fade">
                                      <p:cBhvr>
                                        <p:cTn id="73" dur="500"/>
                                        <p:tgtEl>
                                          <p:spTgt spid="16"/>
                                        </p:tgtEl>
                                      </p:cBhvr>
                                    </p:animEffect>
                                    <p:set>
                                      <p:cBhvr>
                                        <p:cTn id="74" dur="1" fill="hold">
                                          <p:stCondLst>
                                            <p:cond delay="499"/>
                                          </p:stCondLst>
                                        </p:cTn>
                                        <p:tgtEl>
                                          <p:spTgt spid="16"/>
                                        </p:tgtEl>
                                        <p:attrNameLst>
                                          <p:attrName>style.visibility</p:attrName>
                                        </p:attrNameLst>
                                      </p:cBhvr>
                                      <p:to>
                                        <p:strVal val="hidden"/>
                                      </p:to>
                                    </p:set>
                                  </p:childTnLst>
                                </p:cTn>
                              </p:par>
                              <p:par>
                                <p:cTn id="75" presetID="10" presetClass="entr" presetSubtype="0" fill="hold" nodeType="withEffect">
                                  <p:stCondLst>
                                    <p:cond delay="25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childTnLst>
                    </p:cTn>
                  </p:par>
                  <p:par>
                    <p:cTn id="78" fill="hold">
                      <p:stCondLst>
                        <p:cond delay="indefinite"/>
                      </p:stCondLst>
                      <p:childTnLst>
                        <p:par>
                          <p:cTn id="79" fill="hold">
                            <p:stCondLst>
                              <p:cond delay="0"/>
                            </p:stCondLst>
                            <p:childTnLst>
                              <p:par>
                                <p:cTn id="80" presetID="42" presetClass="path" presetSubtype="0" accel="50000" decel="50000" fill="hold" nodeType="clickEffect">
                                  <p:stCondLst>
                                    <p:cond delay="0"/>
                                  </p:stCondLst>
                                  <p:childTnLst>
                                    <p:animMotion origin="layout" path="M -4.16667E-6 4.07407E-6 L -0.30138 0.18333 " pathEditMode="relative" rAng="0" ptsTypes="AA">
                                      <p:cBhvr>
                                        <p:cTn id="81" dur="2000" fill="hold"/>
                                        <p:tgtEl>
                                          <p:spTgt spid="11"/>
                                        </p:tgtEl>
                                        <p:attrNameLst>
                                          <p:attrName>ppt_x</p:attrName>
                                          <p:attrName>ppt_y</p:attrName>
                                        </p:attrNameLst>
                                      </p:cBhvr>
                                      <p:rCtr x="-15069" y="9167"/>
                                    </p:animMotion>
                                  </p:childTnLst>
                                </p:cTn>
                              </p:par>
                              <p:par>
                                <p:cTn id="82" presetID="42" presetClass="path" presetSubtype="0" accel="50000" decel="50000" fill="hold" nodeType="withEffect">
                                  <p:stCondLst>
                                    <p:cond delay="0"/>
                                  </p:stCondLst>
                                  <p:childTnLst>
                                    <p:animMotion origin="layout" path="M 1.38889E-6 7.40741E-7 L -0.3283 -0.22546 " pathEditMode="relative" rAng="0" ptsTypes="AA">
                                      <p:cBhvr>
                                        <p:cTn id="83" dur="2000" fill="hold"/>
                                        <p:tgtEl>
                                          <p:spTgt spid="17"/>
                                        </p:tgtEl>
                                        <p:attrNameLst>
                                          <p:attrName>ppt_x</p:attrName>
                                          <p:attrName>ppt_y</p:attrName>
                                        </p:attrNameLst>
                                      </p:cBhvr>
                                      <p:rCtr x="-16424" y="-11273"/>
                                    </p:animMotion>
                                  </p:childTnLst>
                                </p:cTn>
                              </p:par>
                              <p:par>
                                <p:cTn id="84" presetID="42" presetClass="path" presetSubtype="0" accel="50000" decel="50000" fill="hold" nodeType="withEffect">
                                  <p:stCondLst>
                                    <p:cond delay="0"/>
                                  </p:stCondLst>
                                  <p:childTnLst>
                                    <p:animMotion origin="layout" path="M -2.22222E-6 1.85185E-6 L -0.40243 -0.1331 " pathEditMode="relative" rAng="0" ptsTypes="AA">
                                      <p:cBhvr>
                                        <p:cTn id="85" dur="2000" fill="hold"/>
                                        <p:tgtEl>
                                          <p:spTgt spid="18"/>
                                        </p:tgtEl>
                                        <p:attrNameLst>
                                          <p:attrName>ppt_x</p:attrName>
                                          <p:attrName>ppt_y</p:attrName>
                                        </p:attrNameLst>
                                      </p:cBhvr>
                                      <p:rCtr x="-20122" y="-6667"/>
                                    </p:animMotion>
                                  </p:childTnLst>
                                </p:cTn>
                              </p:par>
                              <p:par>
                                <p:cTn id="86" presetID="42" presetClass="path" presetSubtype="0" accel="50000" decel="50000" fill="hold" nodeType="withEffect">
                                  <p:stCondLst>
                                    <p:cond delay="0"/>
                                  </p:stCondLst>
                                  <p:childTnLst>
                                    <p:animMotion origin="layout" path="M -1.94444E-6 3.7037E-7 L -0.43472 -0.07153 " pathEditMode="relative" rAng="0" ptsTypes="AA">
                                      <p:cBhvr>
                                        <p:cTn id="87" dur="2000" fill="hold"/>
                                        <p:tgtEl>
                                          <p:spTgt spid="19"/>
                                        </p:tgtEl>
                                        <p:attrNameLst>
                                          <p:attrName>ppt_x</p:attrName>
                                          <p:attrName>ppt_y</p:attrName>
                                        </p:attrNameLst>
                                      </p:cBhvr>
                                      <p:rCtr x="-21736" y="-3588"/>
                                    </p:animMotion>
                                  </p:childTnLst>
                                </p:cTn>
                              </p:par>
                              <p:par>
                                <p:cTn id="88" presetID="42" presetClass="path" presetSubtype="0" accel="50000" decel="50000" fill="hold" nodeType="withEffect">
                                  <p:stCondLst>
                                    <p:cond delay="0"/>
                                  </p:stCondLst>
                                  <p:childTnLst>
                                    <p:animMotion origin="layout" path="M 0.00105 2.96296E-6 L -0.28593 0.05301 " pathEditMode="relative" rAng="0" ptsTypes="AA">
                                      <p:cBhvr>
                                        <p:cTn id="89" dur="2000" fill="hold"/>
                                        <p:tgtEl>
                                          <p:spTgt spid="14"/>
                                        </p:tgtEl>
                                        <p:attrNameLst>
                                          <p:attrName>ppt_x</p:attrName>
                                          <p:attrName>ppt_y</p:attrName>
                                        </p:attrNameLst>
                                      </p:cBhvr>
                                      <p:rCtr x="-14358" y="2639"/>
                                    </p:animMotion>
                                  </p:childTnLst>
                                </p:cTn>
                              </p:par>
                            </p:childTnLst>
                          </p:cTn>
                        </p:par>
                        <p:par>
                          <p:cTn id="90" fill="hold">
                            <p:stCondLst>
                              <p:cond delay="2000"/>
                            </p:stCondLst>
                            <p:childTnLst>
                              <p:par>
                                <p:cTn id="91" presetID="10" presetClass="entr" presetSubtype="0" fill="hold" nodeType="afterEffect">
                                  <p:stCondLst>
                                    <p:cond delay="25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500"/>
                                        <p:tgtEl>
                                          <p:spTgt spid="23"/>
                                        </p:tgtEl>
                                      </p:cBhvr>
                                    </p:animEffect>
                                  </p:childTnLst>
                                </p:cTn>
                              </p:par>
                            </p:childTnLst>
                          </p:cTn>
                        </p:par>
                        <p:par>
                          <p:cTn id="94" fill="hold">
                            <p:stCondLst>
                              <p:cond delay="2750"/>
                            </p:stCondLst>
                            <p:childTnLst>
                              <p:par>
                                <p:cTn id="95" presetID="10" presetClass="exit" presetSubtype="0" fill="hold" nodeType="afterEffect">
                                  <p:stCondLst>
                                    <p:cond delay="100"/>
                                  </p:stCondLst>
                                  <p:childTnLst>
                                    <p:animEffect transition="out" filter="fade">
                                      <p:cBhvr>
                                        <p:cTn id="96" dur="500"/>
                                        <p:tgtEl>
                                          <p:spTgt spid="11"/>
                                        </p:tgtEl>
                                      </p:cBhvr>
                                    </p:animEffect>
                                    <p:set>
                                      <p:cBhvr>
                                        <p:cTn id="97" dur="1" fill="hold">
                                          <p:stCondLst>
                                            <p:cond delay="499"/>
                                          </p:stCondLst>
                                        </p:cTn>
                                        <p:tgtEl>
                                          <p:spTgt spid="11"/>
                                        </p:tgtEl>
                                        <p:attrNameLst>
                                          <p:attrName>style.visibility</p:attrName>
                                        </p:attrNameLst>
                                      </p:cBhvr>
                                      <p:to>
                                        <p:strVal val="hidden"/>
                                      </p:to>
                                    </p:set>
                                  </p:childTnLst>
                                </p:cTn>
                              </p:par>
                              <p:par>
                                <p:cTn id="98" presetID="10" presetClass="exit" presetSubtype="0" fill="hold" nodeType="withEffect">
                                  <p:stCondLst>
                                    <p:cond delay="100"/>
                                  </p:stCondLst>
                                  <p:childTnLst>
                                    <p:animEffect transition="out" filter="fade">
                                      <p:cBhvr>
                                        <p:cTn id="99" dur="500"/>
                                        <p:tgtEl>
                                          <p:spTgt spid="17"/>
                                        </p:tgtEl>
                                      </p:cBhvr>
                                    </p:animEffect>
                                    <p:set>
                                      <p:cBhvr>
                                        <p:cTn id="100" dur="1" fill="hold">
                                          <p:stCondLst>
                                            <p:cond delay="499"/>
                                          </p:stCondLst>
                                        </p:cTn>
                                        <p:tgtEl>
                                          <p:spTgt spid="17"/>
                                        </p:tgtEl>
                                        <p:attrNameLst>
                                          <p:attrName>style.visibility</p:attrName>
                                        </p:attrNameLst>
                                      </p:cBhvr>
                                      <p:to>
                                        <p:strVal val="hidden"/>
                                      </p:to>
                                    </p:set>
                                  </p:childTnLst>
                                </p:cTn>
                              </p:par>
                              <p:par>
                                <p:cTn id="101" presetID="10" presetClass="exit" presetSubtype="0" fill="hold" nodeType="withEffect">
                                  <p:stCondLst>
                                    <p:cond delay="100"/>
                                  </p:stCondLst>
                                  <p:childTnLst>
                                    <p:animEffect transition="out" filter="fade">
                                      <p:cBhvr>
                                        <p:cTn id="102" dur="500"/>
                                        <p:tgtEl>
                                          <p:spTgt spid="18"/>
                                        </p:tgtEl>
                                      </p:cBhvr>
                                    </p:animEffect>
                                    <p:set>
                                      <p:cBhvr>
                                        <p:cTn id="103" dur="1" fill="hold">
                                          <p:stCondLst>
                                            <p:cond delay="499"/>
                                          </p:stCondLst>
                                        </p:cTn>
                                        <p:tgtEl>
                                          <p:spTgt spid="18"/>
                                        </p:tgtEl>
                                        <p:attrNameLst>
                                          <p:attrName>style.visibility</p:attrName>
                                        </p:attrNameLst>
                                      </p:cBhvr>
                                      <p:to>
                                        <p:strVal val="hidden"/>
                                      </p:to>
                                    </p:set>
                                  </p:childTnLst>
                                </p:cTn>
                              </p:par>
                              <p:par>
                                <p:cTn id="104" presetID="10" presetClass="exit" presetSubtype="0" fill="hold" nodeType="withEffect">
                                  <p:stCondLst>
                                    <p:cond delay="100"/>
                                  </p:stCondLst>
                                  <p:childTnLst>
                                    <p:animEffect transition="out" filter="fade">
                                      <p:cBhvr>
                                        <p:cTn id="105" dur="500"/>
                                        <p:tgtEl>
                                          <p:spTgt spid="19"/>
                                        </p:tgtEl>
                                      </p:cBhvr>
                                    </p:animEffect>
                                    <p:set>
                                      <p:cBhvr>
                                        <p:cTn id="106" dur="1" fill="hold">
                                          <p:stCondLst>
                                            <p:cond delay="499"/>
                                          </p:stCondLst>
                                        </p:cTn>
                                        <p:tgtEl>
                                          <p:spTgt spid="19"/>
                                        </p:tgtEl>
                                        <p:attrNameLst>
                                          <p:attrName>style.visibility</p:attrName>
                                        </p:attrNameLst>
                                      </p:cBhvr>
                                      <p:to>
                                        <p:strVal val="hidden"/>
                                      </p:to>
                                    </p:set>
                                  </p:childTnLst>
                                </p:cTn>
                              </p:par>
                              <p:par>
                                <p:cTn id="107" presetID="10" presetClass="exit" presetSubtype="0" fill="hold" nodeType="withEffect">
                                  <p:stCondLst>
                                    <p:cond delay="100"/>
                                  </p:stCondLst>
                                  <p:childTnLst>
                                    <p:animEffect transition="out" filter="fade">
                                      <p:cBhvr>
                                        <p:cTn id="108" dur="500"/>
                                        <p:tgtEl>
                                          <p:spTgt spid="14"/>
                                        </p:tgtEl>
                                      </p:cBhvr>
                                    </p:animEffect>
                                    <p:set>
                                      <p:cBhvr>
                                        <p:cTn id="109" dur="1" fill="hold">
                                          <p:stCondLst>
                                            <p:cond delay="499"/>
                                          </p:stCondLst>
                                        </p:cTn>
                                        <p:tgtEl>
                                          <p:spTgt spid="14"/>
                                        </p:tgtEl>
                                        <p:attrNameLst>
                                          <p:attrName>style.visibility</p:attrName>
                                        </p:attrNameLst>
                                      </p:cBhvr>
                                      <p:to>
                                        <p:strVal val="hidden"/>
                                      </p:to>
                                    </p:set>
                                  </p:childTnLst>
                                </p:cTn>
                              </p:par>
                              <p:par>
                                <p:cTn id="110" presetID="10" presetClass="entr" presetSubtype="0"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29"/>
                                        </p:tgtEl>
                                        <p:attrNameLst>
                                          <p:attrName>style.visibility</p:attrName>
                                        </p:attrNameLst>
                                      </p:cBhvr>
                                      <p:to>
                                        <p:strVal val="visible"/>
                                      </p:to>
                                    </p:set>
                                    <p:animEffect transition="in" filter="fade">
                                      <p:cBhvr>
                                        <p:cTn id="117" dur="500"/>
                                        <p:tgtEl>
                                          <p:spTgt spid="29"/>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0"/>
                                        </p:tgtEl>
                                        <p:attrNameLst>
                                          <p:attrName>style.visibility</p:attrName>
                                        </p:attrNameLst>
                                      </p:cBhvr>
                                      <p:to>
                                        <p:strVal val="visible"/>
                                      </p:to>
                                    </p:set>
                                    <p:animEffect transition="in" filter="fade">
                                      <p:cBhvr>
                                        <p:cTn id="1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9" grpId="0"/>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CFFCE16-9375-4684-9886-69D608EAC73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3:1</a:t>
            </a:r>
          </a:p>
        </p:txBody>
      </p:sp>
      <p:pic>
        <p:nvPicPr>
          <p:cNvPr id="4" name="Picture 3">
            <a:extLst>
              <a:ext uri="{FF2B5EF4-FFF2-40B4-BE49-F238E27FC236}">
                <a16:creationId xmlns:a16="http://schemas.microsoft.com/office/drawing/2014/main" id="{E4ED88BA-6599-46DC-BF3A-CA1356EB29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624" y="1666197"/>
            <a:ext cx="1584176" cy="4575150"/>
          </a:xfrm>
          <a:prstGeom prst="rect">
            <a:avLst/>
          </a:prstGeom>
        </p:spPr>
      </p:pic>
      <p:sp>
        <p:nvSpPr>
          <p:cNvPr id="5" name="Rectangle 4">
            <a:extLst>
              <a:ext uri="{FF2B5EF4-FFF2-40B4-BE49-F238E27FC236}">
                <a16:creationId xmlns:a16="http://schemas.microsoft.com/office/drawing/2014/main" id="{398F304D-EF92-4BCD-8E5B-8D426DD45C13}"/>
              </a:ext>
            </a:extLst>
          </p:cNvPr>
          <p:cNvSpPr/>
          <p:nvPr/>
        </p:nvSpPr>
        <p:spPr>
          <a:xfrm>
            <a:off x="531071" y="834412"/>
            <a:ext cx="8404608" cy="461665"/>
          </a:xfrm>
          <a:prstGeom prst="rect">
            <a:avLst/>
          </a:prstGeom>
        </p:spPr>
        <p:txBody>
          <a:bodyPr wrap="none">
            <a:spAutoFit/>
          </a:bodyPr>
          <a:lstStyle/>
          <a:p>
            <a:pPr algn="ctr">
              <a:spcAft>
                <a:spcPts val="800"/>
              </a:spcAft>
            </a:pPr>
            <a:r>
              <a:rPr lang="en-US" sz="2400" dirty="0">
                <a:latin typeface="Myriad Pro" panose="020B0503030403020204" pitchFamily="34" charset="0"/>
                <a:ea typeface="Times New Roman" panose="02020603050405020304" pitchFamily="18" charset="0"/>
                <a:cs typeface="Times New Roman" panose="02020603050405020304" pitchFamily="18" charset="0"/>
              </a:rPr>
              <a:t>20 </a:t>
            </a:r>
            <a:r>
              <a:rPr lang="en-US" sz="2400" dirty="0" err="1">
                <a:latin typeface="Myriad Pro" panose="020B0503030403020204" pitchFamily="34" charset="0"/>
                <a:ea typeface="Times New Roman" panose="02020603050405020304" pitchFamily="18" charset="0"/>
                <a:cs typeface="Times New Roman" panose="02020603050405020304" pitchFamily="18" charset="0"/>
              </a:rPr>
              <a:t>conkers</a:t>
            </a:r>
            <a:r>
              <a:rPr lang="en-US" sz="2400" dirty="0">
                <a:latin typeface="Myriad Pro" panose="020B0503030403020204" pitchFamily="34" charset="0"/>
                <a:ea typeface="Times New Roman" panose="02020603050405020304" pitchFamily="18" charset="0"/>
                <a:cs typeface="Times New Roman" panose="02020603050405020304" pitchFamily="18" charset="0"/>
              </a:rPr>
              <a:t>, shared equally between 5 children. How many each?</a:t>
            </a:r>
            <a:endParaRPr lang="en-GB" sz="2400" dirty="0">
              <a:latin typeface="Myriad Pro" panose="020B050303040302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83334CA2-6D42-4B48-BA58-EB3E850301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8546" y="2492896"/>
            <a:ext cx="311618" cy="232185"/>
          </a:xfrm>
          <a:prstGeom prst="rect">
            <a:avLst/>
          </a:prstGeom>
        </p:spPr>
      </p:pic>
      <p:pic>
        <p:nvPicPr>
          <p:cNvPr id="10" name="Picture 9">
            <a:extLst>
              <a:ext uri="{FF2B5EF4-FFF2-40B4-BE49-F238E27FC236}">
                <a16:creationId xmlns:a16="http://schemas.microsoft.com/office/drawing/2014/main" id="{04B5DC06-5852-4216-95BB-31800D8B0B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74915" y="3024205"/>
            <a:ext cx="311618" cy="232185"/>
          </a:xfrm>
          <a:prstGeom prst="rect">
            <a:avLst/>
          </a:prstGeom>
        </p:spPr>
      </p:pic>
      <p:pic>
        <p:nvPicPr>
          <p:cNvPr id="11" name="Picture 10">
            <a:extLst>
              <a:ext uri="{FF2B5EF4-FFF2-40B4-BE49-F238E27FC236}">
                <a16:creationId xmlns:a16="http://schemas.microsoft.com/office/drawing/2014/main" id="{1D1363D3-0B4C-481E-903F-4CA50A25C7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8106" y="2790076"/>
            <a:ext cx="311618" cy="232185"/>
          </a:xfrm>
          <a:prstGeom prst="rect">
            <a:avLst/>
          </a:prstGeom>
        </p:spPr>
      </p:pic>
      <p:pic>
        <p:nvPicPr>
          <p:cNvPr id="12" name="Picture 11">
            <a:extLst>
              <a:ext uri="{FF2B5EF4-FFF2-40B4-BE49-F238E27FC236}">
                <a16:creationId xmlns:a16="http://schemas.microsoft.com/office/drawing/2014/main" id="{F00CC41A-F0DB-4560-8EB7-5084A5CDF6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7566" y="3429595"/>
            <a:ext cx="311618" cy="232185"/>
          </a:xfrm>
          <a:prstGeom prst="rect">
            <a:avLst/>
          </a:prstGeom>
        </p:spPr>
      </p:pic>
      <p:pic>
        <p:nvPicPr>
          <p:cNvPr id="13" name="Picture 12">
            <a:extLst>
              <a:ext uri="{FF2B5EF4-FFF2-40B4-BE49-F238E27FC236}">
                <a16:creationId xmlns:a16="http://schemas.microsoft.com/office/drawing/2014/main" id="{D8654139-E1E4-4884-8B1B-BEB0CC7FF3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6869" y="2356909"/>
            <a:ext cx="311618" cy="232185"/>
          </a:xfrm>
          <a:prstGeom prst="rect">
            <a:avLst/>
          </a:prstGeom>
        </p:spPr>
      </p:pic>
      <p:pic>
        <p:nvPicPr>
          <p:cNvPr id="14" name="Picture 13">
            <a:extLst>
              <a:ext uri="{FF2B5EF4-FFF2-40B4-BE49-F238E27FC236}">
                <a16:creationId xmlns:a16="http://schemas.microsoft.com/office/drawing/2014/main" id="{45D55EBA-C666-4C07-9537-6C0480D37A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94564" y="2837961"/>
            <a:ext cx="311618" cy="232185"/>
          </a:xfrm>
          <a:prstGeom prst="rect">
            <a:avLst/>
          </a:prstGeom>
        </p:spPr>
      </p:pic>
      <p:pic>
        <p:nvPicPr>
          <p:cNvPr id="15" name="Picture 14">
            <a:extLst>
              <a:ext uri="{FF2B5EF4-FFF2-40B4-BE49-F238E27FC236}">
                <a16:creationId xmlns:a16="http://schemas.microsoft.com/office/drawing/2014/main" id="{36EDFB0C-1C50-4A48-8A48-5704A171B1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59352" y="2480032"/>
            <a:ext cx="311618" cy="232185"/>
          </a:xfrm>
          <a:prstGeom prst="rect">
            <a:avLst/>
          </a:prstGeom>
        </p:spPr>
      </p:pic>
      <p:pic>
        <p:nvPicPr>
          <p:cNvPr id="16" name="Picture 15">
            <a:extLst>
              <a:ext uri="{FF2B5EF4-FFF2-40B4-BE49-F238E27FC236}">
                <a16:creationId xmlns:a16="http://schemas.microsoft.com/office/drawing/2014/main" id="{5A157BF4-C36D-4AD1-A031-0708762D85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8127" y="3148806"/>
            <a:ext cx="311618" cy="232185"/>
          </a:xfrm>
          <a:prstGeom prst="rect">
            <a:avLst/>
          </a:prstGeom>
        </p:spPr>
      </p:pic>
      <p:pic>
        <p:nvPicPr>
          <p:cNvPr id="17" name="Picture 16">
            <a:extLst>
              <a:ext uri="{FF2B5EF4-FFF2-40B4-BE49-F238E27FC236}">
                <a16:creationId xmlns:a16="http://schemas.microsoft.com/office/drawing/2014/main" id="{5CCDA771-3100-43D1-B899-5EA789D7DE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6964" y="3344519"/>
            <a:ext cx="311618" cy="232185"/>
          </a:xfrm>
          <a:prstGeom prst="rect">
            <a:avLst/>
          </a:prstGeom>
        </p:spPr>
      </p:pic>
      <p:pic>
        <p:nvPicPr>
          <p:cNvPr id="18" name="Picture 17">
            <a:extLst>
              <a:ext uri="{FF2B5EF4-FFF2-40B4-BE49-F238E27FC236}">
                <a16:creationId xmlns:a16="http://schemas.microsoft.com/office/drawing/2014/main" id="{57206D1F-EEBA-4268-A609-16608F7A7D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9143" y="3669341"/>
            <a:ext cx="311618" cy="232185"/>
          </a:xfrm>
          <a:prstGeom prst="rect">
            <a:avLst/>
          </a:prstGeom>
        </p:spPr>
      </p:pic>
      <p:pic>
        <p:nvPicPr>
          <p:cNvPr id="19" name="Picture 18">
            <a:extLst>
              <a:ext uri="{FF2B5EF4-FFF2-40B4-BE49-F238E27FC236}">
                <a16:creationId xmlns:a16="http://schemas.microsoft.com/office/drawing/2014/main" id="{A583CC46-0BCA-4A48-9B5A-B4367C619D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5500" y="3814407"/>
            <a:ext cx="311618" cy="232185"/>
          </a:xfrm>
          <a:prstGeom prst="rect">
            <a:avLst/>
          </a:prstGeom>
        </p:spPr>
      </p:pic>
      <p:pic>
        <p:nvPicPr>
          <p:cNvPr id="20" name="Picture 19">
            <a:extLst>
              <a:ext uri="{FF2B5EF4-FFF2-40B4-BE49-F238E27FC236}">
                <a16:creationId xmlns:a16="http://schemas.microsoft.com/office/drawing/2014/main" id="{E83A17FB-D427-4619-8FBE-EE26450B9D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7830" y="4035231"/>
            <a:ext cx="311618" cy="232185"/>
          </a:xfrm>
          <a:prstGeom prst="rect">
            <a:avLst/>
          </a:prstGeom>
        </p:spPr>
      </p:pic>
      <p:pic>
        <p:nvPicPr>
          <p:cNvPr id="21" name="Picture 20">
            <a:extLst>
              <a:ext uri="{FF2B5EF4-FFF2-40B4-BE49-F238E27FC236}">
                <a16:creationId xmlns:a16="http://schemas.microsoft.com/office/drawing/2014/main" id="{A73BE010-B502-4396-9C55-273BB79609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03193" y="4260625"/>
            <a:ext cx="311618" cy="232185"/>
          </a:xfrm>
          <a:prstGeom prst="rect">
            <a:avLst/>
          </a:prstGeom>
        </p:spPr>
      </p:pic>
      <p:pic>
        <p:nvPicPr>
          <p:cNvPr id="22" name="Picture 21">
            <a:extLst>
              <a:ext uri="{FF2B5EF4-FFF2-40B4-BE49-F238E27FC236}">
                <a16:creationId xmlns:a16="http://schemas.microsoft.com/office/drawing/2014/main" id="{AFCD0284-55C7-42AE-9D03-8E02CA3AC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7882" y="3312907"/>
            <a:ext cx="311618" cy="232185"/>
          </a:xfrm>
          <a:prstGeom prst="rect">
            <a:avLst/>
          </a:prstGeom>
        </p:spPr>
      </p:pic>
      <p:pic>
        <p:nvPicPr>
          <p:cNvPr id="23" name="Picture 22">
            <a:extLst>
              <a:ext uri="{FF2B5EF4-FFF2-40B4-BE49-F238E27FC236}">
                <a16:creationId xmlns:a16="http://schemas.microsoft.com/office/drawing/2014/main" id="{4356425E-ECAE-4567-9EE6-91A5D4942B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8979" y="2734621"/>
            <a:ext cx="311618" cy="232185"/>
          </a:xfrm>
          <a:prstGeom prst="rect">
            <a:avLst/>
          </a:prstGeom>
        </p:spPr>
      </p:pic>
      <p:pic>
        <p:nvPicPr>
          <p:cNvPr id="24" name="Picture 23">
            <a:extLst>
              <a:ext uri="{FF2B5EF4-FFF2-40B4-BE49-F238E27FC236}">
                <a16:creationId xmlns:a16="http://schemas.microsoft.com/office/drawing/2014/main" id="{39638558-A265-4286-AE5E-5922A9ACA0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2755" y="4169833"/>
            <a:ext cx="311618" cy="232185"/>
          </a:xfrm>
          <a:prstGeom prst="rect">
            <a:avLst/>
          </a:prstGeom>
        </p:spPr>
      </p:pic>
      <p:pic>
        <p:nvPicPr>
          <p:cNvPr id="25" name="Picture 24">
            <a:extLst>
              <a:ext uri="{FF2B5EF4-FFF2-40B4-BE49-F238E27FC236}">
                <a16:creationId xmlns:a16="http://schemas.microsoft.com/office/drawing/2014/main" id="{42BAD21B-2D3C-4F36-8968-16DFFFE6DD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5834" y="3591944"/>
            <a:ext cx="311618" cy="232185"/>
          </a:xfrm>
          <a:prstGeom prst="rect">
            <a:avLst/>
          </a:prstGeom>
        </p:spPr>
      </p:pic>
      <p:pic>
        <p:nvPicPr>
          <p:cNvPr id="26" name="Picture 25">
            <a:extLst>
              <a:ext uri="{FF2B5EF4-FFF2-40B4-BE49-F238E27FC236}">
                <a16:creationId xmlns:a16="http://schemas.microsoft.com/office/drawing/2014/main" id="{5F9F47A9-60A5-4902-BF63-8001E28367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96936" y="2913788"/>
            <a:ext cx="311618" cy="232185"/>
          </a:xfrm>
          <a:prstGeom prst="rect">
            <a:avLst/>
          </a:prstGeom>
        </p:spPr>
      </p:pic>
      <p:pic>
        <p:nvPicPr>
          <p:cNvPr id="27" name="Picture 26">
            <a:extLst>
              <a:ext uri="{FF2B5EF4-FFF2-40B4-BE49-F238E27FC236}">
                <a16:creationId xmlns:a16="http://schemas.microsoft.com/office/drawing/2014/main" id="{44C20D07-AA62-4A8F-BA5F-5CF94046B0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2458" y="2384423"/>
            <a:ext cx="311618" cy="232185"/>
          </a:xfrm>
          <a:prstGeom prst="rect">
            <a:avLst/>
          </a:prstGeom>
        </p:spPr>
      </p:pic>
      <p:pic>
        <p:nvPicPr>
          <p:cNvPr id="28" name="Picture 27">
            <a:extLst>
              <a:ext uri="{FF2B5EF4-FFF2-40B4-BE49-F238E27FC236}">
                <a16:creationId xmlns:a16="http://schemas.microsoft.com/office/drawing/2014/main" id="{03063A36-EECE-4335-9350-75427B92E9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76838" y="4218227"/>
            <a:ext cx="311618" cy="232185"/>
          </a:xfrm>
          <a:prstGeom prst="rect">
            <a:avLst/>
          </a:prstGeom>
        </p:spPr>
      </p:pic>
      <p:sp>
        <p:nvSpPr>
          <p:cNvPr id="65" name="Rectangle 64">
            <a:extLst>
              <a:ext uri="{FF2B5EF4-FFF2-40B4-BE49-F238E27FC236}">
                <a16:creationId xmlns:a16="http://schemas.microsoft.com/office/drawing/2014/main" id="{D7F71A0E-8F11-4D40-8FA1-6D2CA290FB21}"/>
              </a:ext>
            </a:extLst>
          </p:cNvPr>
          <p:cNvSpPr/>
          <p:nvPr/>
        </p:nvSpPr>
        <p:spPr>
          <a:xfrm>
            <a:off x="3302903" y="3699666"/>
            <a:ext cx="3447931"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Each child gets 4 conkers.</a:t>
            </a:r>
            <a:endParaRPr lang="en-GB" sz="2400" dirty="0">
              <a:latin typeface="Myriad Pro" panose="020B0503030403020204" pitchFamily="34" charset="0"/>
            </a:endParaRPr>
          </a:p>
        </p:txBody>
      </p:sp>
      <p:pic>
        <p:nvPicPr>
          <p:cNvPr id="33" name="Picture 32">
            <a:extLst>
              <a:ext uri="{FF2B5EF4-FFF2-40B4-BE49-F238E27FC236}">
                <a16:creationId xmlns:a16="http://schemas.microsoft.com/office/drawing/2014/main" id="{3CF7EFA6-853B-49CE-B928-8E6F1FC99F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6728" y="2686374"/>
            <a:ext cx="311618" cy="232185"/>
          </a:xfrm>
          <a:prstGeom prst="rect">
            <a:avLst/>
          </a:prstGeom>
        </p:spPr>
      </p:pic>
      <p:pic>
        <p:nvPicPr>
          <p:cNvPr id="34" name="Picture 33">
            <a:extLst>
              <a:ext uri="{FF2B5EF4-FFF2-40B4-BE49-F238E27FC236}">
                <a16:creationId xmlns:a16="http://schemas.microsoft.com/office/drawing/2014/main" id="{4D5413E3-E8FF-4615-AE78-9ED8A8559D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5745" y="2838774"/>
            <a:ext cx="311618" cy="232185"/>
          </a:xfrm>
          <a:prstGeom prst="rect">
            <a:avLst/>
          </a:prstGeom>
        </p:spPr>
      </p:pic>
      <p:pic>
        <p:nvPicPr>
          <p:cNvPr id="35" name="Picture 34">
            <a:extLst>
              <a:ext uri="{FF2B5EF4-FFF2-40B4-BE49-F238E27FC236}">
                <a16:creationId xmlns:a16="http://schemas.microsoft.com/office/drawing/2014/main" id="{4D051C0A-D296-4497-92BF-485904E0E4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9801" y="2990339"/>
            <a:ext cx="311618" cy="232185"/>
          </a:xfrm>
          <a:prstGeom prst="rect">
            <a:avLst/>
          </a:prstGeom>
        </p:spPr>
      </p:pic>
      <p:pic>
        <p:nvPicPr>
          <p:cNvPr id="36" name="Picture 35">
            <a:extLst>
              <a:ext uri="{FF2B5EF4-FFF2-40B4-BE49-F238E27FC236}">
                <a16:creationId xmlns:a16="http://schemas.microsoft.com/office/drawing/2014/main" id="{C1CDC91C-A41C-4D85-8F7B-8B4A203900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8818" y="3142739"/>
            <a:ext cx="311618" cy="232185"/>
          </a:xfrm>
          <a:prstGeom prst="rect">
            <a:avLst/>
          </a:prstGeom>
        </p:spPr>
      </p:pic>
      <p:pic>
        <p:nvPicPr>
          <p:cNvPr id="49" name="Picture 48">
            <a:extLst>
              <a:ext uri="{FF2B5EF4-FFF2-40B4-BE49-F238E27FC236}">
                <a16:creationId xmlns:a16="http://schemas.microsoft.com/office/drawing/2014/main" id="{A484F1E4-930E-4182-9A93-21A1C82CD7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9471" y="1776943"/>
            <a:ext cx="311618" cy="232185"/>
          </a:xfrm>
          <a:prstGeom prst="rect">
            <a:avLst/>
          </a:prstGeom>
        </p:spPr>
      </p:pic>
      <p:pic>
        <p:nvPicPr>
          <p:cNvPr id="50" name="Picture 49">
            <a:extLst>
              <a:ext uri="{FF2B5EF4-FFF2-40B4-BE49-F238E27FC236}">
                <a16:creationId xmlns:a16="http://schemas.microsoft.com/office/drawing/2014/main" id="{EF640C0B-731B-4F68-8A20-61DE22385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88488" y="1929343"/>
            <a:ext cx="311618" cy="232185"/>
          </a:xfrm>
          <a:prstGeom prst="rect">
            <a:avLst/>
          </a:prstGeom>
        </p:spPr>
      </p:pic>
      <p:pic>
        <p:nvPicPr>
          <p:cNvPr id="51" name="Picture 50">
            <a:extLst>
              <a:ext uri="{FF2B5EF4-FFF2-40B4-BE49-F238E27FC236}">
                <a16:creationId xmlns:a16="http://schemas.microsoft.com/office/drawing/2014/main" id="{6041F88E-FE3C-4B41-A8DC-1306C2C7B9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2544" y="2080908"/>
            <a:ext cx="311618" cy="232185"/>
          </a:xfrm>
          <a:prstGeom prst="rect">
            <a:avLst/>
          </a:prstGeom>
        </p:spPr>
      </p:pic>
      <p:pic>
        <p:nvPicPr>
          <p:cNvPr id="52" name="Picture 51">
            <a:extLst>
              <a:ext uri="{FF2B5EF4-FFF2-40B4-BE49-F238E27FC236}">
                <a16:creationId xmlns:a16="http://schemas.microsoft.com/office/drawing/2014/main" id="{D76B2E3D-F67C-472C-B649-1D9850F01B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81561" y="2233308"/>
            <a:ext cx="311618" cy="232185"/>
          </a:xfrm>
          <a:prstGeom prst="rect">
            <a:avLst/>
          </a:prstGeom>
        </p:spPr>
      </p:pic>
      <p:pic>
        <p:nvPicPr>
          <p:cNvPr id="53" name="Picture 52">
            <a:extLst>
              <a:ext uri="{FF2B5EF4-FFF2-40B4-BE49-F238E27FC236}">
                <a16:creationId xmlns:a16="http://schemas.microsoft.com/office/drawing/2014/main" id="{3FD63CC5-6AE9-4E79-BB12-A24775F7FF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4165" y="3606315"/>
            <a:ext cx="311618" cy="232185"/>
          </a:xfrm>
          <a:prstGeom prst="rect">
            <a:avLst/>
          </a:prstGeom>
        </p:spPr>
      </p:pic>
      <p:pic>
        <p:nvPicPr>
          <p:cNvPr id="54" name="Picture 53">
            <a:extLst>
              <a:ext uri="{FF2B5EF4-FFF2-40B4-BE49-F238E27FC236}">
                <a16:creationId xmlns:a16="http://schemas.microsoft.com/office/drawing/2014/main" id="{D2E867F0-AB78-460D-9F82-17657606AE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3182" y="3758715"/>
            <a:ext cx="311618" cy="232185"/>
          </a:xfrm>
          <a:prstGeom prst="rect">
            <a:avLst/>
          </a:prstGeom>
        </p:spPr>
      </p:pic>
      <p:pic>
        <p:nvPicPr>
          <p:cNvPr id="55" name="Picture 54">
            <a:extLst>
              <a:ext uri="{FF2B5EF4-FFF2-40B4-BE49-F238E27FC236}">
                <a16:creationId xmlns:a16="http://schemas.microsoft.com/office/drawing/2014/main" id="{8B0D0B45-19EA-4D32-B476-9BBDB93D55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7238" y="3910280"/>
            <a:ext cx="311618" cy="232185"/>
          </a:xfrm>
          <a:prstGeom prst="rect">
            <a:avLst/>
          </a:prstGeom>
        </p:spPr>
      </p:pic>
      <p:pic>
        <p:nvPicPr>
          <p:cNvPr id="56" name="Picture 55">
            <a:extLst>
              <a:ext uri="{FF2B5EF4-FFF2-40B4-BE49-F238E27FC236}">
                <a16:creationId xmlns:a16="http://schemas.microsoft.com/office/drawing/2014/main" id="{BBE77B97-F879-4372-988C-44D7D48922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6255" y="4062680"/>
            <a:ext cx="311618" cy="232185"/>
          </a:xfrm>
          <a:prstGeom prst="rect">
            <a:avLst/>
          </a:prstGeom>
        </p:spPr>
      </p:pic>
      <p:pic>
        <p:nvPicPr>
          <p:cNvPr id="57" name="Picture 56">
            <a:extLst>
              <a:ext uri="{FF2B5EF4-FFF2-40B4-BE49-F238E27FC236}">
                <a16:creationId xmlns:a16="http://schemas.microsoft.com/office/drawing/2014/main" id="{61C3810F-9266-4108-95CF-AA7515D785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6161" y="4533393"/>
            <a:ext cx="311618" cy="232185"/>
          </a:xfrm>
          <a:prstGeom prst="rect">
            <a:avLst/>
          </a:prstGeom>
        </p:spPr>
      </p:pic>
      <p:pic>
        <p:nvPicPr>
          <p:cNvPr id="58" name="Picture 57">
            <a:extLst>
              <a:ext uri="{FF2B5EF4-FFF2-40B4-BE49-F238E27FC236}">
                <a16:creationId xmlns:a16="http://schemas.microsoft.com/office/drawing/2014/main" id="{5B3DAEF7-C767-42F8-B159-F73824816C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5178" y="4685793"/>
            <a:ext cx="311618" cy="232185"/>
          </a:xfrm>
          <a:prstGeom prst="rect">
            <a:avLst/>
          </a:prstGeom>
        </p:spPr>
      </p:pic>
      <p:pic>
        <p:nvPicPr>
          <p:cNvPr id="59" name="Picture 58">
            <a:extLst>
              <a:ext uri="{FF2B5EF4-FFF2-40B4-BE49-F238E27FC236}">
                <a16:creationId xmlns:a16="http://schemas.microsoft.com/office/drawing/2014/main" id="{F9188E8B-C5D7-4952-BD9F-726DAED95F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9234" y="4837358"/>
            <a:ext cx="311618" cy="232185"/>
          </a:xfrm>
          <a:prstGeom prst="rect">
            <a:avLst/>
          </a:prstGeom>
        </p:spPr>
      </p:pic>
      <p:pic>
        <p:nvPicPr>
          <p:cNvPr id="60" name="Picture 59">
            <a:extLst>
              <a:ext uri="{FF2B5EF4-FFF2-40B4-BE49-F238E27FC236}">
                <a16:creationId xmlns:a16="http://schemas.microsoft.com/office/drawing/2014/main" id="{67F7E01B-F3C8-4132-83A5-D8EE37D843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8251" y="4989758"/>
            <a:ext cx="311618" cy="232185"/>
          </a:xfrm>
          <a:prstGeom prst="rect">
            <a:avLst/>
          </a:prstGeom>
        </p:spPr>
      </p:pic>
      <p:pic>
        <p:nvPicPr>
          <p:cNvPr id="61" name="Picture 60">
            <a:extLst>
              <a:ext uri="{FF2B5EF4-FFF2-40B4-BE49-F238E27FC236}">
                <a16:creationId xmlns:a16="http://schemas.microsoft.com/office/drawing/2014/main" id="{C2A67FBB-23E2-43C1-9CB8-4D5AF371D4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6256" y="5458055"/>
            <a:ext cx="311618" cy="232185"/>
          </a:xfrm>
          <a:prstGeom prst="rect">
            <a:avLst/>
          </a:prstGeom>
        </p:spPr>
      </p:pic>
      <p:pic>
        <p:nvPicPr>
          <p:cNvPr id="62" name="Picture 61">
            <a:extLst>
              <a:ext uri="{FF2B5EF4-FFF2-40B4-BE49-F238E27FC236}">
                <a16:creationId xmlns:a16="http://schemas.microsoft.com/office/drawing/2014/main" id="{9ED8AE84-551E-4270-A4A2-DB9987E682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5273" y="5610455"/>
            <a:ext cx="311618" cy="232185"/>
          </a:xfrm>
          <a:prstGeom prst="rect">
            <a:avLst/>
          </a:prstGeom>
        </p:spPr>
      </p:pic>
      <p:pic>
        <p:nvPicPr>
          <p:cNvPr id="63" name="Picture 62">
            <a:extLst>
              <a:ext uri="{FF2B5EF4-FFF2-40B4-BE49-F238E27FC236}">
                <a16:creationId xmlns:a16="http://schemas.microsoft.com/office/drawing/2014/main" id="{84E76FCE-D2B5-4DFD-B0C2-39621B333E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9329" y="5762020"/>
            <a:ext cx="311618" cy="232185"/>
          </a:xfrm>
          <a:prstGeom prst="rect">
            <a:avLst/>
          </a:prstGeom>
        </p:spPr>
      </p:pic>
      <p:pic>
        <p:nvPicPr>
          <p:cNvPr id="64" name="Picture 63">
            <a:extLst>
              <a:ext uri="{FF2B5EF4-FFF2-40B4-BE49-F238E27FC236}">
                <a16:creationId xmlns:a16="http://schemas.microsoft.com/office/drawing/2014/main" id="{F988BDBB-E84B-4162-9015-140DBD2B7B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8346" y="5914420"/>
            <a:ext cx="311618" cy="232185"/>
          </a:xfrm>
          <a:prstGeom prst="rect">
            <a:avLst/>
          </a:prstGeom>
        </p:spPr>
      </p:pic>
    </p:spTree>
    <p:extLst>
      <p:ext uri="{BB962C8B-B14F-4D97-AF65-F5344CB8AC3E}">
        <p14:creationId xmlns:p14="http://schemas.microsoft.com/office/powerpoint/2010/main" val="210636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61111E-6 -3.7037E-7 L -0.17586 -0.18333 " pathEditMode="relative" rAng="0" ptsTypes="AA">
                                      <p:cBhvr>
                                        <p:cTn id="6" dur="2000" fill="hold"/>
                                        <p:tgtEl>
                                          <p:spTgt spid="10"/>
                                        </p:tgtEl>
                                        <p:attrNameLst>
                                          <p:attrName>ppt_x</p:attrName>
                                          <p:attrName>ppt_y</p:attrName>
                                        </p:attrNameLst>
                                      </p:cBhvr>
                                      <p:rCtr x="-8802" y="-9167"/>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49"/>
                                        </p:tgtEl>
                                        <p:attrNameLst>
                                          <p:attrName>style.visibility</p:attrName>
                                        </p:attrNameLst>
                                      </p:cBhvr>
                                      <p:to>
                                        <p:strVal val="visible"/>
                                      </p:to>
                                    </p:set>
                                    <p:animEffect transition="in" filter="fade">
                                      <p:cBhvr>
                                        <p:cTn id="10" dur="450"/>
                                        <p:tgtEl>
                                          <p:spTgt spid="49"/>
                                        </p:tgtEl>
                                      </p:cBhvr>
                                    </p:animEffect>
                                  </p:childTnLst>
                                </p:cTn>
                              </p:par>
                              <p:par>
                                <p:cTn id="11" presetID="10" presetClass="exit" presetSubtype="0" fill="hold" nodeType="withEffect">
                                  <p:stCondLst>
                                    <p:cond delay="0"/>
                                  </p:stCondLst>
                                  <p:childTnLst>
                                    <p:animEffect transition="out" filter="fade">
                                      <p:cBhvr>
                                        <p:cTn id="12" dur="500"/>
                                        <p:tgtEl>
                                          <p:spTgt spid="10"/>
                                        </p:tgtEl>
                                      </p:cBhvr>
                                    </p:animEffect>
                                    <p:set>
                                      <p:cBhvr>
                                        <p:cTn id="13" dur="1" fill="hold">
                                          <p:stCondLst>
                                            <p:cond delay="499"/>
                                          </p:stCondLst>
                                        </p:cTn>
                                        <p:tgtEl>
                                          <p:spTgt spid="10"/>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nodeType="clickEffect">
                                  <p:stCondLst>
                                    <p:cond delay="0"/>
                                  </p:stCondLst>
                                  <p:childTnLst>
                                    <p:animMotion origin="layout" path="M -2.5E-6 -4.07407E-6 L -0.24271 0.0301 " pathEditMode="relative" rAng="0" ptsTypes="AA">
                                      <p:cBhvr>
                                        <p:cTn id="17" dur="2000" fill="hold"/>
                                        <p:tgtEl>
                                          <p:spTgt spid="9"/>
                                        </p:tgtEl>
                                        <p:attrNameLst>
                                          <p:attrName>ppt_x</p:attrName>
                                          <p:attrName>ppt_y</p:attrName>
                                        </p:attrNameLst>
                                      </p:cBhvr>
                                      <p:rCtr x="-12135" y="1505"/>
                                    </p:animMotion>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par>
                                <p:cTn id="22" presetID="10" presetClass="exit" presetSubtype="0" fill="hold" nodeType="withEffect">
                                  <p:stCondLst>
                                    <p:cond delay="0"/>
                                  </p:stCondLst>
                                  <p:childTnLst>
                                    <p:animEffect transition="out" filter="fade">
                                      <p:cBhvr>
                                        <p:cTn id="23" dur="500"/>
                                        <p:tgtEl>
                                          <p:spTgt spid="9"/>
                                        </p:tgtEl>
                                      </p:cBhvr>
                                    </p:animEffect>
                                    <p:set>
                                      <p:cBhvr>
                                        <p:cTn id="24" dur="1" fill="hold">
                                          <p:stCondLst>
                                            <p:cond delay="499"/>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42" presetClass="path" presetSubtype="0" accel="50000" decel="50000" fill="hold" nodeType="clickEffect">
                                  <p:stCondLst>
                                    <p:cond delay="0"/>
                                  </p:stCondLst>
                                  <p:childTnLst>
                                    <p:animMotion origin="layout" path="M -2.5E-6 -1.85185E-6 L -0.19896 -0.00764 " pathEditMode="relative" rAng="0" ptsTypes="AA">
                                      <p:cBhvr>
                                        <p:cTn id="28" dur="2000" fill="hold"/>
                                        <p:tgtEl>
                                          <p:spTgt spid="18"/>
                                        </p:tgtEl>
                                        <p:attrNameLst>
                                          <p:attrName>ppt_x</p:attrName>
                                          <p:attrName>ppt_y</p:attrName>
                                        </p:attrNameLst>
                                      </p:cBhvr>
                                      <p:rCtr x="-9948" y="-394"/>
                                    </p:animMotion>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400"/>
                                        <p:tgtEl>
                                          <p:spTgt spid="53"/>
                                        </p:tgtEl>
                                      </p:cBhvr>
                                    </p:animEffect>
                                  </p:childTnLst>
                                </p:cTn>
                              </p:par>
                              <p:par>
                                <p:cTn id="33" presetID="10" presetClass="exit" presetSubtype="0" fill="hold" nodeType="withEffect">
                                  <p:stCondLst>
                                    <p:cond delay="0"/>
                                  </p:stCondLst>
                                  <p:childTnLst>
                                    <p:animEffect transition="out" filter="fade">
                                      <p:cBhvr>
                                        <p:cTn id="34" dur="500"/>
                                        <p:tgtEl>
                                          <p:spTgt spid="18"/>
                                        </p:tgtEl>
                                      </p:cBhvr>
                                    </p:animEffect>
                                    <p:set>
                                      <p:cBhvr>
                                        <p:cTn id="35" dur="1" fill="hold">
                                          <p:stCondLst>
                                            <p:cond delay="499"/>
                                          </p:stCondLst>
                                        </p:cTn>
                                        <p:tgtEl>
                                          <p:spTgt spid="18"/>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42" presetClass="path" presetSubtype="0" accel="50000" decel="50000" fill="hold" nodeType="clickEffect">
                                  <p:stCondLst>
                                    <p:cond delay="0"/>
                                  </p:stCondLst>
                                  <p:childTnLst>
                                    <p:animMotion origin="layout" path="M -4.72222E-6 -4.44444E-6 L -0.23281 0.04769 " pathEditMode="relative" rAng="0" ptsTypes="AA">
                                      <p:cBhvr>
                                        <p:cTn id="39" dur="2000" fill="hold"/>
                                        <p:tgtEl>
                                          <p:spTgt spid="28"/>
                                        </p:tgtEl>
                                        <p:attrNameLst>
                                          <p:attrName>ppt_x</p:attrName>
                                          <p:attrName>ppt_y</p:attrName>
                                        </p:attrNameLst>
                                      </p:cBhvr>
                                      <p:rCtr x="-11649" y="2384"/>
                                    </p:animMotion>
                                  </p:childTnLst>
                                </p:cTn>
                              </p:par>
                            </p:childTnLst>
                          </p:cTn>
                        </p:par>
                        <p:par>
                          <p:cTn id="40" fill="hold">
                            <p:stCondLst>
                              <p:cond delay="2000"/>
                            </p:stCondLst>
                            <p:childTnLst>
                              <p:par>
                                <p:cTn id="41" presetID="10" presetClass="entr" presetSubtype="0" fill="hold" nodeType="afterEffect">
                                  <p:stCondLst>
                                    <p:cond delay="0"/>
                                  </p:stCondLst>
                                  <p:childTnLst>
                                    <p:set>
                                      <p:cBhvr>
                                        <p:cTn id="42" dur="1" fill="hold">
                                          <p:stCondLst>
                                            <p:cond delay="0"/>
                                          </p:stCondLst>
                                        </p:cTn>
                                        <p:tgtEl>
                                          <p:spTgt spid="57"/>
                                        </p:tgtEl>
                                        <p:attrNameLst>
                                          <p:attrName>style.visibility</p:attrName>
                                        </p:attrNameLst>
                                      </p:cBhvr>
                                      <p:to>
                                        <p:strVal val="visible"/>
                                      </p:to>
                                    </p:set>
                                    <p:animEffect transition="in" filter="fade">
                                      <p:cBhvr>
                                        <p:cTn id="43" dur="500"/>
                                        <p:tgtEl>
                                          <p:spTgt spid="57"/>
                                        </p:tgtEl>
                                      </p:cBhvr>
                                    </p:animEffect>
                                  </p:childTnLst>
                                </p:cTn>
                              </p:par>
                              <p:par>
                                <p:cTn id="44" presetID="10" presetClass="exit" presetSubtype="0" fill="hold" nodeType="withEffect">
                                  <p:stCondLst>
                                    <p:cond delay="0"/>
                                  </p:stCondLst>
                                  <p:childTnLst>
                                    <p:animEffect transition="out" filter="fade">
                                      <p:cBhvr>
                                        <p:cTn id="45" dur="450"/>
                                        <p:tgtEl>
                                          <p:spTgt spid="28"/>
                                        </p:tgtEl>
                                      </p:cBhvr>
                                    </p:animEffect>
                                    <p:set>
                                      <p:cBhvr>
                                        <p:cTn id="46" dur="1" fill="hold">
                                          <p:stCondLst>
                                            <p:cond delay="449"/>
                                          </p:stCondLst>
                                        </p:cTn>
                                        <p:tgtEl>
                                          <p:spTgt spid="28"/>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42" presetClass="path" presetSubtype="0" accel="50000" decel="50000" fill="hold" nodeType="clickEffect">
                                  <p:stCondLst>
                                    <p:cond delay="0"/>
                                  </p:stCondLst>
                                  <p:childTnLst>
                                    <p:animMotion origin="layout" path="M 1.66667E-6 1.85185E-6 L -0.27726 0.29606 " pathEditMode="relative" rAng="0" ptsTypes="AA">
                                      <p:cBhvr>
                                        <p:cTn id="50" dur="2000" fill="hold"/>
                                        <p:tgtEl>
                                          <p:spTgt spid="12"/>
                                        </p:tgtEl>
                                        <p:attrNameLst>
                                          <p:attrName>ppt_x</p:attrName>
                                          <p:attrName>ppt_y</p:attrName>
                                        </p:attrNameLst>
                                      </p:cBhvr>
                                      <p:rCtr x="-13872" y="14792"/>
                                    </p:animMotion>
                                  </p:childTnLst>
                                </p:cTn>
                              </p:par>
                            </p:childTnLst>
                          </p:cTn>
                        </p:par>
                        <p:par>
                          <p:cTn id="51" fill="hold">
                            <p:stCondLst>
                              <p:cond delay="2000"/>
                            </p:stCondLst>
                            <p:childTnLst>
                              <p:par>
                                <p:cTn id="52" presetID="10" presetClass="entr" presetSubtype="0" fill="hold" nodeType="after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fade">
                                      <p:cBhvr>
                                        <p:cTn id="54" dur="500"/>
                                        <p:tgtEl>
                                          <p:spTgt spid="61"/>
                                        </p:tgtEl>
                                      </p:cBhvr>
                                    </p:animEffect>
                                  </p:childTnLst>
                                </p:cTn>
                              </p:par>
                              <p:par>
                                <p:cTn id="55" presetID="10" presetClass="exit" presetSubtype="0" fill="hold" nodeType="withEffect">
                                  <p:stCondLst>
                                    <p:cond delay="0"/>
                                  </p:stCondLst>
                                  <p:childTnLst>
                                    <p:animEffect transition="out" filter="fade">
                                      <p:cBhvr>
                                        <p:cTn id="56" dur="500"/>
                                        <p:tgtEl>
                                          <p:spTgt spid="12"/>
                                        </p:tgtEl>
                                      </p:cBhvr>
                                    </p:animEffect>
                                    <p:set>
                                      <p:cBhvr>
                                        <p:cTn id="57" dur="1" fill="hold">
                                          <p:stCondLst>
                                            <p:cond delay="499"/>
                                          </p:stCondLst>
                                        </p:cTn>
                                        <p:tgtEl>
                                          <p:spTgt spid="12"/>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42" presetClass="path" presetSubtype="0" accel="50000" decel="50000" fill="hold" nodeType="clickEffect">
                                  <p:stCondLst>
                                    <p:cond delay="0"/>
                                  </p:stCondLst>
                                  <p:childTnLst>
                                    <p:animMotion origin="layout" path="M 2.77778E-7 -2.59259E-6 L -0.23663 -0.12592 " pathEditMode="relative" rAng="0" ptsTypes="AA">
                                      <p:cBhvr>
                                        <p:cTn id="61" dur="2000" fill="hold"/>
                                        <p:tgtEl>
                                          <p:spTgt spid="11"/>
                                        </p:tgtEl>
                                        <p:attrNameLst>
                                          <p:attrName>ppt_x</p:attrName>
                                          <p:attrName>ppt_y</p:attrName>
                                        </p:attrNameLst>
                                      </p:cBhvr>
                                      <p:rCtr x="-11840" y="-6296"/>
                                    </p:animMotion>
                                  </p:childTnLst>
                                </p:cTn>
                              </p:par>
                            </p:childTnLst>
                          </p:cTn>
                        </p:par>
                        <p:par>
                          <p:cTn id="62" fill="hold">
                            <p:stCondLst>
                              <p:cond delay="2000"/>
                            </p:stCondLst>
                            <p:childTnLst>
                              <p:par>
                                <p:cTn id="63" presetID="10" presetClass="entr" presetSubtype="0" fill="hold" nodeType="after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fade">
                                      <p:cBhvr>
                                        <p:cTn id="65" dur="500"/>
                                        <p:tgtEl>
                                          <p:spTgt spid="50"/>
                                        </p:tgtEl>
                                      </p:cBhvr>
                                    </p:animEffect>
                                  </p:childTnLst>
                                </p:cTn>
                              </p:par>
                              <p:par>
                                <p:cTn id="66" presetID="10" presetClass="exit" presetSubtype="0" fill="hold" nodeType="withEffect">
                                  <p:stCondLst>
                                    <p:cond delay="0"/>
                                  </p:stCondLst>
                                  <p:childTnLst>
                                    <p:animEffect transition="out" filter="fade">
                                      <p:cBhvr>
                                        <p:cTn id="67" dur="500"/>
                                        <p:tgtEl>
                                          <p:spTgt spid="11"/>
                                        </p:tgtEl>
                                      </p:cBhvr>
                                    </p:animEffect>
                                    <p:set>
                                      <p:cBhvr>
                                        <p:cTn id="68" dur="1" fill="hold">
                                          <p:stCondLst>
                                            <p:cond delay="499"/>
                                          </p:stCondLst>
                                        </p:cTn>
                                        <p:tgtEl>
                                          <p:spTgt spid="11"/>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42" presetClass="path" presetSubtype="0" accel="50000" decel="50000" fill="hold" nodeType="clickEffect">
                                  <p:stCondLst>
                                    <p:cond delay="0"/>
                                  </p:stCondLst>
                                  <p:childTnLst>
                                    <p:animMotion origin="layout" path="M -2.77778E-7 1.85185E-6 L -0.29253 0.07014 " pathEditMode="relative" rAng="0" ptsTypes="AA">
                                      <p:cBhvr>
                                        <p:cTn id="72" dur="2000" fill="hold"/>
                                        <p:tgtEl>
                                          <p:spTgt spid="13"/>
                                        </p:tgtEl>
                                        <p:attrNameLst>
                                          <p:attrName>ppt_x</p:attrName>
                                          <p:attrName>ppt_y</p:attrName>
                                        </p:attrNameLst>
                                      </p:cBhvr>
                                      <p:rCtr x="-14635" y="3495"/>
                                    </p:animMotion>
                                  </p:childTnLst>
                                </p:cTn>
                              </p:par>
                            </p:childTnLst>
                          </p:cTn>
                        </p:par>
                        <p:par>
                          <p:cTn id="73" fill="hold">
                            <p:stCondLst>
                              <p:cond delay="2000"/>
                            </p:stCondLst>
                            <p:childTnLst>
                              <p:par>
                                <p:cTn id="74" presetID="10" presetClass="entr" presetSubtype="0" fill="hold"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500"/>
                                        <p:tgtEl>
                                          <p:spTgt spid="34"/>
                                        </p:tgtEl>
                                      </p:cBhvr>
                                    </p:animEffect>
                                  </p:childTnLst>
                                </p:cTn>
                              </p:par>
                              <p:par>
                                <p:cTn id="77" presetID="10" presetClass="exit" presetSubtype="0" fill="hold" nodeType="withEffect">
                                  <p:stCondLst>
                                    <p:cond delay="0"/>
                                  </p:stCondLst>
                                  <p:childTnLst>
                                    <p:animEffect transition="out" filter="fade">
                                      <p:cBhvr>
                                        <p:cTn id="78" dur="500"/>
                                        <p:tgtEl>
                                          <p:spTgt spid="13"/>
                                        </p:tgtEl>
                                      </p:cBhvr>
                                    </p:animEffect>
                                    <p:set>
                                      <p:cBhvr>
                                        <p:cTn id="79" dur="1" fill="hold">
                                          <p:stCondLst>
                                            <p:cond delay="499"/>
                                          </p:stCondLst>
                                        </p:cTn>
                                        <p:tgtEl>
                                          <p:spTgt spid="13"/>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42" presetClass="path" presetSubtype="0" accel="50000" decel="50000" fill="hold" nodeType="clickEffect">
                                  <p:stCondLst>
                                    <p:cond delay="0"/>
                                  </p:stCondLst>
                                  <p:childTnLst>
                                    <p:animMotion origin="layout" path="M -1.94444E-6 2.96296E-6 L -0.29653 0.13541 " pathEditMode="relative" rAng="0" ptsTypes="AA">
                                      <p:cBhvr>
                                        <p:cTn id="83" dur="2000" fill="hold"/>
                                        <p:tgtEl>
                                          <p:spTgt spid="14"/>
                                        </p:tgtEl>
                                        <p:attrNameLst>
                                          <p:attrName>ppt_x</p:attrName>
                                          <p:attrName>ppt_y</p:attrName>
                                        </p:attrNameLst>
                                      </p:cBhvr>
                                      <p:rCtr x="-14826" y="6759"/>
                                    </p:animMotion>
                                  </p:childTnLst>
                                </p:cTn>
                              </p:par>
                            </p:childTnLst>
                          </p:cTn>
                        </p:par>
                        <p:par>
                          <p:cTn id="84" fill="hold">
                            <p:stCondLst>
                              <p:cond delay="2000"/>
                            </p:stCondLst>
                            <p:childTnLst>
                              <p:par>
                                <p:cTn id="85" presetID="10" presetClass="entr" presetSubtype="0" fill="hold" nodeType="afterEffect">
                                  <p:stCondLst>
                                    <p:cond delay="0"/>
                                  </p:stCondLst>
                                  <p:childTnLst>
                                    <p:set>
                                      <p:cBhvr>
                                        <p:cTn id="86" dur="1" fill="hold">
                                          <p:stCondLst>
                                            <p:cond delay="0"/>
                                          </p:stCondLst>
                                        </p:cTn>
                                        <p:tgtEl>
                                          <p:spTgt spid="54"/>
                                        </p:tgtEl>
                                        <p:attrNameLst>
                                          <p:attrName>style.visibility</p:attrName>
                                        </p:attrNameLst>
                                      </p:cBhvr>
                                      <p:to>
                                        <p:strVal val="visible"/>
                                      </p:to>
                                    </p:set>
                                    <p:animEffect transition="in" filter="fade">
                                      <p:cBhvr>
                                        <p:cTn id="87" dur="500"/>
                                        <p:tgtEl>
                                          <p:spTgt spid="54"/>
                                        </p:tgtEl>
                                      </p:cBhvr>
                                    </p:animEffect>
                                  </p:childTnLst>
                                </p:cTn>
                              </p:par>
                              <p:par>
                                <p:cTn id="88" presetID="10" presetClass="exit" presetSubtype="0" fill="hold" nodeType="withEffect">
                                  <p:stCondLst>
                                    <p:cond delay="0"/>
                                  </p:stCondLst>
                                  <p:childTnLst>
                                    <p:animEffect transition="out" filter="fade">
                                      <p:cBhvr>
                                        <p:cTn id="89" dur="500"/>
                                        <p:tgtEl>
                                          <p:spTgt spid="14"/>
                                        </p:tgtEl>
                                      </p:cBhvr>
                                    </p:animEffect>
                                    <p:set>
                                      <p:cBhvr>
                                        <p:cTn id="90" dur="1" fill="hold">
                                          <p:stCondLst>
                                            <p:cond delay="499"/>
                                          </p:stCondLst>
                                        </p:cTn>
                                        <p:tgtEl>
                                          <p:spTgt spid="14"/>
                                        </p:tgtEl>
                                        <p:attrNameLst>
                                          <p:attrName>style.visibility</p:attrName>
                                        </p:attrNameLst>
                                      </p:cBhvr>
                                      <p:to>
                                        <p:strVal val="hidden"/>
                                      </p:to>
                                    </p:set>
                                  </p:childTnLst>
                                </p:cTn>
                              </p:par>
                            </p:childTnLst>
                          </p:cTn>
                        </p:par>
                      </p:childTnLst>
                    </p:cTn>
                  </p:par>
                  <p:par>
                    <p:cTn id="91" fill="hold">
                      <p:stCondLst>
                        <p:cond delay="indefinite"/>
                      </p:stCondLst>
                      <p:childTnLst>
                        <p:par>
                          <p:cTn id="92" fill="hold">
                            <p:stCondLst>
                              <p:cond delay="0"/>
                            </p:stCondLst>
                            <p:childTnLst>
                              <p:par>
                                <p:cTn id="93" presetID="42" presetClass="path" presetSubtype="0" accel="50000" decel="50000" fill="hold" nodeType="clickEffect">
                                  <p:stCondLst>
                                    <p:cond delay="0"/>
                                  </p:stCondLst>
                                  <p:childTnLst>
                                    <p:animMotion origin="layout" path="M -1.11111E-6 3.7037E-7 L -0.30121 0.1956 " pathEditMode="relative" rAng="0" ptsTypes="AA">
                                      <p:cBhvr>
                                        <p:cTn id="94" dur="2000" fill="hold"/>
                                        <p:tgtEl>
                                          <p:spTgt spid="17"/>
                                        </p:tgtEl>
                                        <p:attrNameLst>
                                          <p:attrName>ppt_x</p:attrName>
                                          <p:attrName>ppt_y</p:attrName>
                                        </p:attrNameLst>
                                      </p:cBhvr>
                                      <p:rCtr x="-15069" y="9769"/>
                                    </p:animMotion>
                                  </p:childTnLst>
                                </p:cTn>
                              </p:par>
                            </p:childTnLst>
                          </p:cTn>
                        </p:par>
                        <p:par>
                          <p:cTn id="95" fill="hold">
                            <p:stCondLst>
                              <p:cond delay="2000"/>
                            </p:stCondLst>
                            <p:childTnLst>
                              <p:par>
                                <p:cTn id="96" presetID="10" presetClass="entr" presetSubtype="0" fill="hold" nodeType="afterEffect">
                                  <p:stCondLst>
                                    <p:cond delay="0"/>
                                  </p:stCondLst>
                                  <p:childTnLst>
                                    <p:set>
                                      <p:cBhvr>
                                        <p:cTn id="97" dur="1" fill="hold">
                                          <p:stCondLst>
                                            <p:cond delay="0"/>
                                          </p:stCondLst>
                                        </p:cTn>
                                        <p:tgtEl>
                                          <p:spTgt spid="58"/>
                                        </p:tgtEl>
                                        <p:attrNameLst>
                                          <p:attrName>style.visibility</p:attrName>
                                        </p:attrNameLst>
                                      </p:cBhvr>
                                      <p:to>
                                        <p:strVal val="visible"/>
                                      </p:to>
                                    </p:set>
                                    <p:animEffect transition="in" filter="fade">
                                      <p:cBhvr>
                                        <p:cTn id="98" dur="500"/>
                                        <p:tgtEl>
                                          <p:spTgt spid="58"/>
                                        </p:tgtEl>
                                      </p:cBhvr>
                                    </p:animEffect>
                                  </p:childTnLst>
                                </p:cTn>
                              </p:par>
                              <p:par>
                                <p:cTn id="99" presetID="10" presetClass="exit" presetSubtype="0" fill="hold" nodeType="withEffect">
                                  <p:stCondLst>
                                    <p:cond delay="0"/>
                                  </p:stCondLst>
                                  <p:childTnLst>
                                    <p:animEffect transition="out" filter="fade">
                                      <p:cBhvr>
                                        <p:cTn id="100" dur="500"/>
                                        <p:tgtEl>
                                          <p:spTgt spid="17"/>
                                        </p:tgtEl>
                                      </p:cBhvr>
                                    </p:animEffect>
                                    <p:set>
                                      <p:cBhvr>
                                        <p:cTn id="101" dur="1" fill="hold">
                                          <p:stCondLst>
                                            <p:cond delay="499"/>
                                          </p:stCondLst>
                                        </p:cTn>
                                        <p:tgtEl>
                                          <p:spTgt spid="17"/>
                                        </p:tgtEl>
                                        <p:attrNameLst>
                                          <p:attrName>style.visibility</p:attrName>
                                        </p:attrNameLst>
                                      </p:cBhvr>
                                      <p:to>
                                        <p:strVal val="hidden"/>
                                      </p:to>
                                    </p:set>
                                  </p:childTnLst>
                                </p:cTn>
                              </p:par>
                            </p:childTnLst>
                          </p:cTn>
                        </p:par>
                      </p:childTnLst>
                    </p:cTn>
                  </p:par>
                  <p:par>
                    <p:cTn id="102" fill="hold">
                      <p:stCondLst>
                        <p:cond delay="indefinite"/>
                      </p:stCondLst>
                      <p:childTnLst>
                        <p:par>
                          <p:cTn id="103" fill="hold">
                            <p:stCondLst>
                              <p:cond delay="0"/>
                            </p:stCondLst>
                            <p:childTnLst>
                              <p:par>
                                <p:cTn id="104" presetID="42" presetClass="path" presetSubtype="0" accel="50000" decel="50000" fill="hold" nodeType="clickEffect">
                                  <p:stCondLst>
                                    <p:cond delay="0"/>
                                  </p:stCondLst>
                                  <p:childTnLst>
                                    <p:animMotion origin="layout" path="M -2.77778E-6 -4.07407E-6 L -0.2842 0.22616 " pathEditMode="relative" rAng="0" ptsTypes="AA">
                                      <p:cBhvr>
                                        <p:cTn id="105" dur="2000" fill="hold"/>
                                        <p:tgtEl>
                                          <p:spTgt spid="20"/>
                                        </p:tgtEl>
                                        <p:attrNameLst>
                                          <p:attrName>ppt_x</p:attrName>
                                          <p:attrName>ppt_y</p:attrName>
                                        </p:attrNameLst>
                                      </p:cBhvr>
                                      <p:rCtr x="-14219" y="11296"/>
                                    </p:animMotion>
                                  </p:childTnLst>
                                </p:cTn>
                              </p:par>
                            </p:childTnLst>
                          </p:cTn>
                        </p:par>
                        <p:par>
                          <p:cTn id="106" fill="hold">
                            <p:stCondLst>
                              <p:cond delay="2000"/>
                            </p:stCondLst>
                            <p:childTnLst>
                              <p:par>
                                <p:cTn id="107" presetID="10" presetClass="entr" presetSubtype="0" fill="hold" nodeType="afterEffect">
                                  <p:stCondLst>
                                    <p:cond delay="0"/>
                                  </p:stCondLst>
                                  <p:childTnLst>
                                    <p:set>
                                      <p:cBhvr>
                                        <p:cTn id="108" dur="1" fill="hold">
                                          <p:stCondLst>
                                            <p:cond delay="0"/>
                                          </p:stCondLst>
                                        </p:cTn>
                                        <p:tgtEl>
                                          <p:spTgt spid="62"/>
                                        </p:tgtEl>
                                        <p:attrNameLst>
                                          <p:attrName>style.visibility</p:attrName>
                                        </p:attrNameLst>
                                      </p:cBhvr>
                                      <p:to>
                                        <p:strVal val="visible"/>
                                      </p:to>
                                    </p:set>
                                    <p:animEffect transition="in" filter="fade">
                                      <p:cBhvr>
                                        <p:cTn id="109" dur="500"/>
                                        <p:tgtEl>
                                          <p:spTgt spid="62"/>
                                        </p:tgtEl>
                                      </p:cBhvr>
                                    </p:animEffect>
                                  </p:childTnLst>
                                </p:cTn>
                              </p:par>
                              <p:par>
                                <p:cTn id="110" presetID="10" presetClass="exit" presetSubtype="0" fill="hold" nodeType="withEffect">
                                  <p:stCondLst>
                                    <p:cond delay="0"/>
                                  </p:stCondLst>
                                  <p:childTnLst>
                                    <p:animEffect transition="out" filter="fade">
                                      <p:cBhvr>
                                        <p:cTn id="111" dur="500"/>
                                        <p:tgtEl>
                                          <p:spTgt spid="20"/>
                                        </p:tgtEl>
                                      </p:cBhvr>
                                    </p:animEffect>
                                    <p:set>
                                      <p:cBhvr>
                                        <p:cTn id="112" dur="1" fill="hold">
                                          <p:stCondLst>
                                            <p:cond delay="499"/>
                                          </p:stCondLst>
                                        </p:cTn>
                                        <p:tgtEl>
                                          <p:spTgt spid="20"/>
                                        </p:tgtEl>
                                        <p:attrNameLst>
                                          <p:attrName>style.visibility</p:attrName>
                                        </p:attrNameLst>
                                      </p:cBhvr>
                                      <p:to>
                                        <p:strVal val="hidden"/>
                                      </p:to>
                                    </p:set>
                                  </p:childTnLst>
                                </p:cTn>
                              </p:par>
                            </p:childTnLst>
                          </p:cTn>
                        </p:par>
                      </p:childTnLst>
                    </p:cTn>
                  </p:par>
                  <p:par>
                    <p:cTn id="113" fill="hold">
                      <p:stCondLst>
                        <p:cond delay="indefinite"/>
                      </p:stCondLst>
                      <p:childTnLst>
                        <p:par>
                          <p:cTn id="114" fill="hold">
                            <p:stCondLst>
                              <p:cond delay="0"/>
                            </p:stCondLst>
                            <p:childTnLst>
                              <p:par>
                                <p:cTn id="115" presetID="42" presetClass="path" presetSubtype="0" accel="50000" decel="50000" fill="hold" nodeType="clickEffect">
                                  <p:stCondLst>
                                    <p:cond delay="0"/>
                                  </p:stCondLst>
                                  <p:childTnLst>
                                    <p:animMotion origin="layout" path="M 2.5E-6 -2.22222E-6 L -0.39202 -0.05856 " pathEditMode="relative" rAng="0" ptsTypes="AA">
                                      <p:cBhvr>
                                        <p:cTn id="116" dur="2000" fill="hold"/>
                                        <p:tgtEl>
                                          <p:spTgt spid="15"/>
                                        </p:tgtEl>
                                        <p:attrNameLst>
                                          <p:attrName>ppt_x</p:attrName>
                                          <p:attrName>ppt_y</p:attrName>
                                        </p:attrNameLst>
                                      </p:cBhvr>
                                      <p:rCtr x="-19601" y="-2940"/>
                                    </p:animMotion>
                                  </p:childTnLst>
                                </p:cTn>
                              </p:par>
                            </p:childTnLst>
                          </p:cTn>
                        </p:par>
                        <p:par>
                          <p:cTn id="117" fill="hold">
                            <p:stCondLst>
                              <p:cond delay="2000"/>
                            </p:stCondLst>
                            <p:childTnLst>
                              <p:par>
                                <p:cTn id="118" presetID="10" presetClass="entr" presetSubtype="0" fill="hold" nodeType="afterEffect">
                                  <p:stCondLst>
                                    <p:cond delay="0"/>
                                  </p:stCondLst>
                                  <p:childTnLst>
                                    <p:set>
                                      <p:cBhvr>
                                        <p:cTn id="119" dur="1" fill="hold">
                                          <p:stCondLst>
                                            <p:cond delay="0"/>
                                          </p:stCondLst>
                                        </p:cTn>
                                        <p:tgtEl>
                                          <p:spTgt spid="51"/>
                                        </p:tgtEl>
                                        <p:attrNameLst>
                                          <p:attrName>style.visibility</p:attrName>
                                        </p:attrNameLst>
                                      </p:cBhvr>
                                      <p:to>
                                        <p:strVal val="visible"/>
                                      </p:to>
                                    </p:set>
                                    <p:animEffect transition="in" filter="fade">
                                      <p:cBhvr>
                                        <p:cTn id="120" dur="500"/>
                                        <p:tgtEl>
                                          <p:spTgt spid="51"/>
                                        </p:tgtEl>
                                      </p:cBhvr>
                                    </p:animEffect>
                                  </p:childTnLst>
                                </p:cTn>
                              </p:par>
                              <p:par>
                                <p:cTn id="121" presetID="10" presetClass="exit" presetSubtype="0" fill="hold" nodeType="withEffect">
                                  <p:stCondLst>
                                    <p:cond delay="0"/>
                                  </p:stCondLst>
                                  <p:childTnLst>
                                    <p:animEffect transition="out" filter="fade">
                                      <p:cBhvr>
                                        <p:cTn id="122" dur="500"/>
                                        <p:tgtEl>
                                          <p:spTgt spid="15"/>
                                        </p:tgtEl>
                                      </p:cBhvr>
                                    </p:animEffect>
                                    <p:set>
                                      <p:cBhvr>
                                        <p:cTn id="123" dur="1" fill="hold">
                                          <p:stCondLst>
                                            <p:cond delay="499"/>
                                          </p:stCondLst>
                                        </p:cTn>
                                        <p:tgtEl>
                                          <p:spTgt spid="15"/>
                                        </p:tgtEl>
                                        <p:attrNameLst>
                                          <p:attrName>style.visibility</p:attrName>
                                        </p:attrNameLst>
                                      </p:cBhvr>
                                      <p:to>
                                        <p:strVal val="hidden"/>
                                      </p:to>
                                    </p:set>
                                  </p:childTnLst>
                                </p:cTn>
                              </p:par>
                            </p:childTnLst>
                          </p:cTn>
                        </p:par>
                      </p:childTnLst>
                    </p:cTn>
                  </p:par>
                  <p:par>
                    <p:cTn id="124" fill="hold">
                      <p:stCondLst>
                        <p:cond delay="indefinite"/>
                      </p:stCondLst>
                      <p:childTnLst>
                        <p:par>
                          <p:cTn id="125" fill="hold">
                            <p:stCondLst>
                              <p:cond delay="0"/>
                            </p:stCondLst>
                            <p:childTnLst>
                              <p:par>
                                <p:cTn id="126" presetID="42" presetClass="path" presetSubtype="0" accel="50000" decel="50000" fill="hold" nodeType="clickEffect">
                                  <p:stCondLst>
                                    <p:cond delay="0"/>
                                  </p:stCondLst>
                                  <p:childTnLst>
                                    <p:animMotion origin="layout" path="M -1.38889E-6 4.07407E-6 L -0.4066 -0.02269 " pathEditMode="relative" rAng="0" ptsTypes="AA">
                                      <p:cBhvr>
                                        <p:cTn id="127" dur="2000" fill="hold"/>
                                        <p:tgtEl>
                                          <p:spTgt spid="16"/>
                                        </p:tgtEl>
                                        <p:attrNameLst>
                                          <p:attrName>ppt_x</p:attrName>
                                          <p:attrName>ppt_y</p:attrName>
                                        </p:attrNameLst>
                                      </p:cBhvr>
                                      <p:rCtr x="-20330" y="-1134"/>
                                    </p:animMotion>
                                  </p:childTnLst>
                                </p:cTn>
                              </p:par>
                            </p:childTnLst>
                          </p:cTn>
                        </p:par>
                        <p:par>
                          <p:cTn id="128" fill="hold">
                            <p:stCondLst>
                              <p:cond delay="2000"/>
                            </p:stCondLst>
                            <p:childTnLst>
                              <p:par>
                                <p:cTn id="129" presetID="10" presetClass="entr" presetSubtype="0" fill="hold" nodeType="afterEffect">
                                  <p:stCondLst>
                                    <p:cond delay="0"/>
                                  </p:stCondLst>
                                  <p:childTnLst>
                                    <p:set>
                                      <p:cBhvr>
                                        <p:cTn id="130" dur="1" fill="hold">
                                          <p:stCondLst>
                                            <p:cond delay="0"/>
                                          </p:stCondLst>
                                        </p:cTn>
                                        <p:tgtEl>
                                          <p:spTgt spid="35"/>
                                        </p:tgtEl>
                                        <p:attrNameLst>
                                          <p:attrName>style.visibility</p:attrName>
                                        </p:attrNameLst>
                                      </p:cBhvr>
                                      <p:to>
                                        <p:strVal val="visible"/>
                                      </p:to>
                                    </p:set>
                                    <p:animEffect transition="in" filter="fade">
                                      <p:cBhvr>
                                        <p:cTn id="131" dur="500"/>
                                        <p:tgtEl>
                                          <p:spTgt spid="35"/>
                                        </p:tgtEl>
                                      </p:cBhvr>
                                    </p:animEffect>
                                  </p:childTnLst>
                                </p:cTn>
                              </p:par>
                              <p:par>
                                <p:cTn id="132" presetID="10" presetClass="exit" presetSubtype="0" fill="hold" nodeType="withEffect">
                                  <p:stCondLst>
                                    <p:cond delay="0"/>
                                  </p:stCondLst>
                                  <p:childTnLst>
                                    <p:animEffect transition="out" filter="fade">
                                      <p:cBhvr>
                                        <p:cTn id="133" dur="500"/>
                                        <p:tgtEl>
                                          <p:spTgt spid="16"/>
                                        </p:tgtEl>
                                      </p:cBhvr>
                                    </p:animEffect>
                                    <p:set>
                                      <p:cBhvr>
                                        <p:cTn id="134" dur="1" fill="hold">
                                          <p:stCondLst>
                                            <p:cond delay="499"/>
                                          </p:stCondLst>
                                        </p:cTn>
                                        <p:tgtEl>
                                          <p:spTgt spid="16"/>
                                        </p:tgtEl>
                                        <p:attrNameLst>
                                          <p:attrName>style.visibility</p:attrName>
                                        </p:attrNameLst>
                                      </p:cBhvr>
                                      <p:to>
                                        <p:strVal val="hidden"/>
                                      </p:to>
                                    </p:set>
                                  </p:childTnLst>
                                </p:cTn>
                              </p:par>
                            </p:childTnLst>
                          </p:cTn>
                        </p:par>
                      </p:childTnLst>
                    </p:cTn>
                  </p:par>
                  <p:par>
                    <p:cTn id="135" fill="hold">
                      <p:stCondLst>
                        <p:cond delay="indefinite"/>
                      </p:stCondLst>
                      <p:childTnLst>
                        <p:par>
                          <p:cTn id="136" fill="hold">
                            <p:stCondLst>
                              <p:cond delay="0"/>
                            </p:stCondLst>
                            <p:childTnLst>
                              <p:par>
                                <p:cTn id="137" presetID="42" presetClass="path" presetSubtype="0" accel="50000" decel="50000" fill="hold" nodeType="clickEffect">
                                  <p:stCondLst>
                                    <p:cond delay="0"/>
                                  </p:stCondLst>
                                  <p:childTnLst>
                                    <p:animMotion origin="layout" path="M 1.38889E-6 -4.44444E-6 L -0.4 -0.05185 " pathEditMode="relative" rAng="0" ptsTypes="AA">
                                      <p:cBhvr>
                                        <p:cTn id="138" dur="2000" fill="hold"/>
                                        <p:tgtEl>
                                          <p:spTgt spid="21"/>
                                        </p:tgtEl>
                                        <p:attrNameLst>
                                          <p:attrName>ppt_x</p:attrName>
                                          <p:attrName>ppt_y</p:attrName>
                                        </p:attrNameLst>
                                      </p:cBhvr>
                                      <p:rCtr x="-20000" y="-2593"/>
                                    </p:animMotion>
                                  </p:childTnLst>
                                </p:cTn>
                              </p:par>
                            </p:childTnLst>
                          </p:cTn>
                        </p:par>
                        <p:par>
                          <p:cTn id="139" fill="hold">
                            <p:stCondLst>
                              <p:cond delay="2000"/>
                            </p:stCondLst>
                            <p:childTnLst>
                              <p:par>
                                <p:cTn id="140" presetID="10" presetClass="entr" presetSubtype="0" fill="hold" nodeType="afterEffect">
                                  <p:stCondLst>
                                    <p:cond delay="0"/>
                                  </p:stCondLst>
                                  <p:childTnLst>
                                    <p:set>
                                      <p:cBhvr>
                                        <p:cTn id="141" dur="1" fill="hold">
                                          <p:stCondLst>
                                            <p:cond delay="0"/>
                                          </p:stCondLst>
                                        </p:cTn>
                                        <p:tgtEl>
                                          <p:spTgt spid="55"/>
                                        </p:tgtEl>
                                        <p:attrNameLst>
                                          <p:attrName>style.visibility</p:attrName>
                                        </p:attrNameLst>
                                      </p:cBhvr>
                                      <p:to>
                                        <p:strVal val="visible"/>
                                      </p:to>
                                    </p:set>
                                    <p:animEffect transition="in" filter="fade">
                                      <p:cBhvr>
                                        <p:cTn id="142" dur="500"/>
                                        <p:tgtEl>
                                          <p:spTgt spid="55"/>
                                        </p:tgtEl>
                                      </p:cBhvr>
                                    </p:animEffect>
                                  </p:childTnLst>
                                </p:cTn>
                              </p:par>
                              <p:par>
                                <p:cTn id="143" presetID="10" presetClass="exit" presetSubtype="0" fill="hold" nodeType="withEffect">
                                  <p:stCondLst>
                                    <p:cond delay="0"/>
                                  </p:stCondLst>
                                  <p:childTnLst>
                                    <p:animEffect transition="out" filter="fade">
                                      <p:cBhvr>
                                        <p:cTn id="144" dur="500"/>
                                        <p:tgtEl>
                                          <p:spTgt spid="21"/>
                                        </p:tgtEl>
                                      </p:cBhvr>
                                    </p:animEffect>
                                    <p:set>
                                      <p:cBhvr>
                                        <p:cTn id="145" dur="1" fill="hold">
                                          <p:stCondLst>
                                            <p:cond delay="499"/>
                                          </p:stCondLst>
                                        </p:cTn>
                                        <p:tgtEl>
                                          <p:spTgt spid="21"/>
                                        </p:tgtEl>
                                        <p:attrNameLst>
                                          <p:attrName>style.visibility</p:attrName>
                                        </p:attrNameLst>
                                      </p:cBhvr>
                                      <p:to>
                                        <p:strVal val="hidden"/>
                                      </p:to>
                                    </p:set>
                                  </p:childTnLst>
                                </p:cTn>
                              </p:par>
                            </p:childTnLst>
                          </p:cTn>
                        </p:par>
                      </p:childTnLst>
                    </p:cTn>
                  </p:par>
                  <p:par>
                    <p:cTn id="146" fill="hold">
                      <p:stCondLst>
                        <p:cond delay="indefinite"/>
                      </p:stCondLst>
                      <p:childTnLst>
                        <p:par>
                          <p:cTn id="147" fill="hold">
                            <p:stCondLst>
                              <p:cond delay="0"/>
                            </p:stCondLst>
                            <p:childTnLst>
                              <p:par>
                                <p:cTn id="148" presetID="42" presetClass="path" presetSubtype="0" accel="50000" decel="50000" fill="hold" nodeType="clickEffect">
                                  <p:stCondLst>
                                    <p:cond delay="0"/>
                                  </p:stCondLst>
                                  <p:childTnLst>
                                    <p:animMotion origin="layout" path="M 2.77778E-6 -7.40741E-7 L -0.46025 0.30579 " pathEditMode="relative" rAng="0" ptsTypes="AA">
                                      <p:cBhvr>
                                        <p:cTn id="149" dur="2000" fill="hold"/>
                                        <p:tgtEl>
                                          <p:spTgt spid="23"/>
                                        </p:tgtEl>
                                        <p:attrNameLst>
                                          <p:attrName>ppt_x</p:attrName>
                                          <p:attrName>ppt_y</p:attrName>
                                        </p:attrNameLst>
                                      </p:cBhvr>
                                      <p:rCtr x="-23021" y="15278"/>
                                    </p:animMotion>
                                  </p:childTnLst>
                                </p:cTn>
                              </p:par>
                            </p:childTnLst>
                          </p:cTn>
                        </p:par>
                        <p:par>
                          <p:cTn id="150" fill="hold">
                            <p:stCondLst>
                              <p:cond delay="2000"/>
                            </p:stCondLst>
                            <p:childTnLst>
                              <p:par>
                                <p:cTn id="151" presetID="10" presetClass="entr" presetSubtype="0" fill="hold" nodeType="afterEffect">
                                  <p:stCondLst>
                                    <p:cond delay="0"/>
                                  </p:stCondLst>
                                  <p:childTnLst>
                                    <p:set>
                                      <p:cBhvr>
                                        <p:cTn id="152" dur="1" fill="hold">
                                          <p:stCondLst>
                                            <p:cond delay="0"/>
                                          </p:stCondLst>
                                        </p:cTn>
                                        <p:tgtEl>
                                          <p:spTgt spid="59"/>
                                        </p:tgtEl>
                                        <p:attrNameLst>
                                          <p:attrName>style.visibility</p:attrName>
                                        </p:attrNameLst>
                                      </p:cBhvr>
                                      <p:to>
                                        <p:strVal val="visible"/>
                                      </p:to>
                                    </p:set>
                                    <p:animEffect transition="in" filter="fade">
                                      <p:cBhvr>
                                        <p:cTn id="153" dur="500"/>
                                        <p:tgtEl>
                                          <p:spTgt spid="59"/>
                                        </p:tgtEl>
                                      </p:cBhvr>
                                    </p:animEffect>
                                  </p:childTnLst>
                                </p:cTn>
                              </p:par>
                              <p:par>
                                <p:cTn id="154" presetID="10" presetClass="exit" presetSubtype="0" fill="hold" nodeType="withEffect">
                                  <p:stCondLst>
                                    <p:cond delay="0"/>
                                  </p:stCondLst>
                                  <p:childTnLst>
                                    <p:animEffect transition="out" filter="fade">
                                      <p:cBhvr>
                                        <p:cTn id="155" dur="500"/>
                                        <p:tgtEl>
                                          <p:spTgt spid="23"/>
                                        </p:tgtEl>
                                      </p:cBhvr>
                                    </p:animEffect>
                                    <p:set>
                                      <p:cBhvr>
                                        <p:cTn id="156" dur="1" fill="hold">
                                          <p:stCondLst>
                                            <p:cond delay="499"/>
                                          </p:stCondLst>
                                        </p:cTn>
                                        <p:tgtEl>
                                          <p:spTgt spid="23"/>
                                        </p:tgtEl>
                                        <p:attrNameLst>
                                          <p:attrName>style.visibility</p:attrName>
                                        </p:attrNameLst>
                                      </p:cBhvr>
                                      <p:to>
                                        <p:strVal val="hidden"/>
                                      </p:to>
                                    </p:set>
                                  </p:childTnLst>
                                </p:cTn>
                              </p:par>
                            </p:childTnLst>
                          </p:cTn>
                        </p:par>
                      </p:childTnLst>
                    </p:cTn>
                  </p:par>
                  <p:par>
                    <p:cTn id="157" fill="hold">
                      <p:stCondLst>
                        <p:cond delay="indefinite"/>
                      </p:stCondLst>
                      <p:childTnLst>
                        <p:par>
                          <p:cTn id="158" fill="hold">
                            <p:stCondLst>
                              <p:cond delay="0"/>
                            </p:stCondLst>
                            <p:childTnLst>
                              <p:par>
                                <p:cTn id="159" presetID="42" presetClass="path" presetSubtype="0" accel="50000" decel="50000" fill="hold" nodeType="clickEffect">
                                  <p:stCondLst>
                                    <p:cond delay="0"/>
                                  </p:stCondLst>
                                  <p:childTnLst>
                                    <p:animMotion origin="layout" path="M -1.94444E-6 1.85185E-6 L -0.44045 0.28518 " pathEditMode="relative" rAng="0" ptsTypes="AA">
                                      <p:cBhvr>
                                        <p:cTn id="160" dur="2000" fill="hold"/>
                                        <p:tgtEl>
                                          <p:spTgt spid="19"/>
                                        </p:tgtEl>
                                        <p:attrNameLst>
                                          <p:attrName>ppt_x</p:attrName>
                                          <p:attrName>ppt_y</p:attrName>
                                        </p:attrNameLst>
                                      </p:cBhvr>
                                      <p:rCtr x="-22031" y="14259"/>
                                    </p:animMotion>
                                  </p:childTnLst>
                                </p:cTn>
                              </p:par>
                            </p:childTnLst>
                          </p:cTn>
                        </p:par>
                        <p:par>
                          <p:cTn id="161" fill="hold">
                            <p:stCondLst>
                              <p:cond delay="2000"/>
                            </p:stCondLst>
                            <p:childTnLst>
                              <p:par>
                                <p:cTn id="162" presetID="10" presetClass="entr" presetSubtype="0" fill="hold" nodeType="afterEffect">
                                  <p:stCondLst>
                                    <p:cond delay="0"/>
                                  </p:stCondLst>
                                  <p:childTnLst>
                                    <p:set>
                                      <p:cBhvr>
                                        <p:cTn id="163" dur="1" fill="hold">
                                          <p:stCondLst>
                                            <p:cond delay="0"/>
                                          </p:stCondLst>
                                        </p:cTn>
                                        <p:tgtEl>
                                          <p:spTgt spid="63"/>
                                        </p:tgtEl>
                                        <p:attrNameLst>
                                          <p:attrName>style.visibility</p:attrName>
                                        </p:attrNameLst>
                                      </p:cBhvr>
                                      <p:to>
                                        <p:strVal val="visible"/>
                                      </p:to>
                                    </p:set>
                                    <p:animEffect transition="in" filter="fade">
                                      <p:cBhvr>
                                        <p:cTn id="164" dur="500"/>
                                        <p:tgtEl>
                                          <p:spTgt spid="63"/>
                                        </p:tgtEl>
                                      </p:cBhvr>
                                    </p:animEffect>
                                  </p:childTnLst>
                                </p:cTn>
                              </p:par>
                              <p:par>
                                <p:cTn id="165" presetID="10" presetClass="exit" presetSubtype="0" fill="hold" nodeType="withEffect">
                                  <p:stCondLst>
                                    <p:cond delay="0"/>
                                  </p:stCondLst>
                                  <p:childTnLst>
                                    <p:animEffect transition="out" filter="fade">
                                      <p:cBhvr>
                                        <p:cTn id="166" dur="500"/>
                                        <p:tgtEl>
                                          <p:spTgt spid="19"/>
                                        </p:tgtEl>
                                      </p:cBhvr>
                                    </p:animEffect>
                                    <p:set>
                                      <p:cBhvr>
                                        <p:cTn id="167" dur="1" fill="hold">
                                          <p:stCondLst>
                                            <p:cond delay="499"/>
                                          </p:stCondLst>
                                        </p:cTn>
                                        <p:tgtEl>
                                          <p:spTgt spid="19"/>
                                        </p:tgtEl>
                                        <p:attrNameLst>
                                          <p:attrName>style.visibility</p:attrName>
                                        </p:attrNameLst>
                                      </p:cBhvr>
                                      <p:to>
                                        <p:strVal val="hidden"/>
                                      </p:to>
                                    </p:set>
                                  </p:childTnLst>
                                </p:cTn>
                              </p:par>
                            </p:childTnLst>
                          </p:cTn>
                        </p:par>
                      </p:childTnLst>
                    </p:cTn>
                  </p:par>
                  <p:par>
                    <p:cTn id="168" fill="hold">
                      <p:stCondLst>
                        <p:cond delay="indefinite"/>
                      </p:stCondLst>
                      <p:childTnLst>
                        <p:par>
                          <p:cTn id="169" fill="hold">
                            <p:stCondLst>
                              <p:cond delay="0"/>
                            </p:stCondLst>
                            <p:childTnLst>
                              <p:par>
                                <p:cTn id="170" presetID="42" presetClass="path" presetSubtype="0" accel="50000" decel="50000" fill="hold" nodeType="clickEffect">
                                  <p:stCondLst>
                                    <p:cond delay="0"/>
                                  </p:stCondLst>
                                  <p:childTnLst>
                                    <p:animMotion origin="layout" path="M -2.22222E-6 -3.33333E-6 L -0.45729 -0.02245 " pathEditMode="relative" rAng="0" ptsTypes="AA">
                                      <p:cBhvr>
                                        <p:cTn id="171" dur="2000" fill="hold"/>
                                        <p:tgtEl>
                                          <p:spTgt spid="27"/>
                                        </p:tgtEl>
                                        <p:attrNameLst>
                                          <p:attrName>ppt_x</p:attrName>
                                          <p:attrName>ppt_y</p:attrName>
                                        </p:attrNameLst>
                                      </p:cBhvr>
                                      <p:rCtr x="-22865" y="-1134"/>
                                    </p:animMotion>
                                  </p:childTnLst>
                                </p:cTn>
                              </p:par>
                            </p:childTnLst>
                          </p:cTn>
                        </p:par>
                        <p:par>
                          <p:cTn id="172" fill="hold">
                            <p:stCondLst>
                              <p:cond delay="2000"/>
                            </p:stCondLst>
                            <p:childTnLst>
                              <p:par>
                                <p:cTn id="173" presetID="10" presetClass="entr" presetSubtype="0" fill="hold" nodeType="afterEffect">
                                  <p:stCondLst>
                                    <p:cond delay="0"/>
                                  </p:stCondLst>
                                  <p:childTnLst>
                                    <p:set>
                                      <p:cBhvr>
                                        <p:cTn id="174" dur="1" fill="hold">
                                          <p:stCondLst>
                                            <p:cond delay="0"/>
                                          </p:stCondLst>
                                        </p:cTn>
                                        <p:tgtEl>
                                          <p:spTgt spid="52"/>
                                        </p:tgtEl>
                                        <p:attrNameLst>
                                          <p:attrName>style.visibility</p:attrName>
                                        </p:attrNameLst>
                                      </p:cBhvr>
                                      <p:to>
                                        <p:strVal val="visible"/>
                                      </p:to>
                                    </p:set>
                                    <p:animEffect transition="in" filter="fade">
                                      <p:cBhvr>
                                        <p:cTn id="175" dur="500"/>
                                        <p:tgtEl>
                                          <p:spTgt spid="52"/>
                                        </p:tgtEl>
                                      </p:cBhvr>
                                    </p:animEffect>
                                  </p:childTnLst>
                                </p:cTn>
                              </p:par>
                              <p:par>
                                <p:cTn id="176" presetID="10" presetClass="exit" presetSubtype="0" fill="hold" nodeType="withEffect">
                                  <p:stCondLst>
                                    <p:cond delay="0"/>
                                  </p:stCondLst>
                                  <p:childTnLst>
                                    <p:animEffect transition="out" filter="fade">
                                      <p:cBhvr>
                                        <p:cTn id="177" dur="500"/>
                                        <p:tgtEl>
                                          <p:spTgt spid="27"/>
                                        </p:tgtEl>
                                      </p:cBhvr>
                                    </p:animEffect>
                                    <p:set>
                                      <p:cBhvr>
                                        <p:cTn id="178" dur="1" fill="hold">
                                          <p:stCondLst>
                                            <p:cond delay="499"/>
                                          </p:stCondLst>
                                        </p:cTn>
                                        <p:tgtEl>
                                          <p:spTgt spid="27"/>
                                        </p:tgtEl>
                                        <p:attrNameLst>
                                          <p:attrName>style.visibility</p:attrName>
                                        </p:attrNameLst>
                                      </p:cBhvr>
                                      <p:to>
                                        <p:strVal val="hidden"/>
                                      </p:to>
                                    </p:set>
                                  </p:childTnLst>
                                </p:cTn>
                              </p:par>
                            </p:childTnLst>
                          </p:cTn>
                        </p:par>
                      </p:childTnLst>
                    </p:cTn>
                  </p:par>
                  <p:par>
                    <p:cTn id="179" fill="hold">
                      <p:stCondLst>
                        <p:cond delay="indefinite"/>
                      </p:stCondLst>
                      <p:childTnLst>
                        <p:par>
                          <p:cTn id="180" fill="hold">
                            <p:stCondLst>
                              <p:cond delay="0"/>
                            </p:stCondLst>
                            <p:childTnLst>
                              <p:par>
                                <p:cTn id="181" presetID="42" presetClass="path" presetSubtype="0" accel="50000" decel="50000" fill="hold" nodeType="clickEffect">
                                  <p:stCondLst>
                                    <p:cond delay="0"/>
                                  </p:stCondLst>
                                  <p:childTnLst>
                                    <p:animMotion origin="layout" path="M -4.16667E-6 3.33333E-6 L -0.49965 0.03426 " pathEditMode="relative" rAng="0" ptsTypes="AA">
                                      <p:cBhvr>
                                        <p:cTn id="182" dur="2000" fill="hold"/>
                                        <p:tgtEl>
                                          <p:spTgt spid="26"/>
                                        </p:tgtEl>
                                        <p:attrNameLst>
                                          <p:attrName>ppt_x</p:attrName>
                                          <p:attrName>ppt_y</p:attrName>
                                        </p:attrNameLst>
                                      </p:cBhvr>
                                      <p:rCtr x="-24983" y="1713"/>
                                    </p:animMotion>
                                  </p:childTnLst>
                                </p:cTn>
                              </p:par>
                            </p:childTnLst>
                          </p:cTn>
                        </p:par>
                        <p:par>
                          <p:cTn id="183" fill="hold">
                            <p:stCondLst>
                              <p:cond delay="2000"/>
                            </p:stCondLst>
                            <p:childTnLst>
                              <p:par>
                                <p:cTn id="184" presetID="10" presetClass="entr" presetSubtype="0" fill="hold" nodeType="afterEffect">
                                  <p:stCondLst>
                                    <p:cond delay="0"/>
                                  </p:stCondLst>
                                  <p:childTnLst>
                                    <p:set>
                                      <p:cBhvr>
                                        <p:cTn id="185" dur="1" fill="hold">
                                          <p:stCondLst>
                                            <p:cond delay="0"/>
                                          </p:stCondLst>
                                        </p:cTn>
                                        <p:tgtEl>
                                          <p:spTgt spid="36"/>
                                        </p:tgtEl>
                                        <p:attrNameLst>
                                          <p:attrName>style.visibility</p:attrName>
                                        </p:attrNameLst>
                                      </p:cBhvr>
                                      <p:to>
                                        <p:strVal val="visible"/>
                                      </p:to>
                                    </p:set>
                                    <p:animEffect transition="in" filter="fade">
                                      <p:cBhvr>
                                        <p:cTn id="186" dur="500"/>
                                        <p:tgtEl>
                                          <p:spTgt spid="36"/>
                                        </p:tgtEl>
                                      </p:cBhvr>
                                    </p:animEffect>
                                  </p:childTnLst>
                                </p:cTn>
                              </p:par>
                              <p:par>
                                <p:cTn id="187" presetID="10" presetClass="exit" presetSubtype="0" fill="hold" nodeType="withEffect">
                                  <p:stCondLst>
                                    <p:cond delay="0"/>
                                  </p:stCondLst>
                                  <p:childTnLst>
                                    <p:animEffect transition="out" filter="fade">
                                      <p:cBhvr>
                                        <p:cTn id="188" dur="500"/>
                                        <p:tgtEl>
                                          <p:spTgt spid="26"/>
                                        </p:tgtEl>
                                      </p:cBhvr>
                                    </p:animEffect>
                                    <p:set>
                                      <p:cBhvr>
                                        <p:cTn id="189" dur="1" fill="hold">
                                          <p:stCondLst>
                                            <p:cond delay="499"/>
                                          </p:stCondLst>
                                        </p:cTn>
                                        <p:tgtEl>
                                          <p:spTgt spid="26"/>
                                        </p:tgtEl>
                                        <p:attrNameLst>
                                          <p:attrName>style.visibility</p:attrName>
                                        </p:attrNameLst>
                                      </p:cBhvr>
                                      <p:to>
                                        <p:strVal val="hidden"/>
                                      </p:to>
                                    </p:set>
                                  </p:childTnLst>
                                </p:cTn>
                              </p:par>
                            </p:childTnLst>
                          </p:cTn>
                        </p:par>
                      </p:childTnLst>
                    </p:cTn>
                  </p:par>
                  <p:par>
                    <p:cTn id="190" fill="hold">
                      <p:stCondLst>
                        <p:cond delay="indefinite"/>
                      </p:stCondLst>
                      <p:childTnLst>
                        <p:par>
                          <p:cTn id="191" fill="hold">
                            <p:stCondLst>
                              <p:cond delay="0"/>
                            </p:stCondLst>
                            <p:childTnLst>
                              <p:par>
                                <p:cTn id="192" presetID="42" presetClass="path" presetSubtype="0" accel="50000" decel="50000" fill="hold" nodeType="clickEffect">
                                  <p:stCondLst>
                                    <p:cond delay="0"/>
                                  </p:stCondLst>
                                  <p:childTnLst>
                                    <p:animMotion origin="layout" path="M 4.16667E-6 0 L -0.45 0.10926 " pathEditMode="relative" rAng="0" ptsTypes="AA">
                                      <p:cBhvr>
                                        <p:cTn id="193" dur="2000" fill="hold"/>
                                        <p:tgtEl>
                                          <p:spTgt spid="22"/>
                                        </p:tgtEl>
                                        <p:attrNameLst>
                                          <p:attrName>ppt_x</p:attrName>
                                          <p:attrName>ppt_y</p:attrName>
                                        </p:attrNameLst>
                                      </p:cBhvr>
                                      <p:rCtr x="-22500" y="5463"/>
                                    </p:animMotion>
                                  </p:childTnLst>
                                </p:cTn>
                              </p:par>
                            </p:childTnLst>
                          </p:cTn>
                        </p:par>
                        <p:par>
                          <p:cTn id="194" fill="hold">
                            <p:stCondLst>
                              <p:cond delay="2000"/>
                            </p:stCondLst>
                            <p:childTnLst>
                              <p:par>
                                <p:cTn id="195" presetID="10" presetClass="entr" presetSubtype="0" fill="hold" nodeType="afterEffect">
                                  <p:stCondLst>
                                    <p:cond delay="0"/>
                                  </p:stCondLst>
                                  <p:childTnLst>
                                    <p:set>
                                      <p:cBhvr>
                                        <p:cTn id="196" dur="1" fill="hold">
                                          <p:stCondLst>
                                            <p:cond delay="0"/>
                                          </p:stCondLst>
                                        </p:cTn>
                                        <p:tgtEl>
                                          <p:spTgt spid="56"/>
                                        </p:tgtEl>
                                        <p:attrNameLst>
                                          <p:attrName>style.visibility</p:attrName>
                                        </p:attrNameLst>
                                      </p:cBhvr>
                                      <p:to>
                                        <p:strVal val="visible"/>
                                      </p:to>
                                    </p:set>
                                    <p:animEffect transition="in" filter="fade">
                                      <p:cBhvr>
                                        <p:cTn id="197" dur="500"/>
                                        <p:tgtEl>
                                          <p:spTgt spid="56"/>
                                        </p:tgtEl>
                                      </p:cBhvr>
                                    </p:animEffect>
                                  </p:childTnLst>
                                </p:cTn>
                              </p:par>
                              <p:par>
                                <p:cTn id="198" presetID="10" presetClass="exit" presetSubtype="0" fill="hold" nodeType="withEffect">
                                  <p:stCondLst>
                                    <p:cond delay="0"/>
                                  </p:stCondLst>
                                  <p:childTnLst>
                                    <p:animEffect transition="out" filter="fade">
                                      <p:cBhvr>
                                        <p:cTn id="199" dur="500"/>
                                        <p:tgtEl>
                                          <p:spTgt spid="22"/>
                                        </p:tgtEl>
                                      </p:cBhvr>
                                    </p:animEffect>
                                    <p:set>
                                      <p:cBhvr>
                                        <p:cTn id="200" dur="1" fill="hold">
                                          <p:stCondLst>
                                            <p:cond delay="499"/>
                                          </p:stCondLst>
                                        </p:cTn>
                                        <p:tgtEl>
                                          <p:spTgt spid="22"/>
                                        </p:tgtEl>
                                        <p:attrNameLst>
                                          <p:attrName>style.visibility</p:attrName>
                                        </p:attrNameLst>
                                      </p:cBhvr>
                                      <p:to>
                                        <p:strVal val="hidden"/>
                                      </p:to>
                                    </p:set>
                                  </p:childTnLst>
                                </p:cTn>
                              </p:par>
                            </p:childTnLst>
                          </p:cTn>
                        </p:par>
                      </p:childTnLst>
                    </p:cTn>
                  </p:par>
                  <p:par>
                    <p:cTn id="201" fill="hold">
                      <p:stCondLst>
                        <p:cond delay="indefinite"/>
                      </p:stCondLst>
                      <p:childTnLst>
                        <p:par>
                          <p:cTn id="202" fill="hold">
                            <p:stCondLst>
                              <p:cond delay="0"/>
                            </p:stCondLst>
                            <p:childTnLst>
                              <p:par>
                                <p:cTn id="203" presetID="42" presetClass="path" presetSubtype="0" accel="50000" decel="50000" fill="hold" nodeType="clickEffect">
                                  <p:stCondLst>
                                    <p:cond delay="0"/>
                                  </p:stCondLst>
                                  <p:childTnLst>
                                    <p:animMotion origin="layout" path="M 0 -7.40741E-7 L -0.51181 0.20301 " pathEditMode="relative" rAng="0" ptsTypes="AA">
                                      <p:cBhvr>
                                        <p:cTn id="204" dur="2000" fill="hold"/>
                                        <p:tgtEl>
                                          <p:spTgt spid="25"/>
                                        </p:tgtEl>
                                        <p:attrNameLst>
                                          <p:attrName>ppt_x</p:attrName>
                                          <p:attrName>ppt_y</p:attrName>
                                        </p:attrNameLst>
                                      </p:cBhvr>
                                      <p:rCtr x="-25590" y="10139"/>
                                    </p:animMotion>
                                  </p:childTnLst>
                                </p:cTn>
                              </p:par>
                            </p:childTnLst>
                          </p:cTn>
                        </p:par>
                        <p:par>
                          <p:cTn id="205" fill="hold">
                            <p:stCondLst>
                              <p:cond delay="2000"/>
                            </p:stCondLst>
                            <p:childTnLst>
                              <p:par>
                                <p:cTn id="206" presetID="10" presetClass="entr" presetSubtype="0" fill="hold" nodeType="afterEffect">
                                  <p:stCondLst>
                                    <p:cond delay="0"/>
                                  </p:stCondLst>
                                  <p:childTnLst>
                                    <p:set>
                                      <p:cBhvr>
                                        <p:cTn id="207" dur="1" fill="hold">
                                          <p:stCondLst>
                                            <p:cond delay="0"/>
                                          </p:stCondLst>
                                        </p:cTn>
                                        <p:tgtEl>
                                          <p:spTgt spid="60"/>
                                        </p:tgtEl>
                                        <p:attrNameLst>
                                          <p:attrName>style.visibility</p:attrName>
                                        </p:attrNameLst>
                                      </p:cBhvr>
                                      <p:to>
                                        <p:strVal val="visible"/>
                                      </p:to>
                                    </p:set>
                                    <p:animEffect transition="in" filter="fade">
                                      <p:cBhvr>
                                        <p:cTn id="208" dur="500"/>
                                        <p:tgtEl>
                                          <p:spTgt spid="60"/>
                                        </p:tgtEl>
                                      </p:cBhvr>
                                    </p:animEffect>
                                  </p:childTnLst>
                                </p:cTn>
                              </p:par>
                              <p:par>
                                <p:cTn id="209" presetID="10" presetClass="exit" presetSubtype="0" fill="hold" nodeType="withEffect">
                                  <p:stCondLst>
                                    <p:cond delay="0"/>
                                  </p:stCondLst>
                                  <p:childTnLst>
                                    <p:animEffect transition="out" filter="fade">
                                      <p:cBhvr>
                                        <p:cTn id="210" dur="500"/>
                                        <p:tgtEl>
                                          <p:spTgt spid="25"/>
                                        </p:tgtEl>
                                      </p:cBhvr>
                                    </p:animEffect>
                                    <p:set>
                                      <p:cBhvr>
                                        <p:cTn id="211" dur="1" fill="hold">
                                          <p:stCondLst>
                                            <p:cond delay="499"/>
                                          </p:stCondLst>
                                        </p:cTn>
                                        <p:tgtEl>
                                          <p:spTgt spid="25"/>
                                        </p:tgtEl>
                                        <p:attrNameLst>
                                          <p:attrName>style.visibility</p:attrName>
                                        </p:attrNameLst>
                                      </p:cBhvr>
                                      <p:to>
                                        <p:strVal val="hidden"/>
                                      </p:to>
                                    </p:set>
                                  </p:childTnLst>
                                </p:cTn>
                              </p:par>
                            </p:childTnLst>
                          </p:cTn>
                        </p:par>
                      </p:childTnLst>
                    </p:cTn>
                  </p:par>
                  <p:par>
                    <p:cTn id="212" fill="hold">
                      <p:stCondLst>
                        <p:cond delay="indefinite"/>
                      </p:stCondLst>
                      <p:childTnLst>
                        <p:par>
                          <p:cTn id="213" fill="hold">
                            <p:stCondLst>
                              <p:cond delay="0"/>
                            </p:stCondLst>
                            <p:childTnLst>
                              <p:par>
                                <p:cTn id="214" presetID="42" presetClass="path" presetSubtype="0" accel="50000" decel="50000" fill="hold" nodeType="clickEffect">
                                  <p:stCondLst>
                                    <p:cond delay="0"/>
                                  </p:stCondLst>
                                  <p:childTnLst>
                                    <p:animMotion origin="layout" path="M -3.05556E-6 1.11022E-16 L -0.48871 0.25509 " pathEditMode="relative" rAng="0" ptsTypes="AA">
                                      <p:cBhvr>
                                        <p:cTn id="215" dur="2000" fill="hold"/>
                                        <p:tgtEl>
                                          <p:spTgt spid="24"/>
                                        </p:tgtEl>
                                        <p:attrNameLst>
                                          <p:attrName>ppt_x</p:attrName>
                                          <p:attrName>ppt_y</p:attrName>
                                        </p:attrNameLst>
                                      </p:cBhvr>
                                      <p:rCtr x="-24444" y="12755"/>
                                    </p:animMotion>
                                  </p:childTnLst>
                                </p:cTn>
                              </p:par>
                            </p:childTnLst>
                          </p:cTn>
                        </p:par>
                        <p:par>
                          <p:cTn id="216" fill="hold">
                            <p:stCondLst>
                              <p:cond delay="2000"/>
                            </p:stCondLst>
                            <p:childTnLst>
                              <p:par>
                                <p:cTn id="217" presetID="10" presetClass="entr" presetSubtype="0" fill="hold" nodeType="afterEffect">
                                  <p:stCondLst>
                                    <p:cond delay="0"/>
                                  </p:stCondLst>
                                  <p:childTnLst>
                                    <p:set>
                                      <p:cBhvr>
                                        <p:cTn id="218" dur="1" fill="hold">
                                          <p:stCondLst>
                                            <p:cond delay="0"/>
                                          </p:stCondLst>
                                        </p:cTn>
                                        <p:tgtEl>
                                          <p:spTgt spid="64"/>
                                        </p:tgtEl>
                                        <p:attrNameLst>
                                          <p:attrName>style.visibility</p:attrName>
                                        </p:attrNameLst>
                                      </p:cBhvr>
                                      <p:to>
                                        <p:strVal val="visible"/>
                                      </p:to>
                                    </p:set>
                                    <p:animEffect transition="in" filter="fade">
                                      <p:cBhvr>
                                        <p:cTn id="219" dur="500"/>
                                        <p:tgtEl>
                                          <p:spTgt spid="64"/>
                                        </p:tgtEl>
                                      </p:cBhvr>
                                    </p:animEffect>
                                  </p:childTnLst>
                                </p:cTn>
                              </p:par>
                              <p:par>
                                <p:cTn id="220" presetID="10" presetClass="exit" presetSubtype="0" fill="hold" nodeType="withEffect">
                                  <p:stCondLst>
                                    <p:cond delay="0"/>
                                  </p:stCondLst>
                                  <p:childTnLst>
                                    <p:animEffect transition="out" filter="fade">
                                      <p:cBhvr>
                                        <p:cTn id="221" dur="500"/>
                                        <p:tgtEl>
                                          <p:spTgt spid="24"/>
                                        </p:tgtEl>
                                      </p:cBhvr>
                                    </p:animEffect>
                                    <p:set>
                                      <p:cBhvr>
                                        <p:cTn id="222" dur="1" fill="hold">
                                          <p:stCondLst>
                                            <p:cond delay="499"/>
                                          </p:stCondLst>
                                        </p:cTn>
                                        <p:tgtEl>
                                          <p:spTgt spid="24"/>
                                        </p:tgtEl>
                                        <p:attrNameLst>
                                          <p:attrName>style.visibility</p:attrName>
                                        </p:attrNameLst>
                                      </p:cBhvr>
                                      <p:to>
                                        <p:strVal val="hidden"/>
                                      </p:to>
                                    </p:set>
                                  </p:childTnLst>
                                </p:cTn>
                              </p:par>
                            </p:childTnLst>
                          </p:cTn>
                        </p:par>
                      </p:childTnLst>
                    </p:cTn>
                  </p:par>
                  <p:par>
                    <p:cTn id="223" fill="hold">
                      <p:stCondLst>
                        <p:cond delay="indefinite"/>
                      </p:stCondLst>
                      <p:childTnLst>
                        <p:par>
                          <p:cTn id="224" fill="hold">
                            <p:stCondLst>
                              <p:cond delay="0"/>
                            </p:stCondLst>
                            <p:childTnLst>
                              <p:par>
                                <p:cTn id="225" presetID="10" presetClass="entr" presetSubtype="0" fill="hold" grpId="0" nodeType="clickEffect">
                                  <p:stCondLst>
                                    <p:cond delay="0"/>
                                  </p:stCondLst>
                                  <p:childTnLst>
                                    <p:set>
                                      <p:cBhvr>
                                        <p:cTn id="226" dur="1" fill="hold">
                                          <p:stCondLst>
                                            <p:cond delay="0"/>
                                          </p:stCondLst>
                                        </p:cTn>
                                        <p:tgtEl>
                                          <p:spTgt spid="65"/>
                                        </p:tgtEl>
                                        <p:attrNameLst>
                                          <p:attrName>style.visibility</p:attrName>
                                        </p:attrNameLst>
                                      </p:cBhvr>
                                      <p:to>
                                        <p:strVal val="visible"/>
                                      </p:to>
                                    </p:set>
                                    <p:animEffect transition="in" filter="fade">
                                      <p:cBhvr>
                                        <p:cTn id="22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E1449F6-39FE-423F-81C5-C67645300A0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3:3</a:t>
            </a:r>
          </a:p>
        </p:txBody>
      </p:sp>
      <p:sp>
        <p:nvSpPr>
          <p:cNvPr id="3" name="Rectangle 2">
            <a:extLst>
              <a:ext uri="{FF2B5EF4-FFF2-40B4-BE49-F238E27FC236}">
                <a16:creationId xmlns:a16="http://schemas.microsoft.com/office/drawing/2014/main" id="{251371C0-4768-4C65-967C-2B9C3776758E}"/>
              </a:ext>
            </a:extLst>
          </p:cNvPr>
          <p:cNvSpPr/>
          <p:nvPr/>
        </p:nvSpPr>
        <p:spPr>
          <a:xfrm>
            <a:off x="461930" y="764704"/>
            <a:ext cx="8345746" cy="461665"/>
          </a:xfrm>
          <a:prstGeom prst="rect">
            <a:avLst/>
          </a:prstGeom>
        </p:spPr>
        <p:txBody>
          <a:bodyPr wrap="none">
            <a:spAutoFit/>
          </a:bodyPr>
          <a:lstStyle/>
          <a:p>
            <a:pPr algn="ctr"/>
            <a:r>
              <a:rPr lang="en-US" sz="2400" b="1" dirty="0">
                <a:latin typeface="Myriad Pro" panose="020B0503030403020204" pitchFamily="34" charset="0"/>
                <a:ea typeface="Times New Roman" panose="02020603050405020304" pitchFamily="18" charset="0"/>
                <a:cs typeface="Times New Roman" panose="02020603050405020304" pitchFamily="18" charset="0"/>
              </a:rPr>
              <a:t>5</a:t>
            </a:r>
            <a:r>
              <a:rPr lang="en-US" sz="2400" dirty="0">
                <a:latin typeface="Myriad Pro" panose="020B0503030403020204" pitchFamily="34" charset="0"/>
                <a:ea typeface="Times New Roman" panose="02020603050405020304" pitchFamily="18" charset="0"/>
                <a:cs typeface="Times New Roman" panose="02020603050405020304" pitchFamily="18" charset="0"/>
              </a:rPr>
              <a:t> balloons shared equally between 5 children. How many each?</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0AA03743-187A-4F9F-A5C5-2330A9CA283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835696" y="1608156"/>
            <a:ext cx="864339" cy="4819121"/>
          </a:xfrm>
          <a:prstGeom prst="rect">
            <a:avLst/>
          </a:prstGeom>
        </p:spPr>
      </p:pic>
      <p:sp>
        <p:nvSpPr>
          <p:cNvPr id="6" name="Rectangle 5">
            <a:extLst>
              <a:ext uri="{FF2B5EF4-FFF2-40B4-BE49-F238E27FC236}">
                <a16:creationId xmlns:a16="http://schemas.microsoft.com/office/drawing/2014/main" id="{41BE2446-0CD4-45D6-B398-253F6C59239C}"/>
              </a:ext>
            </a:extLst>
          </p:cNvPr>
          <p:cNvSpPr/>
          <p:nvPr/>
        </p:nvSpPr>
        <p:spPr>
          <a:xfrm>
            <a:off x="4202633" y="1730405"/>
            <a:ext cx="864339"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5 ÷ 5 </a:t>
            </a:r>
            <a:endParaRPr lang="en-GB" sz="2400" dirty="0">
              <a:latin typeface="Myriad Pro" panose="020B0503030403020204" pitchFamily="34" charset="0"/>
            </a:endParaRPr>
          </a:p>
        </p:txBody>
      </p:sp>
      <p:pic>
        <p:nvPicPr>
          <p:cNvPr id="10" name="Picture 9">
            <a:extLst>
              <a:ext uri="{FF2B5EF4-FFF2-40B4-BE49-F238E27FC236}">
                <a16:creationId xmlns:a16="http://schemas.microsoft.com/office/drawing/2014/main" id="{F48709EB-47C2-4A62-A116-1FBA9DBC74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91632" y="3036565"/>
            <a:ext cx="483200" cy="657154"/>
          </a:xfrm>
          <a:prstGeom prst="rect">
            <a:avLst/>
          </a:prstGeom>
        </p:spPr>
      </p:pic>
      <p:pic>
        <p:nvPicPr>
          <p:cNvPr id="13" name="Picture 12">
            <a:extLst>
              <a:ext uri="{FF2B5EF4-FFF2-40B4-BE49-F238E27FC236}">
                <a16:creationId xmlns:a16="http://schemas.microsoft.com/office/drawing/2014/main" id="{79CC268D-0D3D-41E7-8F9D-9F9D391606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4709" y="3501008"/>
            <a:ext cx="483200" cy="657154"/>
          </a:xfrm>
          <a:prstGeom prst="rect">
            <a:avLst/>
          </a:prstGeom>
        </p:spPr>
      </p:pic>
      <p:pic>
        <p:nvPicPr>
          <p:cNvPr id="14" name="Picture 13">
            <a:extLst>
              <a:ext uri="{FF2B5EF4-FFF2-40B4-BE49-F238E27FC236}">
                <a16:creationId xmlns:a16="http://schemas.microsoft.com/office/drawing/2014/main" id="{2BD56FCC-B61A-4B72-923B-41A7B8DFEA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5024" y="4139998"/>
            <a:ext cx="483200" cy="657154"/>
          </a:xfrm>
          <a:prstGeom prst="rect">
            <a:avLst/>
          </a:prstGeom>
        </p:spPr>
      </p:pic>
      <p:pic>
        <p:nvPicPr>
          <p:cNvPr id="15" name="Picture 14">
            <a:extLst>
              <a:ext uri="{FF2B5EF4-FFF2-40B4-BE49-F238E27FC236}">
                <a16:creationId xmlns:a16="http://schemas.microsoft.com/office/drawing/2014/main" id="{FF9DF1D3-10CC-4333-A457-D351AD292E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8104" y="4067990"/>
            <a:ext cx="483200" cy="657154"/>
          </a:xfrm>
          <a:prstGeom prst="rect">
            <a:avLst/>
          </a:prstGeom>
        </p:spPr>
      </p:pic>
      <p:pic>
        <p:nvPicPr>
          <p:cNvPr id="16" name="Picture 15">
            <a:extLst>
              <a:ext uri="{FF2B5EF4-FFF2-40B4-BE49-F238E27FC236}">
                <a16:creationId xmlns:a16="http://schemas.microsoft.com/office/drawing/2014/main" id="{63280FAA-9A7A-4968-AAB1-847CB34BB6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8174" y="3286858"/>
            <a:ext cx="483200" cy="657154"/>
          </a:xfrm>
          <a:prstGeom prst="rect">
            <a:avLst/>
          </a:prstGeom>
        </p:spPr>
      </p:pic>
      <p:sp>
        <p:nvSpPr>
          <p:cNvPr id="17" name="Rectangle 16">
            <a:extLst>
              <a:ext uri="{FF2B5EF4-FFF2-40B4-BE49-F238E27FC236}">
                <a16:creationId xmlns:a16="http://schemas.microsoft.com/office/drawing/2014/main" id="{5C9BF6D7-45D9-4B54-8C51-8F322E251FD1}"/>
              </a:ext>
            </a:extLst>
          </p:cNvPr>
          <p:cNvSpPr/>
          <p:nvPr/>
        </p:nvSpPr>
        <p:spPr>
          <a:xfrm>
            <a:off x="3802609" y="2204864"/>
            <a:ext cx="2158091"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 five is 1 each. </a:t>
            </a:r>
            <a:endParaRPr lang="en-GB" sz="2400" dirty="0">
              <a:latin typeface="Myriad Pro" panose="020B0503030403020204" pitchFamily="34" charset="0"/>
            </a:endParaRPr>
          </a:p>
        </p:txBody>
      </p:sp>
      <p:sp>
        <p:nvSpPr>
          <p:cNvPr id="18" name="Rectangle 17">
            <a:extLst>
              <a:ext uri="{FF2B5EF4-FFF2-40B4-BE49-F238E27FC236}">
                <a16:creationId xmlns:a16="http://schemas.microsoft.com/office/drawing/2014/main" id="{56A652E4-9804-41C4-A47D-7419F2081DDB}"/>
              </a:ext>
            </a:extLst>
          </p:cNvPr>
          <p:cNvSpPr/>
          <p:nvPr/>
        </p:nvSpPr>
        <p:spPr>
          <a:xfrm>
            <a:off x="4942358" y="1719894"/>
            <a:ext cx="655950"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 1 </a:t>
            </a:r>
            <a:endParaRPr lang="en-GB" sz="2400" dirty="0">
              <a:latin typeface="Myriad Pro" panose="020B0503030403020204" pitchFamily="34" charset="0"/>
            </a:endParaRPr>
          </a:p>
        </p:txBody>
      </p:sp>
    </p:spTree>
    <p:extLst>
      <p:ext uri="{BB962C8B-B14F-4D97-AF65-F5344CB8AC3E}">
        <p14:creationId xmlns:p14="http://schemas.microsoft.com/office/powerpoint/2010/main" val="252638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3.33333E-6 -3.33333E-6 L -0.30295 -0.22291 " pathEditMode="relative" rAng="0" ptsTypes="AA">
                                      <p:cBhvr>
                                        <p:cTn id="11" dur="2000" fill="hold"/>
                                        <p:tgtEl>
                                          <p:spTgt spid="16"/>
                                        </p:tgtEl>
                                        <p:attrNameLst>
                                          <p:attrName>ppt_x</p:attrName>
                                          <p:attrName>ppt_y</p:attrName>
                                        </p:attrNameLst>
                                      </p:cBhvr>
                                      <p:rCtr x="-15156" y="-11157"/>
                                    </p:animMotion>
                                  </p:childTnLst>
                                </p:cTn>
                              </p:par>
                              <p:par>
                                <p:cTn id="12" presetID="42" presetClass="path" presetSubtype="0" accel="50000" decel="50000" fill="hold" nodeType="withEffect">
                                  <p:stCondLst>
                                    <p:cond delay="0"/>
                                  </p:stCondLst>
                                  <p:childTnLst>
                                    <p:animMotion origin="layout" path="M 2.77778E-6 -3.33333E-6 L -0.4066 0.17269 " pathEditMode="relative" rAng="0" ptsTypes="AA">
                                      <p:cBhvr>
                                        <p:cTn id="13" dur="2000" fill="hold"/>
                                        <p:tgtEl>
                                          <p:spTgt spid="13"/>
                                        </p:tgtEl>
                                        <p:attrNameLst>
                                          <p:attrName>ppt_x</p:attrName>
                                          <p:attrName>ppt_y</p:attrName>
                                        </p:attrNameLst>
                                      </p:cBhvr>
                                      <p:rCtr x="-20330" y="8634"/>
                                    </p:animMotion>
                                  </p:childTnLst>
                                </p:cTn>
                              </p:par>
                              <p:par>
                                <p:cTn id="14" presetID="42" presetClass="path" presetSubtype="0" accel="50000" decel="50000" fill="hold" nodeType="withEffect">
                                  <p:stCondLst>
                                    <p:cond delay="0"/>
                                  </p:stCondLst>
                                  <p:childTnLst>
                                    <p:animMotion origin="layout" path="M 2.77778E-7 -7.40741E-7 L -0.35816 -0.04792 " pathEditMode="relative" rAng="0" ptsTypes="AA">
                                      <p:cBhvr>
                                        <p:cTn id="15" dur="2000" fill="hold"/>
                                        <p:tgtEl>
                                          <p:spTgt spid="10"/>
                                        </p:tgtEl>
                                        <p:attrNameLst>
                                          <p:attrName>ppt_x</p:attrName>
                                          <p:attrName>ppt_y</p:attrName>
                                        </p:attrNameLst>
                                      </p:cBhvr>
                                      <p:rCtr x="-17917" y="-2407"/>
                                    </p:animMotion>
                                  </p:childTnLst>
                                </p:cTn>
                              </p:par>
                              <p:par>
                                <p:cTn id="16" presetID="42" presetClass="path" presetSubtype="0" accel="50000" decel="50000" fill="hold" nodeType="withEffect">
                                  <p:stCondLst>
                                    <p:cond delay="0"/>
                                  </p:stCondLst>
                                  <p:childTnLst>
                                    <p:animMotion origin="layout" path="M 5.55556E-7 -2.22222E-6 L -0.31632 -0.04768 " pathEditMode="relative" rAng="0" ptsTypes="AA">
                                      <p:cBhvr>
                                        <p:cTn id="17" dur="2000" fill="hold"/>
                                        <p:tgtEl>
                                          <p:spTgt spid="15"/>
                                        </p:tgtEl>
                                        <p:attrNameLst>
                                          <p:attrName>ppt_x</p:attrName>
                                          <p:attrName>ppt_y</p:attrName>
                                        </p:attrNameLst>
                                      </p:cBhvr>
                                      <p:rCtr x="-15816" y="-2384"/>
                                    </p:animMotion>
                                  </p:childTnLst>
                                </p:cTn>
                              </p:par>
                              <p:par>
                                <p:cTn id="18" presetID="42" presetClass="path" presetSubtype="0" accel="50000" decel="50000" fill="hold" nodeType="withEffect">
                                  <p:stCondLst>
                                    <p:cond delay="0"/>
                                  </p:stCondLst>
                                  <p:childTnLst>
                                    <p:animMotion origin="layout" path="M 2.77778E-6 -3.7037E-7 L -0.38646 0.21667 " pathEditMode="relative" rAng="0" ptsTypes="AA">
                                      <p:cBhvr>
                                        <p:cTn id="19" dur="2000" fill="hold"/>
                                        <p:tgtEl>
                                          <p:spTgt spid="14"/>
                                        </p:tgtEl>
                                        <p:attrNameLst>
                                          <p:attrName>ppt_x</p:attrName>
                                          <p:attrName>ppt_y</p:attrName>
                                        </p:attrNameLst>
                                      </p:cBhvr>
                                      <p:rCtr x="-19323" y="10833"/>
                                    </p:animMotion>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043BA2C-4A9A-41C0-AF75-BBF280EF947D}"/>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3:3</a:t>
            </a:r>
          </a:p>
        </p:txBody>
      </p:sp>
      <p:sp>
        <p:nvSpPr>
          <p:cNvPr id="7" name="Rectangle 6">
            <a:extLst>
              <a:ext uri="{FF2B5EF4-FFF2-40B4-BE49-F238E27FC236}">
                <a16:creationId xmlns:a16="http://schemas.microsoft.com/office/drawing/2014/main" id="{D0001FBC-53EF-429D-910F-C38760F1DD83}"/>
              </a:ext>
            </a:extLst>
          </p:cNvPr>
          <p:cNvSpPr/>
          <p:nvPr/>
        </p:nvSpPr>
        <p:spPr>
          <a:xfrm>
            <a:off x="383383" y="764704"/>
            <a:ext cx="8502841" cy="461665"/>
          </a:xfrm>
          <a:prstGeom prst="rect">
            <a:avLst/>
          </a:prstGeom>
        </p:spPr>
        <p:txBody>
          <a:bodyPr wrap="none">
            <a:spAutoFit/>
          </a:bodyPr>
          <a:lstStyle/>
          <a:p>
            <a:pPr algn="ctr"/>
            <a:r>
              <a:rPr lang="en-US" sz="2400" b="1" dirty="0">
                <a:latin typeface="Myriad Pro" panose="020B0503030403020204" pitchFamily="34" charset="0"/>
                <a:ea typeface="Times New Roman" panose="02020603050405020304" pitchFamily="18" charset="0"/>
                <a:cs typeface="Times New Roman" panose="02020603050405020304" pitchFamily="18" charset="0"/>
              </a:rPr>
              <a:t>10</a:t>
            </a:r>
            <a:r>
              <a:rPr lang="en-US" sz="2400" dirty="0">
                <a:latin typeface="Myriad Pro" panose="020B0503030403020204" pitchFamily="34" charset="0"/>
                <a:ea typeface="Times New Roman" panose="02020603050405020304" pitchFamily="18" charset="0"/>
                <a:cs typeface="Times New Roman" panose="02020603050405020304" pitchFamily="18" charset="0"/>
              </a:rPr>
              <a:t> balloons shared equally between 5 children. How many each?</a:t>
            </a:r>
            <a:endParaRPr lang="en-GB" sz="2400" dirty="0">
              <a:latin typeface="Myriad Pro" panose="020B0503030403020204" pitchFamily="34" charset="0"/>
            </a:endParaRPr>
          </a:p>
        </p:txBody>
      </p:sp>
      <p:pic>
        <p:nvPicPr>
          <p:cNvPr id="8" name="Picture 7">
            <a:extLst>
              <a:ext uri="{FF2B5EF4-FFF2-40B4-BE49-F238E27FC236}">
                <a16:creationId xmlns:a16="http://schemas.microsoft.com/office/drawing/2014/main" id="{446000F6-33E7-4A19-AB30-5AC73AA5A06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835696" y="1608156"/>
            <a:ext cx="864339" cy="4819121"/>
          </a:xfrm>
          <a:prstGeom prst="rect">
            <a:avLst/>
          </a:prstGeom>
        </p:spPr>
      </p:pic>
      <p:sp>
        <p:nvSpPr>
          <p:cNvPr id="9" name="Rectangle 8">
            <a:extLst>
              <a:ext uri="{FF2B5EF4-FFF2-40B4-BE49-F238E27FC236}">
                <a16:creationId xmlns:a16="http://schemas.microsoft.com/office/drawing/2014/main" id="{E8B0D6CD-30B2-4F72-8B58-EF03D8FE85F6}"/>
              </a:ext>
            </a:extLst>
          </p:cNvPr>
          <p:cNvSpPr/>
          <p:nvPr/>
        </p:nvSpPr>
        <p:spPr>
          <a:xfrm>
            <a:off x="5590386" y="1730405"/>
            <a:ext cx="102143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10 ÷ 5 </a:t>
            </a:r>
            <a:endParaRPr lang="en-GB" sz="2400" dirty="0">
              <a:latin typeface="Myriad Pro" panose="020B0503030403020204" pitchFamily="34" charset="0"/>
            </a:endParaRPr>
          </a:p>
        </p:txBody>
      </p:sp>
      <p:pic>
        <p:nvPicPr>
          <p:cNvPr id="10" name="Picture 9">
            <a:extLst>
              <a:ext uri="{FF2B5EF4-FFF2-40B4-BE49-F238E27FC236}">
                <a16:creationId xmlns:a16="http://schemas.microsoft.com/office/drawing/2014/main" id="{06A3B664-B344-4651-805B-C481E9D2B1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91632" y="2492896"/>
            <a:ext cx="483200" cy="657154"/>
          </a:xfrm>
          <a:prstGeom prst="rect">
            <a:avLst/>
          </a:prstGeom>
        </p:spPr>
      </p:pic>
      <p:pic>
        <p:nvPicPr>
          <p:cNvPr id="11" name="Picture 10">
            <a:extLst>
              <a:ext uri="{FF2B5EF4-FFF2-40B4-BE49-F238E27FC236}">
                <a16:creationId xmlns:a16="http://schemas.microsoft.com/office/drawing/2014/main" id="{A5755D6C-D878-4F5A-98AA-0F0D37C5DC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4709" y="2957339"/>
            <a:ext cx="483200" cy="657154"/>
          </a:xfrm>
          <a:prstGeom prst="rect">
            <a:avLst/>
          </a:prstGeom>
        </p:spPr>
      </p:pic>
      <p:pic>
        <p:nvPicPr>
          <p:cNvPr id="12" name="Picture 11">
            <a:extLst>
              <a:ext uri="{FF2B5EF4-FFF2-40B4-BE49-F238E27FC236}">
                <a16:creationId xmlns:a16="http://schemas.microsoft.com/office/drawing/2014/main" id="{8C756D66-D7F6-47EB-B943-D4FB12DE2F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0699" y="3712758"/>
            <a:ext cx="483200" cy="657154"/>
          </a:xfrm>
          <a:prstGeom prst="rect">
            <a:avLst/>
          </a:prstGeom>
        </p:spPr>
      </p:pic>
      <p:pic>
        <p:nvPicPr>
          <p:cNvPr id="13" name="Picture 12">
            <a:extLst>
              <a:ext uri="{FF2B5EF4-FFF2-40B4-BE49-F238E27FC236}">
                <a16:creationId xmlns:a16="http://schemas.microsoft.com/office/drawing/2014/main" id="{A7CDEEB2-786C-4EAB-9622-AE2B035606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3156" y="3294457"/>
            <a:ext cx="483200" cy="657154"/>
          </a:xfrm>
          <a:prstGeom prst="rect">
            <a:avLst/>
          </a:prstGeom>
        </p:spPr>
      </p:pic>
      <p:pic>
        <p:nvPicPr>
          <p:cNvPr id="14" name="Picture 13">
            <a:extLst>
              <a:ext uri="{FF2B5EF4-FFF2-40B4-BE49-F238E27FC236}">
                <a16:creationId xmlns:a16="http://schemas.microsoft.com/office/drawing/2014/main" id="{28C274C2-9467-4EEC-A48E-59FD3FB454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8174" y="2743189"/>
            <a:ext cx="483200" cy="657154"/>
          </a:xfrm>
          <a:prstGeom prst="rect">
            <a:avLst/>
          </a:prstGeom>
        </p:spPr>
      </p:pic>
      <p:sp>
        <p:nvSpPr>
          <p:cNvPr id="16" name="Rectangle 15">
            <a:extLst>
              <a:ext uri="{FF2B5EF4-FFF2-40B4-BE49-F238E27FC236}">
                <a16:creationId xmlns:a16="http://schemas.microsoft.com/office/drawing/2014/main" id="{EC2C6883-A594-42FD-B644-5D79ACB36508}"/>
              </a:ext>
            </a:extLst>
          </p:cNvPr>
          <p:cNvSpPr/>
          <p:nvPr/>
        </p:nvSpPr>
        <p:spPr>
          <a:xfrm>
            <a:off x="6464800" y="1719894"/>
            <a:ext cx="655950"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 2 </a:t>
            </a:r>
            <a:endParaRPr lang="en-GB" sz="2400" dirty="0">
              <a:latin typeface="Myriad Pro" panose="020B0503030403020204" pitchFamily="34" charset="0"/>
            </a:endParaRPr>
          </a:p>
        </p:txBody>
      </p:sp>
      <p:pic>
        <p:nvPicPr>
          <p:cNvPr id="17" name="Picture 16">
            <a:extLst>
              <a:ext uri="{FF2B5EF4-FFF2-40B4-BE49-F238E27FC236}">
                <a16:creationId xmlns:a16="http://schemas.microsoft.com/office/drawing/2014/main" id="{928A71DE-3A5A-4816-BD34-53D378EE3C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3156" y="4128608"/>
            <a:ext cx="483200" cy="657154"/>
          </a:xfrm>
          <a:prstGeom prst="rect">
            <a:avLst/>
          </a:prstGeom>
        </p:spPr>
      </p:pic>
      <p:pic>
        <p:nvPicPr>
          <p:cNvPr id="18" name="Picture 17">
            <a:extLst>
              <a:ext uri="{FF2B5EF4-FFF2-40B4-BE49-F238E27FC236}">
                <a16:creationId xmlns:a16="http://schemas.microsoft.com/office/drawing/2014/main" id="{71B65C86-74C1-4AA1-BC82-4432E135B6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6233" y="4593051"/>
            <a:ext cx="483200" cy="657154"/>
          </a:xfrm>
          <a:prstGeom prst="rect">
            <a:avLst/>
          </a:prstGeom>
        </p:spPr>
      </p:pic>
      <p:pic>
        <p:nvPicPr>
          <p:cNvPr id="19" name="Picture 18">
            <a:extLst>
              <a:ext uri="{FF2B5EF4-FFF2-40B4-BE49-F238E27FC236}">
                <a16:creationId xmlns:a16="http://schemas.microsoft.com/office/drawing/2014/main" id="{9D5A1C3C-4D2B-4F3D-8616-A298E4D2E6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3156" y="5049838"/>
            <a:ext cx="483200" cy="657154"/>
          </a:xfrm>
          <a:prstGeom prst="rect">
            <a:avLst/>
          </a:prstGeom>
        </p:spPr>
      </p:pic>
      <p:pic>
        <p:nvPicPr>
          <p:cNvPr id="20" name="Picture 19">
            <a:extLst>
              <a:ext uri="{FF2B5EF4-FFF2-40B4-BE49-F238E27FC236}">
                <a16:creationId xmlns:a16="http://schemas.microsoft.com/office/drawing/2014/main" id="{CFD9D389-606D-419B-B7CF-E6957D4D8C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1871" y="4673977"/>
            <a:ext cx="483200" cy="657154"/>
          </a:xfrm>
          <a:prstGeom prst="rect">
            <a:avLst/>
          </a:prstGeom>
        </p:spPr>
      </p:pic>
      <p:pic>
        <p:nvPicPr>
          <p:cNvPr id="21" name="Picture 20">
            <a:extLst>
              <a:ext uri="{FF2B5EF4-FFF2-40B4-BE49-F238E27FC236}">
                <a16:creationId xmlns:a16="http://schemas.microsoft.com/office/drawing/2014/main" id="{E6D7FC93-62EA-4D97-AF8C-A5B6D4B0F9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9956" y="3691479"/>
            <a:ext cx="483200" cy="657154"/>
          </a:xfrm>
          <a:prstGeom prst="rect">
            <a:avLst/>
          </a:prstGeom>
        </p:spPr>
      </p:pic>
      <p:sp>
        <p:nvSpPr>
          <p:cNvPr id="22" name="Rectangle 21">
            <a:extLst>
              <a:ext uri="{FF2B5EF4-FFF2-40B4-BE49-F238E27FC236}">
                <a16:creationId xmlns:a16="http://schemas.microsoft.com/office/drawing/2014/main" id="{AF4D8A1F-438B-41DA-BC01-73679890EE37}"/>
              </a:ext>
            </a:extLst>
          </p:cNvPr>
          <p:cNvSpPr/>
          <p:nvPr/>
        </p:nvSpPr>
        <p:spPr>
          <a:xfrm>
            <a:off x="5199524" y="2216232"/>
            <a:ext cx="2279920"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2 fives is 2 each. </a:t>
            </a:r>
            <a:endParaRPr lang="en-GB" sz="2400" dirty="0">
              <a:latin typeface="Myriad Pro" panose="020B0503030403020204" pitchFamily="34" charset="0"/>
            </a:endParaRPr>
          </a:p>
        </p:txBody>
      </p:sp>
      <p:sp>
        <p:nvSpPr>
          <p:cNvPr id="23" name="Rectangle 22">
            <a:extLst>
              <a:ext uri="{FF2B5EF4-FFF2-40B4-BE49-F238E27FC236}">
                <a16:creationId xmlns:a16="http://schemas.microsoft.com/office/drawing/2014/main" id="{5872DA04-2CA1-4291-B2C7-A92CE26F77FB}"/>
              </a:ext>
            </a:extLst>
          </p:cNvPr>
          <p:cNvSpPr/>
          <p:nvPr/>
        </p:nvSpPr>
        <p:spPr>
          <a:xfrm>
            <a:off x="5322902" y="2216232"/>
            <a:ext cx="2158091"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 five is 1 each. </a:t>
            </a:r>
            <a:endParaRPr lang="en-GB" sz="2400" dirty="0">
              <a:latin typeface="Myriad Pro" panose="020B0503030403020204" pitchFamily="34" charset="0"/>
            </a:endParaRPr>
          </a:p>
        </p:txBody>
      </p:sp>
    </p:spTree>
    <p:extLst>
      <p:ext uri="{BB962C8B-B14F-4D97-AF65-F5344CB8AC3E}">
        <p14:creationId xmlns:p14="http://schemas.microsoft.com/office/powerpoint/2010/main" val="3995167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3.33333E-6 3.33333E-6 L -0.30417 -0.14746 " pathEditMode="relative" rAng="0" ptsTypes="AA">
                                      <p:cBhvr>
                                        <p:cTn id="11" dur="2000" fill="hold"/>
                                        <p:tgtEl>
                                          <p:spTgt spid="14"/>
                                        </p:tgtEl>
                                        <p:attrNameLst>
                                          <p:attrName>ppt_x</p:attrName>
                                          <p:attrName>ppt_y</p:attrName>
                                        </p:attrNameLst>
                                      </p:cBhvr>
                                      <p:rCtr x="-15208" y="-7384"/>
                                    </p:animMotion>
                                  </p:childTnLst>
                                </p:cTn>
                              </p:par>
                              <p:par>
                                <p:cTn id="12" presetID="42" presetClass="path" presetSubtype="0" accel="50000" decel="50000" fill="hold" nodeType="withEffect">
                                  <p:stCondLst>
                                    <p:cond delay="0"/>
                                  </p:stCondLst>
                                  <p:childTnLst>
                                    <p:animMotion origin="layout" path="M 2.77778E-6 3.33333E-6 L -0.4066 0.39884 " pathEditMode="relative" rAng="0" ptsTypes="AA">
                                      <p:cBhvr>
                                        <p:cTn id="13" dur="2000" fill="hold"/>
                                        <p:tgtEl>
                                          <p:spTgt spid="11"/>
                                        </p:tgtEl>
                                        <p:attrNameLst>
                                          <p:attrName>ppt_x</p:attrName>
                                          <p:attrName>ppt_y</p:attrName>
                                        </p:attrNameLst>
                                      </p:cBhvr>
                                      <p:rCtr x="-20330" y="19931"/>
                                    </p:animMotion>
                                  </p:childTnLst>
                                </p:cTn>
                              </p:par>
                              <p:par>
                                <p:cTn id="14" presetID="42" presetClass="path" presetSubtype="0" accel="50000" decel="50000" fill="hold" nodeType="withEffect">
                                  <p:stCondLst>
                                    <p:cond delay="0"/>
                                  </p:stCondLst>
                                  <p:childTnLst>
                                    <p:animMotion origin="layout" path="M 2.77778E-7 -2.59259E-6 L -0.35694 0.04329 " pathEditMode="relative" rAng="0" ptsTypes="AA">
                                      <p:cBhvr>
                                        <p:cTn id="15" dur="2000" fill="hold"/>
                                        <p:tgtEl>
                                          <p:spTgt spid="10"/>
                                        </p:tgtEl>
                                        <p:attrNameLst>
                                          <p:attrName>ppt_x</p:attrName>
                                          <p:attrName>ppt_y</p:attrName>
                                        </p:attrNameLst>
                                      </p:cBhvr>
                                      <p:rCtr x="-17847" y="2153"/>
                                    </p:animMotion>
                                  </p:childTnLst>
                                </p:cTn>
                              </p:par>
                              <p:par>
                                <p:cTn id="16" presetID="42" presetClass="path" presetSubtype="0" accel="50000" decel="50000" fill="hold" nodeType="withEffect">
                                  <p:stCondLst>
                                    <p:cond delay="0"/>
                                  </p:stCondLst>
                                  <p:childTnLst>
                                    <p:animMotion origin="layout" path="M -1.11111E-6 -7.40741E-7 L -0.34861 0.21528 " pathEditMode="relative" rAng="0" ptsTypes="AA">
                                      <p:cBhvr>
                                        <p:cTn id="17" dur="2000" fill="hold"/>
                                        <p:tgtEl>
                                          <p:spTgt spid="13"/>
                                        </p:tgtEl>
                                        <p:attrNameLst>
                                          <p:attrName>ppt_x</p:attrName>
                                          <p:attrName>ppt_y</p:attrName>
                                        </p:attrNameLst>
                                      </p:cBhvr>
                                      <p:rCtr x="-17431" y="10764"/>
                                    </p:animMotion>
                                  </p:childTnLst>
                                </p:cTn>
                              </p:par>
                              <p:par>
                                <p:cTn id="18" presetID="42" presetClass="path" presetSubtype="0" accel="50000" decel="50000" fill="hold" nodeType="withEffect">
                                  <p:stCondLst>
                                    <p:cond delay="0"/>
                                  </p:stCondLst>
                                  <p:childTnLst>
                                    <p:animMotion origin="layout" path="M 2.77778E-7 -1.11111E-6 L -0.29566 0.01945 " pathEditMode="relative" rAng="0" ptsTypes="AA">
                                      <p:cBhvr>
                                        <p:cTn id="19" dur="2000" fill="hold"/>
                                        <p:tgtEl>
                                          <p:spTgt spid="21"/>
                                        </p:tgtEl>
                                        <p:attrNameLst>
                                          <p:attrName>ppt_x</p:attrName>
                                          <p:attrName>ppt_y</p:attrName>
                                        </p:attrNameLst>
                                      </p:cBhvr>
                                      <p:rCtr x="-14792" y="972"/>
                                    </p:animMotion>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path" presetSubtype="0" accel="50000" decel="50000" fill="hold" nodeType="clickEffect">
                                  <p:stCondLst>
                                    <p:cond delay="0"/>
                                  </p:stCondLst>
                                  <p:childTnLst>
                                    <p:animMotion origin="layout" path="M 1.66667E-6 -1.85185E-6 L -0.31597 0.01389 " pathEditMode="relative" rAng="0" ptsTypes="AA">
                                      <p:cBhvr>
                                        <p:cTn id="28" dur="2000" fill="hold"/>
                                        <p:tgtEl>
                                          <p:spTgt spid="12"/>
                                        </p:tgtEl>
                                        <p:attrNameLst>
                                          <p:attrName>ppt_x</p:attrName>
                                          <p:attrName>ppt_y</p:attrName>
                                        </p:attrNameLst>
                                      </p:cBhvr>
                                      <p:rCtr x="-15799" y="694"/>
                                    </p:animMotion>
                                  </p:childTnLst>
                                </p:cTn>
                              </p:par>
                              <p:par>
                                <p:cTn id="29" presetID="42" presetClass="path" presetSubtype="0" accel="50000" decel="50000" fill="hold" nodeType="withEffect">
                                  <p:stCondLst>
                                    <p:cond delay="0"/>
                                  </p:stCondLst>
                                  <p:childTnLst>
                                    <p:animMotion origin="layout" path="M -1.11111E-6 1.11022E-16 L -0.25937 -0.20116 " pathEditMode="relative" rAng="0" ptsTypes="AA">
                                      <p:cBhvr>
                                        <p:cTn id="30" dur="2000" fill="hold"/>
                                        <p:tgtEl>
                                          <p:spTgt spid="17"/>
                                        </p:tgtEl>
                                        <p:attrNameLst>
                                          <p:attrName>ppt_x</p:attrName>
                                          <p:attrName>ppt_y</p:attrName>
                                        </p:attrNameLst>
                                      </p:cBhvr>
                                      <p:rCtr x="-12969" y="-10069"/>
                                    </p:animMotion>
                                  </p:childTnLst>
                                </p:cTn>
                              </p:par>
                              <p:par>
                                <p:cTn id="31" presetID="42" presetClass="path" presetSubtype="0" accel="50000" decel="50000" fill="hold" nodeType="withEffect">
                                  <p:stCondLst>
                                    <p:cond delay="0"/>
                                  </p:stCondLst>
                                  <p:childTnLst>
                                    <p:animMotion origin="layout" path="M 1.38889E-6 1.85185E-6 L -0.20781 -0.42894 " pathEditMode="relative" rAng="0" ptsTypes="AA">
                                      <p:cBhvr>
                                        <p:cTn id="32" dur="2000" fill="hold"/>
                                        <p:tgtEl>
                                          <p:spTgt spid="20"/>
                                        </p:tgtEl>
                                        <p:attrNameLst>
                                          <p:attrName>ppt_x</p:attrName>
                                          <p:attrName>ppt_y</p:attrName>
                                        </p:attrNameLst>
                                      </p:cBhvr>
                                      <p:rCtr x="-10399" y="-21458"/>
                                    </p:animMotion>
                                  </p:childTnLst>
                                </p:cTn>
                              </p:par>
                              <p:par>
                                <p:cTn id="33" presetID="42" presetClass="path" presetSubtype="0" accel="50000" decel="50000" fill="hold" nodeType="withEffect">
                                  <p:stCondLst>
                                    <p:cond delay="0"/>
                                  </p:stCondLst>
                                  <p:childTnLst>
                                    <p:animMotion origin="layout" path="M -1.11111E-6 7.40741E-7 L -0.25937 -0.04792 " pathEditMode="relative" rAng="0" ptsTypes="AA">
                                      <p:cBhvr>
                                        <p:cTn id="34" dur="2000" fill="hold"/>
                                        <p:tgtEl>
                                          <p:spTgt spid="19"/>
                                        </p:tgtEl>
                                        <p:attrNameLst>
                                          <p:attrName>ppt_x</p:attrName>
                                          <p:attrName>ppt_y</p:attrName>
                                        </p:attrNameLst>
                                      </p:cBhvr>
                                      <p:rCtr x="-12969" y="-2407"/>
                                    </p:animMotion>
                                  </p:childTnLst>
                                </p:cTn>
                              </p:par>
                              <p:par>
                                <p:cTn id="35" presetID="42" presetClass="path" presetSubtype="0" accel="50000" decel="50000" fill="hold" nodeType="withEffect">
                                  <p:stCondLst>
                                    <p:cond delay="0"/>
                                  </p:stCondLst>
                                  <p:childTnLst>
                                    <p:animMotion origin="layout" path="M 1.38889E-6 -2.59259E-6 L -0.30781 0.15 " pathEditMode="relative" rAng="0" ptsTypes="AA">
                                      <p:cBhvr>
                                        <p:cTn id="36" dur="2000" fill="hold"/>
                                        <p:tgtEl>
                                          <p:spTgt spid="18"/>
                                        </p:tgtEl>
                                        <p:attrNameLst>
                                          <p:attrName>ppt_x</p:attrName>
                                          <p:attrName>ppt_y</p:attrName>
                                        </p:attrNameLst>
                                      </p:cBhvr>
                                      <p:rCtr x="-15399" y="7500"/>
                                    </p:animMotion>
                                  </p:childTnLst>
                                </p:cTn>
                              </p:par>
                            </p:childTnLst>
                          </p:cTn>
                        </p:par>
                      </p:childTnLst>
                    </p:cTn>
                  </p:par>
                  <p:par>
                    <p:cTn id="37" fill="hold">
                      <p:stCondLst>
                        <p:cond delay="indefinite"/>
                      </p:stCondLst>
                      <p:childTnLst>
                        <p:par>
                          <p:cTn id="38" fill="hold">
                            <p:stCondLst>
                              <p:cond delay="0"/>
                            </p:stCondLst>
                            <p:childTnLst>
                              <p:par>
                                <p:cTn id="39" presetID="10" presetClass="exit" presetSubtype="0" fill="hold" grpId="1" nodeType="clickEffect">
                                  <p:stCondLst>
                                    <p:cond delay="0"/>
                                  </p:stCondLst>
                                  <p:childTnLst>
                                    <p:animEffect transition="out" filter="fade">
                                      <p:cBhvr>
                                        <p:cTn id="40" dur="500"/>
                                        <p:tgtEl>
                                          <p:spTgt spid="23"/>
                                        </p:tgtEl>
                                      </p:cBhvr>
                                    </p:animEffect>
                                    <p:set>
                                      <p:cBhvr>
                                        <p:cTn id="41" dur="1" fill="hold">
                                          <p:stCondLst>
                                            <p:cond delay="499"/>
                                          </p:stCondLst>
                                        </p:cTn>
                                        <p:tgtEl>
                                          <p:spTgt spid="23"/>
                                        </p:tgtEl>
                                        <p:attrNameLst>
                                          <p:attrName>style.visibility</p:attrName>
                                        </p:attrNameLst>
                                      </p:cBhvr>
                                      <p:to>
                                        <p:strVal val="hidden"/>
                                      </p:to>
                                    </p:set>
                                  </p:childTnLst>
                                </p:cTn>
                              </p:par>
                              <p:par>
                                <p:cTn id="42" presetID="10"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p:bldP spid="22" grpId="0"/>
      <p:bldP spid="23" grpId="0"/>
      <p:bldP spid="23"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49A0C2-16B4-4219-823E-5A7D54238D6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3:5</a:t>
            </a:r>
          </a:p>
        </p:txBody>
      </p:sp>
      <p:sp>
        <p:nvSpPr>
          <p:cNvPr id="3" name="Rectangle 2">
            <a:extLst>
              <a:ext uri="{FF2B5EF4-FFF2-40B4-BE49-F238E27FC236}">
                <a16:creationId xmlns:a16="http://schemas.microsoft.com/office/drawing/2014/main" id="{53B0C227-F590-41DA-9464-CFD51E966BAB}"/>
              </a:ext>
            </a:extLst>
          </p:cNvPr>
          <p:cNvSpPr/>
          <p:nvPr/>
        </p:nvSpPr>
        <p:spPr>
          <a:xfrm>
            <a:off x="440612" y="836712"/>
            <a:ext cx="8343887" cy="461665"/>
          </a:xfrm>
          <a:prstGeom prst="rect">
            <a:avLst/>
          </a:prstGeom>
        </p:spPr>
        <p:txBody>
          <a:bodyPr wrap="none">
            <a:spAutoFit/>
          </a:bodyPr>
          <a:lstStyle/>
          <a:p>
            <a:r>
              <a:rPr lang="en-US" sz="2400" dirty="0">
                <a:latin typeface="Myriad Pro" panose="020B0503030403020204" pitchFamily="34" charset="0"/>
                <a:ea typeface="Times New Roman" panose="02020603050405020304" pitchFamily="18" charset="0"/>
                <a:cs typeface="Times New Roman" panose="02020603050405020304" pitchFamily="18" charset="0"/>
              </a:rPr>
              <a:t>20 </a:t>
            </a:r>
            <a:r>
              <a:rPr lang="en-US" sz="2400" dirty="0" err="1">
                <a:latin typeface="Myriad Pro" panose="020B0503030403020204" pitchFamily="34" charset="0"/>
                <a:ea typeface="Times New Roman" panose="02020603050405020304" pitchFamily="18" charset="0"/>
                <a:cs typeface="Times New Roman" panose="02020603050405020304" pitchFamily="18" charset="0"/>
              </a:rPr>
              <a:t>conkers</a:t>
            </a:r>
            <a:r>
              <a:rPr lang="en-US" sz="2400" dirty="0">
                <a:latin typeface="Myriad Pro" panose="020B0503030403020204" pitchFamily="34" charset="0"/>
                <a:ea typeface="Times New Roman" panose="02020603050405020304" pitchFamily="18" charset="0"/>
                <a:cs typeface="Times New Roman" panose="02020603050405020304" pitchFamily="18" charset="0"/>
              </a:rPr>
              <a:t> shared equally between 5 children. How many each?</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AACB5066-EB32-46A3-94D3-32ED778FC1A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39552" y="1666767"/>
            <a:ext cx="789121" cy="4752527"/>
          </a:xfrm>
          <a:prstGeom prst="rect">
            <a:avLst/>
          </a:prstGeom>
        </p:spPr>
      </p:pic>
      <p:pic>
        <p:nvPicPr>
          <p:cNvPr id="6" name="Picture 5">
            <a:extLst>
              <a:ext uri="{FF2B5EF4-FFF2-40B4-BE49-F238E27FC236}">
                <a16:creationId xmlns:a16="http://schemas.microsoft.com/office/drawing/2014/main" id="{38D60C68-B608-4654-A255-5C44218673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5115" y="2813444"/>
            <a:ext cx="555401" cy="413826"/>
          </a:xfrm>
          <a:prstGeom prst="rect">
            <a:avLst/>
          </a:prstGeom>
        </p:spPr>
      </p:pic>
      <p:pic>
        <p:nvPicPr>
          <p:cNvPr id="7" name="Picture 6">
            <a:extLst>
              <a:ext uri="{FF2B5EF4-FFF2-40B4-BE49-F238E27FC236}">
                <a16:creationId xmlns:a16="http://schemas.microsoft.com/office/drawing/2014/main" id="{8A81C5DA-8B72-4A2D-98C1-96196E308C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1800" y="3784631"/>
            <a:ext cx="555401" cy="413826"/>
          </a:xfrm>
          <a:prstGeom prst="rect">
            <a:avLst/>
          </a:prstGeom>
        </p:spPr>
      </p:pic>
      <p:pic>
        <p:nvPicPr>
          <p:cNvPr id="8" name="Picture 7">
            <a:extLst>
              <a:ext uri="{FF2B5EF4-FFF2-40B4-BE49-F238E27FC236}">
                <a16:creationId xmlns:a16="http://schemas.microsoft.com/office/drawing/2014/main" id="{0196312A-5B40-4AB2-B199-E5F5E41985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8448" y="3394875"/>
            <a:ext cx="555401" cy="413826"/>
          </a:xfrm>
          <a:prstGeom prst="rect">
            <a:avLst/>
          </a:prstGeom>
        </p:spPr>
      </p:pic>
      <p:pic>
        <p:nvPicPr>
          <p:cNvPr id="9" name="Picture 8">
            <a:extLst>
              <a:ext uri="{FF2B5EF4-FFF2-40B4-BE49-F238E27FC236}">
                <a16:creationId xmlns:a16="http://schemas.microsoft.com/office/drawing/2014/main" id="{845F2808-B361-414B-8B4E-576229645D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9938" y="4222854"/>
            <a:ext cx="555401" cy="413826"/>
          </a:xfrm>
          <a:prstGeom prst="rect">
            <a:avLst/>
          </a:prstGeom>
        </p:spPr>
      </p:pic>
      <p:pic>
        <p:nvPicPr>
          <p:cNvPr id="10" name="Picture 9">
            <a:extLst>
              <a:ext uri="{FF2B5EF4-FFF2-40B4-BE49-F238E27FC236}">
                <a16:creationId xmlns:a16="http://schemas.microsoft.com/office/drawing/2014/main" id="{D1DC87FE-7868-4EAC-B5C5-1AD01A1A4D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17980" y="2841483"/>
            <a:ext cx="555401" cy="413826"/>
          </a:xfrm>
          <a:prstGeom prst="rect">
            <a:avLst/>
          </a:prstGeom>
        </p:spPr>
      </p:pic>
      <p:pic>
        <p:nvPicPr>
          <p:cNvPr id="11" name="Picture 10">
            <a:extLst>
              <a:ext uri="{FF2B5EF4-FFF2-40B4-BE49-F238E27FC236}">
                <a16:creationId xmlns:a16="http://schemas.microsoft.com/office/drawing/2014/main" id="{44181AA2-0CEC-4E15-ACAF-EF3668F829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52171" y="3777157"/>
            <a:ext cx="555401" cy="413826"/>
          </a:xfrm>
          <a:prstGeom prst="rect">
            <a:avLst/>
          </a:prstGeom>
        </p:spPr>
      </p:pic>
      <p:pic>
        <p:nvPicPr>
          <p:cNvPr id="12" name="Picture 11">
            <a:extLst>
              <a:ext uri="{FF2B5EF4-FFF2-40B4-BE49-F238E27FC236}">
                <a16:creationId xmlns:a16="http://schemas.microsoft.com/office/drawing/2014/main" id="{E0F1350D-4E9F-4E9B-9535-07368F69E1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078" y="2993126"/>
            <a:ext cx="555401" cy="413826"/>
          </a:xfrm>
          <a:prstGeom prst="rect">
            <a:avLst/>
          </a:prstGeom>
        </p:spPr>
      </p:pic>
      <p:pic>
        <p:nvPicPr>
          <p:cNvPr id="13" name="Picture 12">
            <a:extLst>
              <a:ext uri="{FF2B5EF4-FFF2-40B4-BE49-F238E27FC236}">
                <a16:creationId xmlns:a16="http://schemas.microsoft.com/office/drawing/2014/main" id="{3AEDF097-F38C-489F-BC88-54E5D69FFF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5012" y="3909232"/>
            <a:ext cx="555401" cy="413826"/>
          </a:xfrm>
          <a:prstGeom prst="rect">
            <a:avLst/>
          </a:prstGeom>
        </p:spPr>
      </p:pic>
      <p:pic>
        <p:nvPicPr>
          <p:cNvPr id="14" name="Picture 13">
            <a:extLst>
              <a:ext uri="{FF2B5EF4-FFF2-40B4-BE49-F238E27FC236}">
                <a16:creationId xmlns:a16="http://schemas.microsoft.com/office/drawing/2014/main" id="{F21EEBD5-3465-43CC-9A86-B94C8ED636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7105" y="4277649"/>
            <a:ext cx="555401" cy="413826"/>
          </a:xfrm>
          <a:prstGeom prst="rect">
            <a:avLst/>
          </a:prstGeom>
        </p:spPr>
      </p:pic>
      <p:pic>
        <p:nvPicPr>
          <p:cNvPr id="15" name="Picture 14">
            <a:extLst>
              <a:ext uri="{FF2B5EF4-FFF2-40B4-BE49-F238E27FC236}">
                <a16:creationId xmlns:a16="http://schemas.microsoft.com/office/drawing/2014/main" id="{73DB7D0D-7101-412B-877E-2B45603AAC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6350" y="4253987"/>
            <a:ext cx="555401" cy="413826"/>
          </a:xfrm>
          <a:prstGeom prst="rect">
            <a:avLst/>
          </a:prstGeom>
        </p:spPr>
      </p:pic>
      <p:pic>
        <p:nvPicPr>
          <p:cNvPr id="16" name="Picture 15">
            <a:extLst>
              <a:ext uri="{FF2B5EF4-FFF2-40B4-BE49-F238E27FC236}">
                <a16:creationId xmlns:a16="http://schemas.microsoft.com/office/drawing/2014/main" id="{285B322A-FF48-4EA9-99AE-DF41F1A7BC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62385" y="4574833"/>
            <a:ext cx="555401" cy="413826"/>
          </a:xfrm>
          <a:prstGeom prst="rect">
            <a:avLst/>
          </a:prstGeom>
        </p:spPr>
      </p:pic>
      <p:pic>
        <p:nvPicPr>
          <p:cNvPr id="17" name="Picture 16">
            <a:extLst>
              <a:ext uri="{FF2B5EF4-FFF2-40B4-BE49-F238E27FC236}">
                <a16:creationId xmlns:a16="http://schemas.microsoft.com/office/drawing/2014/main" id="{4DFC5AA3-AD11-4794-9788-CA222C5F56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24715" y="4723346"/>
            <a:ext cx="555401" cy="413826"/>
          </a:xfrm>
          <a:prstGeom prst="rect">
            <a:avLst/>
          </a:prstGeom>
        </p:spPr>
      </p:pic>
      <p:pic>
        <p:nvPicPr>
          <p:cNvPr id="18" name="Picture 17">
            <a:extLst>
              <a:ext uri="{FF2B5EF4-FFF2-40B4-BE49-F238E27FC236}">
                <a16:creationId xmlns:a16="http://schemas.microsoft.com/office/drawing/2014/main" id="{DEED0C6C-6C9D-45A5-8E1F-FDBB0C4D02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078" y="5021051"/>
            <a:ext cx="555401" cy="413826"/>
          </a:xfrm>
          <a:prstGeom prst="rect">
            <a:avLst/>
          </a:prstGeom>
        </p:spPr>
      </p:pic>
      <p:pic>
        <p:nvPicPr>
          <p:cNvPr id="19" name="Picture 18">
            <a:extLst>
              <a:ext uri="{FF2B5EF4-FFF2-40B4-BE49-F238E27FC236}">
                <a16:creationId xmlns:a16="http://schemas.microsoft.com/office/drawing/2014/main" id="{2A4F7A49-2CBF-4DCB-9261-765115A6CD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4767" y="4073333"/>
            <a:ext cx="555401" cy="413826"/>
          </a:xfrm>
          <a:prstGeom prst="rect">
            <a:avLst/>
          </a:prstGeom>
        </p:spPr>
      </p:pic>
      <p:pic>
        <p:nvPicPr>
          <p:cNvPr id="20" name="Picture 19">
            <a:extLst>
              <a:ext uri="{FF2B5EF4-FFF2-40B4-BE49-F238E27FC236}">
                <a16:creationId xmlns:a16="http://schemas.microsoft.com/office/drawing/2014/main" id="{23D7D533-B5C9-4EAF-87ED-62F714DFA3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864" y="3495047"/>
            <a:ext cx="555401" cy="413826"/>
          </a:xfrm>
          <a:prstGeom prst="rect">
            <a:avLst/>
          </a:prstGeom>
        </p:spPr>
      </p:pic>
      <p:pic>
        <p:nvPicPr>
          <p:cNvPr id="21" name="Picture 20">
            <a:extLst>
              <a:ext uri="{FF2B5EF4-FFF2-40B4-BE49-F238E27FC236}">
                <a16:creationId xmlns:a16="http://schemas.microsoft.com/office/drawing/2014/main" id="{FE8552DE-4D84-400A-9878-D03D0DFE8B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9640" y="4930259"/>
            <a:ext cx="555401" cy="413826"/>
          </a:xfrm>
          <a:prstGeom prst="rect">
            <a:avLst/>
          </a:prstGeom>
        </p:spPr>
      </p:pic>
      <p:pic>
        <p:nvPicPr>
          <p:cNvPr id="22" name="Picture 21">
            <a:extLst>
              <a:ext uri="{FF2B5EF4-FFF2-40B4-BE49-F238E27FC236}">
                <a16:creationId xmlns:a16="http://schemas.microsoft.com/office/drawing/2014/main" id="{3EF1B33F-CD2A-472A-85C0-419DA9E0C1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42719" y="4352370"/>
            <a:ext cx="555401" cy="413826"/>
          </a:xfrm>
          <a:prstGeom prst="rect">
            <a:avLst/>
          </a:prstGeom>
        </p:spPr>
      </p:pic>
      <p:pic>
        <p:nvPicPr>
          <p:cNvPr id="23" name="Picture 22">
            <a:extLst>
              <a:ext uri="{FF2B5EF4-FFF2-40B4-BE49-F238E27FC236}">
                <a16:creationId xmlns:a16="http://schemas.microsoft.com/office/drawing/2014/main" id="{CC8B5883-DEBF-4927-A93E-9A967DDF05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1302" y="3803347"/>
            <a:ext cx="555401" cy="413826"/>
          </a:xfrm>
          <a:prstGeom prst="rect">
            <a:avLst/>
          </a:prstGeom>
        </p:spPr>
      </p:pic>
      <p:pic>
        <p:nvPicPr>
          <p:cNvPr id="24" name="Picture 23">
            <a:extLst>
              <a:ext uri="{FF2B5EF4-FFF2-40B4-BE49-F238E27FC236}">
                <a16:creationId xmlns:a16="http://schemas.microsoft.com/office/drawing/2014/main" id="{4B687D93-8A1C-417B-8F17-343B45306F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1836" y="3113053"/>
            <a:ext cx="555401" cy="413826"/>
          </a:xfrm>
          <a:prstGeom prst="rect">
            <a:avLst/>
          </a:prstGeom>
        </p:spPr>
      </p:pic>
      <p:pic>
        <p:nvPicPr>
          <p:cNvPr id="25" name="Picture 24">
            <a:extLst>
              <a:ext uri="{FF2B5EF4-FFF2-40B4-BE49-F238E27FC236}">
                <a16:creationId xmlns:a16="http://schemas.microsoft.com/office/drawing/2014/main" id="{AF6B590E-37FC-4550-8C28-D166BEFD89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8576" y="4723344"/>
            <a:ext cx="555401" cy="413826"/>
          </a:xfrm>
          <a:prstGeom prst="rect">
            <a:avLst/>
          </a:prstGeom>
        </p:spPr>
      </p:pic>
      <p:sp>
        <p:nvSpPr>
          <p:cNvPr id="26" name="Rectangle 25">
            <a:extLst>
              <a:ext uri="{FF2B5EF4-FFF2-40B4-BE49-F238E27FC236}">
                <a16:creationId xmlns:a16="http://schemas.microsoft.com/office/drawing/2014/main" id="{01527EC9-798A-4390-8231-96B1778AB175}"/>
              </a:ext>
            </a:extLst>
          </p:cNvPr>
          <p:cNvSpPr/>
          <p:nvPr/>
        </p:nvSpPr>
        <p:spPr>
          <a:xfrm>
            <a:off x="6020332" y="1726617"/>
            <a:ext cx="102143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20 ÷ 5 </a:t>
            </a:r>
            <a:endParaRPr lang="en-GB" sz="2400" dirty="0">
              <a:latin typeface="Myriad Pro" panose="020B0503030403020204" pitchFamily="34" charset="0"/>
            </a:endParaRPr>
          </a:p>
        </p:txBody>
      </p:sp>
      <p:sp>
        <p:nvSpPr>
          <p:cNvPr id="27" name="Rectangle 26">
            <a:extLst>
              <a:ext uri="{FF2B5EF4-FFF2-40B4-BE49-F238E27FC236}">
                <a16:creationId xmlns:a16="http://schemas.microsoft.com/office/drawing/2014/main" id="{75DE8D7A-97E6-4387-BA77-665BDF08B828}"/>
              </a:ext>
            </a:extLst>
          </p:cNvPr>
          <p:cNvSpPr/>
          <p:nvPr/>
        </p:nvSpPr>
        <p:spPr>
          <a:xfrm>
            <a:off x="6876256" y="1719843"/>
            <a:ext cx="590226"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 4</a:t>
            </a:r>
            <a:endParaRPr lang="en-GB" sz="2400" dirty="0">
              <a:latin typeface="Myriad Pro" panose="020B0503030403020204" pitchFamily="34" charset="0"/>
            </a:endParaRPr>
          </a:p>
        </p:txBody>
      </p:sp>
      <p:sp>
        <p:nvSpPr>
          <p:cNvPr id="30" name="Rectangle 29">
            <a:extLst>
              <a:ext uri="{FF2B5EF4-FFF2-40B4-BE49-F238E27FC236}">
                <a16:creationId xmlns:a16="http://schemas.microsoft.com/office/drawing/2014/main" id="{0F79D1E4-121F-4CA7-AA51-D8DB934E2BED}"/>
              </a:ext>
            </a:extLst>
          </p:cNvPr>
          <p:cNvSpPr/>
          <p:nvPr/>
        </p:nvSpPr>
        <p:spPr>
          <a:xfrm>
            <a:off x="5715836" y="2180366"/>
            <a:ext cx="2158091"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 five is 1 each. </a:t>
            </a:r>
            <a:endParaRPr lang="en-GB" sz="2400" dirty="0">
              <a:latin typeface="Myriad Pro" panose="020B0503030403020204" pitchFamily="34" charset="0"/>
            </a:endParaRPr>
          </a:p>
        </p:txBody>
      </p:sp>
      <p:sp>
        <p:nvSpPr>
          <p:cNvPr id="31" name="Rectangle 30">
            <a:extLst>
              <a:ext uri="{FF2B5EF4-FFF2-40B4-BE49-F238E27FC236}">
                <a16:creationId xmlns:a16="http://schemas.microsoft.com/office/drawing/2014/main" id="{C5FC1669-94F6-469E-9B03-8539AD743C12}"/>
              </a:ext>
            </a:extLst>
          </p:cNvPr>
          <p:cNvSpPr/>
          <p:nvPr/>
        </p:nvSpPr>
        <p:spPr>
          <a:xfrm>
            <a:off x="5715836" y="2181600"/>
            <a:ext cx="2214196"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2 fives is 2 each.</a:t>
            </a:r>
            <a:endParaRPr lang="en-GB" sz="2400" dirty="0">
              <a:latin typeface="Myriad Pro" panose="020B0503030403020204" pitchFamily="34" charset="0"/>
            </a:endParaRPr>
          </a:p>
        </p:txBody>
      </p:sp>
      <p:sp>
        <p:nvSpPr>
          <p:cNvPr id="34" name="Rectangle 33">
            <a:extLst>
              <a:ext uri="{FF2B5EF4-FFF2-40B4-BE49-F238E27FC236}">
                <a16:creationId xmlns:a16="http://schemas.microsoft.com/office/drawing/2014/main" id="{A4C4E9B1-2D35-47C4-A3CE-3C95BEB8463D}"/>
              </a:ext>
            </a:extLst>
          </p:cNvPr>
          <p:cNvSpPr/>
          <p:nvPr/>
        </p:nvSpPr>
        <p:spPr>
          <a:xfrm>
            <a:off x="5715836" y="2181600"/>
            <a:ext cx="2214196"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3 fives is 3 each.</a:t>
            </a:r>
            <a:endParaRPr lang="en-GB" sz="2400" dirty="0">
              <a:latin typeface="Myriad Pro" panose="020B0503030403020204" pitchFamily="34" charset="0"/>
            </a:endParaRPr>
          </a:p>
        </p:txBody>
      </p:sp>
      <p:sp>
        <p:nvSpPr>
          <p:cNvPr id="35" name="Rectangle 34">
            <a:extLst>
              <a:ext uri="{FF2B5EF4-FFF2-40B4-BE49-F238E27FC236}">
                <a16:creationId xmlns:a16="http://schemas.microsoft.com/office/drawing/2014/main" id="{90F20866-7728-47FA-A1AC-FBF57E58EE21}"/>
              </a:ext>
            </a:extLst>
          </p:cNvPr>
          <p:cNvSpPr/>
          <p:nvPr/>
        </p:nvSpPr>
        <p:spPr>
          <a:xfrm>
            <a:off x="5715836" y="2181600"/>
            <a:ext cx="2214196"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4 fives is 4 each.</a:t>
            </a:r>
            <a:endParaRPr lang="en-GB" sz="2400" dirty="0">
              <a:latin typeface="Myriad Pro" panose="020B0503030403020204" pitchFamily="34" charset="0"/>
            </a:endParaRPr>
          </a:p>
        </p:txBody>
      </p:sp>
    </p:spTree>
    <p:extLst>
      <p:ext uri="{BB962C8B-B14F-4D97-AF65-F5344CB8AC3E}">
        <p14:creationId xmlns:p14="http://schemas.microsoft.com/office/powerpoint/2010/main" val="1966712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3.61111E-6 2.22222E-6 L -0.20746 -0.12755 " pathEditMode="relative" rAng="0" ptsTypes="AA">
                                      <p:cBhvr>
                                        <p:cTn id="11" dur="2000" fill="hold"/>
                                        <p:tgtEl>
                                          <p:spTgt spid="6"/>
                                        </p:tgtEl>
                                        <p:attrNameLst>
                                          <p:attrName>ppt_x</p:attrName>
                                          <p:attrName>ppt_y</p:attrName>
                                        </p:attrNameLst>
                                      </p:cBhvr>
                                      <p:rCtr x="-10382" y="-6389"/>
                                    </p:animMotion>
                                  </p:childTnLst>
                                </p:cTn>
                              </p:par>
                              <p:par>
                                <p:cTn id="12" presetID="42" presetClass="path" presetSubtype="0" accel="50000" decel="50000" fill="hold" nodeType="withEffect">
                                  <p:stCondLst>
                                    <p:cond delay="0"/>
                                  </p:stCondLst>
                                  <p:childTnLst>
                                    <p:animMotion origin="layout" path="M -5.55556E-7 -1.48148E-6 L -0.26719 0.3213 " pathEditMode="relative" rAng="0" ptsTypes="AA">
                                      <p:cBhvr>
                                        <p:cTn id="13" dur="2000" fill="hold"/>
                                        <p:tgtEl>
                                          <p:spTgt spid="8"/>
                                        </p:tgtEl>
                                        <p:attrNameLst>
                                          <p:attrName>ppt_x</p:attrName>
                                          <p:attrName>ppt_y</p:attrName>
                                        </p:attrNameLst>
                                      </p:cBhvr>
                                      <p:rCtr x="-13368" y="16065"/>
                                    </p:animMotion>
                                  </p:childTnLst>
                                </p:cTn>
                              </p:par>
                              <p:par>
                                <p:cTn id="14" presetID="42" presetClass="path" presetSubtype="0" accel="50000" decel="50000" fill="hold" nodeType="withEffect">
                                  <p:stCondLst>
                                    <p:cond delay="0"/>
                                  </p:stCondLst>
                                  <p:childTnLst>
                                    <p:animMotion origin="layout" path="M 3.05556E-6 -4.44444E-6 L -0.17014 -0.13379 " pathEditMode="relative" rAng="0" ptsTypes="AA">
                                      <p:cBhvr>
                                        <p:cTn id="15" dur="2000" fill="hold"/>
                                        <p:tgtEl>
                                          <p:spTgt spid="7"/>
                                        </p:tgtEl>
                                        <p:attrNameLst>
                                          <p:attrName>ppt_x</p:attrName>
                                          <p:attrName>ppt_y</p:attrName>
                                        </p:attrNameLst>
                                      </p:cBhvr>
                                      <p:rCtr x="-8507" y="-6690"/>
                                    </p:animMotion>
                                  </p:childTnLst>
                                </p:cTn>
                              </p:par>
                              <p:par>
                                <p:cTn id="16" presetID="42" presetClass="path" presetSubtype="0" accel="50000" decel="50000" fill="hold" nodeType="withEffect">
                                  <p:stCondLst>
                                    <p:cond delay="0"/>
                                  </p:stCondLst>
                                  <p:childTnLst>
                                    <p:animMotion origin="layout" path="M -3.88889E-6 -2.96296E-6 L -0.18472 -0.06736 " pathEditMode="relative" rAng="0" ptsTypes="AA">
                                      <p:cBhvr>
                                        <p:cTn id="17" dur="2000" fill="hold"/>
                                        <p:tgtEl>
                                          <p:spTgt spid="15"/>
                                        </p:tgtEl>
                                        <p:attrNameLst>
                                          <p:attrName>ppt_x</p:attrName>
                                          <p:attrName>ppt_y</p:attrName>
                                        </p:attrNameLst>
                                      </p:cBhvr>
                                      <p:rCtr x="-9236" y="-3380"/>
                                    </p:animMotion>
                                  </p:childTnLst>
                                </p:cTn>
                              </p:par>
                              <p:par>
                                <p:cTn id="18" presetID="42" presetClass="path" presetSubtype="0" accel="50000" decel="50000" fill="hold" nodeType="withEffect">
                                  <p:stCondLst>
                                    <p:cond delay="0"/>
                                  </p:stCondLst>
                                  <p:childTnLst>
                                    <p:animMotion origin="layout" path="M -1.94444E-6 -3.33333E-6 L -0.26059 0.06736 " pathEditMode="relative" rAng="0" ptsTypes="AA">
                                      <p:cBhvr>
                                        <p:cTn id="19" dur="2000" fill="hold"/>
                                        <p:tgtEl>
                                          <p:spTgt spid="9"/>
                                        </p:tgtEl>
                                        <p:attrNameLst>
                                          <p:attrName>ppt_x</p:attrName>
                                          <p:attrName>ppt_y</p:attrName>
                                        </p:attrNameLst>
                                      </p:cBhvr>
                                      <p:rCtr x="-13038" y="3356"/>
                                    </p:animMotion>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path" presetSubtype="0" accel="50000" decel="50000" fill="hold" nodeType="clickEffect">
                                  <p:stCondLst>
                                    <p:cond delay="0"/>
                                  </p:stCondLst>
                                  <p:childTnLst>
                                    <p:animMotion origin="layout" path="M -1.66667E-6 -4.44444E-6 L -0.20486 -0.12986 " pathEditMode="relative" rAng="0" ptsTypes="AA">
                                      <p:cBhvr>
                                        <p:cTn id="28" dur="2000" fill="hold"/>
                                        <p:tgtEl>
                                          <p:spTgt spid="10"/>
                                        </p:tgtEl>
                                        <p:attrNameLst>
                                          <p:attrName>ppt_x</p:attrName>
                                          <p:attrName>ppt_y</p:attrName>
                                        </p:attrNameLst>
                                      </p:cBhvr>
                                      <p:rCtr x="-10243" y="-6505"/>
                                    </p:animMotion>
                                  </p:childTnLst>
                                </p:cTn>
                              </p:par>
                              <p:par>
                                <p:cTn id="29" presetID="42" presetClass="path" presetSubtype="0" accel="50000" decel="50000" fill="hold" nodeType="withEffect">
                                  <p:stCondLst>
                                    <p:cond delay="0"/>
                                  </p:stCondLst>
                                  <p:childTnLst>
                                    <p:animMotion origin="layout" path="M 2.5E-6 2.96296E-6 L -0.20868 -0.14028 " pathEditMode="relative" rAng="0" ptsTypes="AA">
                                      <p:cBhvr>
                                        <p:cTn id="30" dur="2000" fill="hold"/>
                                        <p:tgtEl>
                                          <p:spTgt spid="11"/>
                                        </p:tgtEl>
                                        <p:attrNameLst>
                                          <p:attrName>ppt_x</p:attrName>
                                          <p:attrName>ppt_y</p:attrName>
                                        </p:attrNameLst>
                                      </p:cBhvr>
                                      <p:rCtr x="-10434" y="-7014"/>
                                    </p:animMotion>
                                  </p:childTnLst>
                                </p:cTn>
                              </p:par>
                              <p:par>
                                <p:cTn id="31" presetID="42" presetClass="path" presetSubtype="0" accel="50000" decel="50000" fill="hold" nodeType="withEffect">
                                  <p:stCondLst>
                                    <p:cond delay="0"/>
                                  </p:stCondLst>
                                  <p:childTnLst>
                                    <p:animMotion origin="layout" path="M 2.77778E-6 4.81481E-6 L -0.23594 -0.07894 " pathEditMode="relative" rAng="0" ptsTypes="AA">
                                      <p:cBhvr>
                                        <p:cTn id="32" dur="2000" fill="hold"/>
                                        <p:tgtEl>
                                          <p:spTgt spid="14"/>
                                        </p:tgtEl>
                                        <p:attrNameLst>
                                          <p:attrName>ppt_x</p:attrName>
                                          <p:attrName>ppt_y</p:attrName>
                                        </p:attrNameLst>
                                      </p:cBhvr>
                                      <p:rCtr x="-11806" y="-3958"/>
                                    </p:animMotion>
                                  </p:childTnLst>
                                </p:cTn>
                              </p:par>
                              <p:par>
                                <p:cTn id="33" presetID="42" presetClass="path" presetSubtype="0" accel="50000" decel="50000" fill="hold" nodeType="withEffect">
                                  <p:stCondLst>
                                    <p:cond delay="0"/>
                                  </p:stCondLst>
                                  <p:childTnLst>
                                    <p:animMotion origin="layout" path="M 3.88889E-6 1.11022E-16 L -0.20573 -0.01042 " pathEditMode="relative" rAng="0" ptsTypes="AA">
                                      <p:cBhvr>
                                        <p:cTn id="34" dur="2000" fill="hold"/>
                                        <p:tgtEl>
                                          <p:spTgt spid="17"/>
                                        </p:tgtEl>
                                        <p:attrNameLst>
                                          <p:attrName>ppt_x</p:attrName>
                                          <p:attrName>ppt_y</p:attrName>
                                        </p:attrNameLst>
                                      </p:cBhvr>
                                      <p:rCtr x="-10295" y="-532"/>
                                    </p:animMotion>
                                  </p:childTnLst>
                                </p:cTn>
                              </p:par>
                              <p:par>
                                <p:cTn id="35" presetID="42" presetClass="path" presetSubtype="0" accel="50000" decel="50000" fill="hold" nodeType="withEffect">
                                  <p:stCondLst>
                                    <p:cond delay="0"/>
                                  </p:stCondLst>
                                  <p:childTnLst>
                                    <p:animMotion origin="layout" path="M 4.44444E-6 1.11022E-16 L -0.1033 0.13333 " pathEditMode="relative" rAng="0" ptsTypes="AA">
                                      <p:cBhvr>
                                        <p:cTn id="36" dur="2000" fill="hold"/>
                                        <p:tgtEl>
                                          <p:spTgt spid="25"/>
                                        </p:tgtEl>
                                        <p:attrNameLst>
                                          <p:attrName>ppt_x</p:attrName>
                                          <p:attrName>ppt_y</p:attrName>
                                        </p:attrNameLst>
                                      </p:cBhvr>
                                      <p:rCtr x="-5174" y="6667"/>
                                    </p:animMotion>
                                  </p:childTnLst>
                                </p:cTn>
                              </p:par>
                            </p:childTnLst>
                          </p:cTn>
                        </p:par>
                      </p:childTnLst>
                    </p:cTn>
                  </p:par>
                  <p:par>
                    <p:cTn id="37" fill="hold">
                      <p:stCondLst>
                        <p:cond delay="indefinite"/>
                      </p:stCondLst>
                      <p:childTnLst>
                        <p:par>
                          <p:cTn id="38" fill="hold">
                            <p:stCondLst>
                              <p:cond delay="0"/>
                            </p:stCondLst>
                            <p:childTnLst>
                              <p:par>
                                <p:cTn id="39" presetID="10" presetClass="exit" presetSubtype="0" fill="hold" grpId="1" nodeType="clickEffect">
                                  <p:stCondLst>
                                    <p:cond delay="0"/>
                                  </p:stCondLst>
                                  <p:childTnLst>
                                    <p:animEffect transition="out" filter="fade">
                                      <p:cBhvr>
                                        <p:cTn id="40" dur="500"/>
                                        <p:tgtEl>
                                          <p:spTgt spid="30"/>
                                        </p:tgtEl>
                                      </p:cBhvr>
                                    </p:animEffect>
                                    <p:set>
                                      <p:cBhvr>
                                        <p:cTn id="41" dur="1" fill="hold">
                                          <p:stCondLst>
                                            <p:cond delay="499"/>
                                          </p:stCondLst>
                                        </p:cTn>
                                        <p:tgtEl>
                                          <p:spTgt spid="30"/>
                                        </p:tgtEl>
                                        <p:attrNameLst>
                                          <p:attrName>style.visibility</p:attrName>
                                        </p:attrNameLst>
                                      </p:cBhvr>
                                      <p:to>
                                        <p:strVal val="hidden"/>
                                      </p:to>
                                    </p:set>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nodeType="clickEffect">
                                  <p:stCondLst>
                                    <p:cond delay="0"/>
                                  </p:stCondLst>
                                  <p:childTnLst>
                                    <p:animMotion origin="layout" path="M -1.94444E-6 4.81481E-6 L -0.18646 -0.1595 " pathEditMode="relative" rAng="0" ptsTypes="AA">
                                      <p:cBhvr>
                                        <p:cTn id="49" dur="2000" fill="hold"/>
                                        <p:tgtEl>
                                          <p:spTgt spid="12"/>
                                        </p:tgtEl>
                                        <p:attrNameLst>
                                          <p:attrName>ppt_x</p:attrName>
                                          <p:attrName>ppt_y</p:attrName>
                                        </p:attrNameLst>
                                      </p:cBhvr>
                                      <p:rCtr x="-9323" y="-7986"/>
                                    </p:animMotion>
                                  </p:childTnLst>
                                </p:cTn>
                              </p:par>
                              <p:par>
                                <p:cTn id="50" presetID="42" presetClass="path" presetSubtype="0" accel="50000" decel="50000" fill="hold" nodeType="withEffect">
                                  <p:stCondLst>
                                    <p:cond delay="0"/>
                                  </p:stCondLst>
                                  <p:childTnLst>
                                    <p:animMotion origin="layout" path="M -3.61111E-6 2.22222E-6 L -0.28871 0.09722 " pathEditMode="relative" rAng="0" ptsTypes="AA">
                                      <p:cBhvr>
                                        <p:cTn id="51" dur="2000" fill="hold"/>
                                        <p:tgtEl>
                                          <p:spTgt spid="24"/>
                                        </p:tgtEl>
                                        <p:attrNameLst>
                                          <p:attrName>ppt_x</p:attrName>
                                          <p:attrName>ppt_y</p:attrName>
                                        </p:attrNameLst>
                                      </p:cBhvr>
                                      <p:rCtr x="-14444" y="4861"/>
                                    </p:animMotion>
                                  </p:childTnLst>
                                </p:cTn>
                              </p:par>
                              <p:par>
                                <p:cTn id="52" presetID="42" presetClass="path" presetSubtype="0" accel="50000" decel="50000" fill="hold" nodeType="withEffect">
                                  <p:stCondLst>
                                    <p:cond delay="0"/>
                                  </p:stCondLst>
                                  <p:childTnLst>
                                    <p:animMotion origin="layout" path="M -5.55556E-7 -4.81481E-6 L -0.24618 -0.09953 " pathEditMode="relative" rAng="0" ptsTypes="AA">
                                      <p:cBhvr>
                                        <p:cTn id="53" dur="2000" fill="hold"/>
                                        <p:tgtEl>
                                          <p:spTgt spid="20"/>
                                        </p:tgtEl>
                                        <p:attrNameLst>
                                          <p:attrName>ppt_x</p:attrName>
                                          <p:attrName>ppt_y</p:attrName>
                                        </p:attrNameLst>
                                      </p:cBhvr>
                                      <p:rCtr x="-12309" y="-4977"/>
                                    </p:animMotion>
                                  </p:childTnLst>
                                </p:cTn>
                              </p:par>
                              <p:par>
                                <p:cTn id="54" presetID="42" presetClass="path" presetSubtype="0" accel="50000" decel="50000" fill="hold" nodeType="withEffect">
                                  <p:stCondLst>
                                    <p:cond delay="0"/>
                                  </p:stCondLst>
                                  <p:childTnLst>
                                    <p:animMotion origin="layout" path="M -4.72222E-6 -1.48148E-6 L -0.19253 0.25185 " pathEditMode="relative" rAng="0" ptsTypes="AA">
                                      <p:cBhvr>
                                        <p:cTn id="55" dur="2000" fill="hold"/>
                                        <p:tgtEl>
                                          <p:spTgt spid="13"/>
                                        </p:tgtEl>
                                        <p:attrNameLst>
                                          <p:attrName>ppt_x</p:attrName>
                                          <p:attrName>ppt_y</p:attrName>
                                        </p:attrNameLst>
                                      </p:cBhvr>
                                      <p:rCtr x="-9635" y="12593"/>
                                    </p:animMotion>
                                  </p:childTnLst>
                                </p:cTn>
                              </p:par>
                              <p:par>
                                <p:cTn id="56" presetID="42" presetClass="path" presetSubtype="0" accel="50000" decel="50000" fill="hold" nodeType="withEffect">
                                  <p:stCondLst>
                                    <p:cond delay="0"/>
                                  </p:stCondLst>
                                  <p:childTnLst>
                                    <p:animMotion origin="layout" path="M -3.61111E-6 -2.22222E-6 L -0.33819 0.13403 " pathEditMode="relative" rAng="0" ptsTypes="AA">
                                      <p:cBhvr>
                                        <p:cTn id="57" dur="2000" fill="hold"/>
                                        <p:tgtEl>
                                          <p:spTgt spid="23"/>
                                        </p:tgtEl>
                                        <p:attrNameLst>
                                          <p:attrName>ppt_x</p:attrName>
                                          <p:attrName>ppt_y</p:attrName>
                                        </p:attrNameLst>
                                      </p:cBhvr>
                                      <p:rCtr x="-16910" y="6690"/>
                                    </p:animMotion>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grpId="1" nodeType="clickEffect">
                                  <p:stCondLst>
                                    <p:cond delay="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par>
                          <p:cTn id="63" fill="hold">
                            <p:stCondLst>
                              <p:cond delay="500"/>
                            </p:stCondLst>
                            <p:childTnLst>
                              <p:par>
                                <p:cTn id="64" presetID="10" presetClass="entr" presetSubtype="0" fill="hold" grpId="0" nodeType="after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path" presetSubtype="0" accel="50000" decel="50000" fill="hold" nodeType="clickEffect">
                                  <p:stCondLst>
                                    <p:cond delay="0"/>
                                  </p:stCondLst>
                                  <p:childTnLst>
                                    <p:animMotion origin="layout" path="M 8.33333E-7 -4.07407E-6 L -0.17188 -0.31898 " pathEditMode="relative" rAng="0" ptsTypes="AA">
                                      <p:cBhvr>
                                        <p:cTn id="70" dur="2000" fill="hold"/>
                                        <p:tgtEl>
                                          <p:spTgt spid="19"/>
                                        </p:tgtEl>
                                        <p:attrNameLst>
                                          <p:attrName>ppt_x</p:attrName>
                                          <p:attrName>ppt_y</p:attrName>
                                        </p:attrNameLst>
                                      </p:cBhvr>
                                      <p:rCtr x="-8594" y="-15949"/>
                                    </p:animMotion>
                                  </p:childTnLst>
                                </p:cTn>
                              </p:par>
                              <p:par>
                                <p:cTn id="71" presetID="42" presetClass="path" presetSubtype="0" accel="50000" decel="50000" fill="hold" nodeType="withEffect">
                                  <p:stCondLst>
                                    <p:cond delay="0"/>
                                  </p:stCondLst>
                                  <p:childTnLst>
                                    <p:animMotion origin="layout" path="M -3.33333E-6 -4.81481E-6 L -0.23246 -0.22037 " pathEditMode="relative" rAng="0" ptsTypes="AA">
                                      <p:cBhvr>
                                        <p:cTn id="72" dur="2000" fill="hold"/>
                                        <p:tgtEl>
                                          <p:spTgt spid="22"/>
                                        </p:tgtEl>
                                        <p:attrNameLst>
                                          <p:attrName>ppt_x</p:attrName>
                                          <p:attrName>ppt_y</p:attrName>
                                        </p:attrNameLst>
                                      </p:cBhvr>
                                      <p:rCtr x="-11632" y="-11019"/>
                                    </p:animMotion>
                                  </p:childTnLst>
                                </p:cTn>
                              </p:par>
                              <p:par>
                                <p:cTn id="73" presetID="42" presetClass="path" presetSubtype="0" accel="50000" decel="50000" fill="hold" nodeType="withEffect">
                                  <p:stCondLst>
                                    <p:cond delay="0"/>
                                  </p:stCondLst>
                                  <p:childTnLst>
                                    <p:animMotion origin="layout" path="M 3.61111E-6 -4.07407E-6 L -0.21042 -0.03032 " pathEditMode="relative" rAng="0" ptsTypes="AA">
                                      <p:cBhvr>
                                        <p:cTn id="74" dur="2000" fill="hold"/>
                                        <p:tgtEl>
                                          <p:spTgt spid="21"/>
                                        </p:tgtEl>
                                        <p:attrNameLst>
                                          <p:attrName>ppt_x</p:attrName>
                                          <p:attrName>ppt_y</p:attrName>
                                        </p:attrNameLst>
                                      </p:cBhvr>
                                      <p:rCtr x="-10521" y="-1528"/>
                                    </p:animMotion>
                                  </p:childTnLst>
                                </p:cTn>
                              </p:par>
                              <p:par>
                                <p:cTn id="75" presetID="42" presetClass="path" presetSubtype="0" accel="50000" decel="50000" fill="hold" nodeType="withEffect">
                                  <p:stCondLst>
                                    <p:cond delay="0"/>
                                  </p:stCondLst>
                                  <p:childTnLst>
                                    <p:animMotion origin="layout" path="M 4.72222E-6 -2.22222E-6 L -0.12136 -0.11643 " pathEditMode="relative" rAng="0" ptsTypes="AA">
                                      <p:cBhvr>
                                        <p:cTn id="76" dur="2000" fill="hold"/>
                                        <p:tgtEl>
                                          <p:spTgt spid="16"/>
                                        </p:tgtEl>
                                        <p:attrNameLst>
                                          <p:attrName>ppt_x</p:attrName>
                                          <p:attrName>ppt_y</p:attrName>
                                        </p:attrNameLst>
                                      </p:cBhvr>
                                      <p:rCtr x="-6076" y="-5833"/>
                                    </p:animMotion>
                                  </p:childTnLst>
                                </p:cTn>
                              </p:par>
                              <p:par>
                                <p:cTn id="77" presetID="42" presetClass="path" presetSubtype="0" accel="50000" decel="50000" fill="hold" nodeType="withEffect">
                                  <p:stCondLst>
                                    <p:cond delay="0"/>
                                  </p:stCondLst>
                                  <p:childTnLst>
                                    <p:animMotion origin="layout" path="M -1.94444E-6 1.48148E-6 L -0.08628 0.08981 " pathEditMode="relative" rAng="0" ptsTypes="AA">
                                      <p:cBhvr>
                                        <p:cTn id="78" dur="2000" fill="hold"/>
                                        <p:tgtEl>
                                          <p:spTgt spid="18"/>
                                        </p:tgtEl>
                                        <p:attrNameLst>
                                          <p:attrName>ppt_x</p:attrName>
                                          <p:attrName>ppt_y</p:attrName>
                                        </p:attrNameLst>
                                      </p:cBhvr>
                                      <p:rCtr x="-4323" y="4491"/>
                                    </p:animMotion>
                                  </p:childTnLst>
                                </p:cTn>
                              </p:par>
                            </p:childTnLst>
                          </p:cTn>
                        </p:par>
                      </p:childTnLst>
                    </p:cTn>
                  </p:par>
                  <p:par>
                    <p:cTn id="79" fill="hold">
                      <p:stCondLst>
                        <p:cond delay="indefinite"/>
                      </p:stCondLst>
                      <p:childTnLst>
                        <p:par>
                          <p:cTn id="80" fill="hold">
                            <p:stCondLst>
                              <p:cond delay="0"/>
                            </p:stCondLst>
                            <p:childTnLst>
                              <p:par>
                                <p:cTn id="81" presetID="10" presetClass="exit" presetSubtype="0" fill="hold" grpId="1" nodeType="clickEffect">
                                  <p:stCondLst>
                                    <p:cond delay="0"/>
                                  </p:stCondLst>
                                  <p:childTnLst>
                                    <p:animEffect transition="out" filter="fade">
                                      <p:cBhvr>
                                        <p:cTn id="82" dur="500"/>
                                        <p:tgtEl>
                                          <p:spTgt spid="34"/>
                                        </p:tgtEl>
                                      </p:cBhvr>
                                    </p:animEffect>
                                    <p:set>
                                      <p:cBhvr>
                                        <p:cTn id="83" dur="1" fill="hold">
                                          <p:stCondLst>
                                            <p:cond delay="499"/>
                                          </p:stCondLst>
                                        </p:cTn>
                                        <p:tgtEl>
                                          <p:spTgt spid="34"/>
                                        </p:tgtEl>
                                        <p:attrNameLst>
                                          <p:attrName>style.visibility</p:attrName>
                                        </p:attrNameLst>
                                      </p:cBhvr>
                                      <p:to>
                                        <p:strVal val="hidden"/>
                                      </p:to>
                                    </p:set>
                                  </p:childTnLst>
                                </p:cTn>
                              </p:par>
                            </p:childTnLst>
                          </p:cTn>
                        </p:par>
                        <p:par>
                          <p:cTn id="84" fill="hold">
                            <p:stCondLst>
                              <p:cond delay="5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0" grpId="0"/>
      <p:bldP spid="30" grpId="1"/>
      <p:bldP spid="31" grpId="0"/>
      <p:bldP spid="31" grpId="1"/>
      <p:bldP spid="34" grpId="0"/>
      <p:bldP spid="34" grpId="1"/>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958B151E-0BB9-47F2-9A94-45B69DCED91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032708" y="925857"/>
            <a:ext cx="638300" cy="3367315"/>
          </a:xfrm>
          <a:prstGeom prst="rect">
            <a:avLst/>
          </a:prstGeom>
        </p:spPr>
      </p:pic>
      <p:sp>
        <p:nvSpPr>
          <p:cNvPr id="2" name="Text Placeholder 1">
            <a:extLst>
              <a:ext uri="{FF2B5EF4-FFF2-40B4-BE49-F238E27FC236}">
                <a16:creationId xmlns:a16="http://schemas.microsoft.com/office/drawing/2014/main" id="{4353A214-802E-4B12-9BD9-D89D045C207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3:6</a:t>
            </a:r>
          </a:p>
        </p:txBody>
      </p:sp>
      <p:pic>
        <p:nvPicPr>
          <p:cNvPr id="5" name="Picture 4">
            <a:extLst>
              <a:ext uri="{FF2B5EF4-FFF2-40B4-BE49-F238E27FC236}">
                <a16:creationId xmlns:a16="http://schemas.microsoft.com/office/drawing/2014/main" id="{33E9DF48-6487-4A41-9BB0-9BC6B8B8B05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598661" y="836712"/>
            <a:ext cx="599736" cy="3611906"/>
          </a:xfrm>
          <a:prstGeom prst="rect">
            <a:avLst/>
          </a:prstGeom>
        </p:spPr>
      </p:pic>
      <p:pic>
        <p:nvPicPr>
          <p:cNvPr id="6" name="Picture 5">
            <a:extLst>
              <a:ext uri="{FF2B5EF4-FFF2-40B4-BE49-F238E27FC236}">
                <a16:creationId xmlns:a16="http://schemas.microsoft.com/office/drawing/2014/main" id="{C727B51C-C679-4776-8E27-FC130A58CB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95110" y="1839359"/>
            <a:ext cx="370974" cy="276411"/>
          </a:xfrm>
          <a:prstGeom prst="rect">
            <a:avLst/>
          </a:prstGeom>
        </p:spPr>
      </p:pic>
      <p:pic>
        <p:nvPicPr>
          <p:cNvPr id="7" name="Picture 6">
            <a:extLst>
              <a:ext uri="{FF2B5EF4-FFF2-40B4-BE49-F238E27FC236}">
                <a16:creationId xmlns:a16="http://schemas.microsoft.com/office/drawing/2014/main" id="{B57755CF-3C1B-468C-BA44-746123E7B8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1795" y="2810546"/>
            <a:ext cx="370974" cy="276411"/>
          </a:xfrm>
          <a:prstGeom prst="rect">
            <a:avLst/>
          </a:prstGeom>
        </p:spPr>
      </p:pic>
      <p:pic>
        <p:nvPicPr>
          <p:cNvPr id="8" name="Picture 7">
            <a:extLst>
              <a:ext uri="{FF2B5EF4-FFF2-40B4-BE49-F238E27FC236}">
                <a16:creationId xmlns:a16="http://schemas.microsoft.com/office/drawing/2014/main" id="{260D9991-AA1B-4836-838E-C57C9711AB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1974" y="2432509"/>
            <a:ext cx="370974" cy="276411"/>
          </a:xfrm>
          <a:prstGeom prst="rect">
            <a:avLst/>
          </a:prstGeom>
        </p:spPr>
      </p:pic>
      <p:pic>
        <p:nvPicPr>
          <p:cNvPr id="9" name="Picture 8">
            <a:extLst>
              <a:ext uri="{FF2B5EF4-FFF2-40B4-BE49-F238E27FC236}">
                <a16:creationId xmlns:a16="http://schemas.microsoft.com/office/drawing/2014/main" id="{C18C8BAC-66E3-45D4-8356-8AAE62C023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0597" y="3108741"/>
            <a:ext cx="370974" cy="276411"/>
          </a:xfrm>
          <a:prstGeom prst="rect">
            <a:avLst/>
          </a:prstGeom>
        </p:spPr>
      </p:pic>
      <p:pic>
        <p:nvPicPr>
          <p:cNvPr id="10" name="Picture 9">
            <a:extLst>
              <a:ext uri="{FF2B5EF4-FFF2-40B4-BE49-F238E27FC236}">
                <a16:creationId xmlns:a16="http://schemas.microsoft.com/office/drawing/2014/main" id="{2948AC7C-3AF8-4244-BFBA-CF065BAE09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17975" y="1867398"/>
            <a:ext cx="370974" cy="276411"/>
          </a:xfrm>
          <a:prstGeom prst="rect">
            <a:avLst/>
          </a:prstGeom>
        </p:spPr>
      </p:pic>
      <p:pic>
        <p:nvPicPr>
          <p:cNvPr id="11" name="Picture 10">
            <a:extLst>
              <a:ext uri="{FF2B5EF4-FFF2-40B4-BE49-F238E27FC236}">
                <a16:creationId xmlns:a16="http://schemas.microsoft.com/office/drawing/2014/main" id="{D4D132B3-0606-40BC-AECF-0B6CC51EA8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5936" y="2803072"/>
            <a:ext cx="370974" cy="276411"/>
          </a:xfrm>
          <a:prstGeom prst="rect">
            <a:avLst/>
          </a:prstGeom>
        </p:spPr>
      </p:pic>
      <p:pic>
        <p:nvPicPr>
          <p:cNvPr id="12" name="Picture 11">
            <a:extLst>
              <a:ext uri="{FF2B5EF4-FFF2-40B4-BE49-F238E27FC236}">
                <a16:creationId xmlns:a16="http://schemas.microsoft.com/office/drawing/2014/main" id="{6E3E6151-8009-4D77-8B46-E99EC240AF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82587" y="1607088"/>
            <a:ext cx="370974" cy="276411"/>
          </a:xfrm>
          <a:prstGeom prst="rect">
            <a:avLst/>
          </a:prstGeom>
        </p:spPr>
      </p:pic>
      <p:pic>
        <p:nvPicPr>
          <p:cNvPr id="13" name="Picture 12">
            <a:extLst>
              <a:ext uri="{FF2B5EF4-FFF2-40B4-BE49-F238E27FC236}">
                <a16:creationId xmlns:a16="http://schemas.microsoft.com/office/drawing/2014/main" id="{715D58B4-C754-4269-A1C9-65048201A2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47144" y="2420888"/>
            <a:ext cx="370974" cy="276411"/>
          </a:xfrm>
          <a:prstGeom prst="rect">
            <a:avLst/>
          </a:prstGeom>
        </p:spPr>
      </p:pic>
      <p:pic>
        <p:nvPicPr>
          <p:cNvPr id="14" name="Picture 13">
            <a:extLst>
              <a:ext uri="{FF2B5EF4-FFF2-40B4-BE49-F238E27FC236}">
                <a16:creationId xmlns:a16="http://schemas.microsoft.com/office/drawing/2014/main" id="{6A64F13B-FA14-4863-9A25-79A002D25D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7100" y="3303564"/>
            <a:ext cx="370974" cy="276411"/>
          </a:xfrm>
          <a:prstGeom prst="rect">
            <a:avLst/>
          </a:prstGeom>
        </p:spPr>
      </p:pic>
      <p:pic>
        <p:nvPicPr>
          <p:cNvPr id="15" name="Picture 14">
            <a:extLst>
              <a:ext uri="{FF2B5EF4-FFF2-40B4-BE49-F238E27FC236}">
                <a16:creationId xmlns:a16="http://schemas.microsoft.com/office/drawing/2014/main" id="{A3A8A390-D124-4292-9BDC-24119194699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06345" y="3279902"/>
            <a:ext cx="370974" cy="276411"/>
          </a:xfrm>
          <a:prstGeom prst="rect">
            <a:avLst/>
          </a:prstGeom>
        </p:spPr>
      </p:pic>
      <p:pic>
        <p:nvPicPr>
          <p:cNvPr id="16" name="Picture 15">
            <a:extLst>
              <a:ext uri="{FF2B5EF4-FFF2-40B4-BE49-F238E27FC236}">
                <a16:creationId xmlns:a16="http://schemas.microsoft.com/office/drawing/2014/main" id="{C3CD7A76-7094-4E43-B971-5097362449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2056" y="3408582"/>
            <a:ext cx="370974" cy="276411"/>
          </a:xfrm>
          <a:prstGeom prst="rect">
            <a:avLst/>
          </a:prstGeom>
        </p:spPr>
      </p:pic>
      <p:pic>
        <p:nvPicPr>
          <p:cNvPr id="17" name="Picture 16">
            <a:extLst>
              <a:ext uri="{FF2B5EF4-FFF2-40B4-BE49-F238E27FC236}">
                <a16:creationId xmlns:a16="http://schemas.microsoft.com/office/drawing/2014/main" id="{3C3CA3E1-A0F6-4BE9-857B-44CED73FC1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4710" y="3749261"/>
            <a:ext cx="370974" cy="276411"/>
          </a:xfrm>
          <a:prstGeom prst="rect">
            <a:avLst/>
          </a:prstGeom>
        </p:spPr>
      </p:pic>
      <p:pic>
        <p:nvPicPr>
          <p:cNvPr id="18" name="Picture 17">
            <a:extLst>
              <a:ext uri="{FF2B5EF4-FFF2-40B4-BE49-F238E27FC236}">
                <a16:creationId xmlns:a16="http://schemas.microsoft.com/office/drawing/2014/main" id="{855B8602-D11B-4E35-9D10-D0D81CCE92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19280" y="3556923"/>
            <a:ext cx="370974" cy="276411"/>
          </a:xfrm>
          <a:prstGeom prst="rect">
            <a:avLst/>
          </a:prstGeom>
        </p:spPr>
      </p:pic>
      <p:pic>
        <p:nvPicPr>
          <p:cNvPr id="19" name="Picture 18">
            <a:extLst>
              <a:ext uri="{FF2B5EF4-FFF2-40B4-BE49-F238E27FC236}">
                <a16:creationId xmlns:a16="http://schemas.microsoft.com/office/drawing/2014/main" id="{4C600412-BA54-44CB-9865-27114394C8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2867" y="3099264"/>
            <a:ext cx="370974" cy="276411"/>
          </a:xfrm>
          <a:prstGeom prst="rect">
            <a:avLst/>
          </a:prstGeom>
        </p:spPr>
      </p:pic>
      <p:pic>
        <p:nvPicPr>
          <p:cNvPr id="20" name="Picture 19">
            <a:extLst>
              <a:ext uri="{FF2B5EF4-FFF2-40B4-BE49-F238E27FC236}">
                <a16:creationId xmlns:a16="http://schemas.microsoft.com/office/drawing/2014/main" id="{B4379C49-2D44-43C3-ACC2-16FC103E1E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2059" y="2520962"/>
            <a:ext cx="370974" cy="276411"/>
          </a:xfrm>
          <a:prstGeom prst="rect">
            <a:avLst/>
          </a:prstGeom>
        </p:spPr>
      </p:pic>
      <p:pic>
        <p:nvPicPr>
          <p:cNvPr id="21" name="Picture 20">
            <a:extLst>
              <a:ext uri="{FF2B5EF4-FFF2-40B4-BE49-F238E27FC236}">
                <a16:creationId xmlns:a16="http://schemas.microsoft.com/office/drawing/2014/main" id="{6FDBF71F-C7BE-4178-9718-3967CEB63F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80848" y="3982254"/>
            <a:ext cx="370974" cy="276411"/>
          </a:xfrm>
          <a:prstGeom prst="rect">
            <a:avLst/>
          </a:prstGeom>
        </p:spPr>
      </p:pic>
      <p:pic>
        <p:nvPicPr>
          <p:cNvPr id="22" name="Picture 21">
            <a:extLst>
              <a:ext uri="{FF2B5EF4-FFF2-40B4-BE49-F238E27FC236}">
                <a16:creationId xmlns:a16="http://schemas.microsoft.com/office/drawing/2014/main" id="{C86A3130-5C07-4B60-A76B-55C69713BB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05998" y="1548820"/>
            <a:ext cx="370974" cy="276411"/>
          </a:xfrm>
          <a:prstGeom prst="rect">
            <a:avLst/>
          </a:prstGeom>
        </p:spPr>
      </p:pic>
      <p:pic>
        <p:nvPicPr>
          <p:cNvPr id="23" name="Picture 22">
            <a:extLst>
              <a:ext uri="{FF2B5EF4-FFF2-40B4-BE49-F238E27FC236}">
                <a16:creationId xmlns:a16="http://schemas.microsoft.com/office/drawing/2014/main" id="{16CE6CEA-3DF8-4A8D-8DF0-E32FC0255B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0192" y="2689870"/>
            <a:ext cx="370974" cy="276411"/>
          </a:xfrm>
          <a:prstGeom prst="rect">
            <a:avLst/>
          </a:prstGeom>
        </p:spPr>
      </p:pic>
      <p:pic>
        <p:nvPicPr>
          <p:cNvPr id="24" name="Picture 23">
            <a:extLst>
              <a:ext uri="{FF2B5EF4-FFF2-40B4-BE49-F238E27FC236}">
                <a16:creationId xmlns:a16="http://schemas.microsoft.com/office/drawing/2014/main" id="{0C9C7EFE-3E64-46DE-97A9-1504309FDC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81831" y="2138968"/>
            <a:ext cx="370974" cy="276411"/>
          </a:xfrm>
          <a:prstGeom prst="rect">
            <a:avLst/>
          </a:prstGeom>
        </p:spPr>
      </p:pic>
      <p:pic>
        <p:nvPicPr>
          <p:cNvPr id="25" name="Picture 24">
            <a:extLst>
              <a:ext uri="{FF2B5EF4-FFF2-40B4-BE49-F238E27FC236}">
                <a16:creationId xmlns:a16="http://schemas.microsoft.com/office/drawing/2014/main" id="{D24020A5-B450-4D95-BB35-39DEB4EE88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88571" y="3749259"/>
            <a:ext cx="370974" cy="276411"/>
          </a:xfrm>
          <a:prstGeom prst="rect">
            <a:avLst/>
          </a:prstGeom>
        </p:spPr>
      </p:pic>
      <p:pic>
        <p:nvPicPr>
          <p:cNvPr id="31" name="Picture 30">
            <a:extLst>
              <a:ext uri="{FF2B5EF4-FFF2-40B4-BE49-F238E27FC236}">
                <a16:creationId xmlns:a16="http://schemas.microsoft.com/office/drawing/2014/main" id="{C8152E76-A6DB-4271-8C6E-C47E564A97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97194" y="5960052"/>
            <a:ext cx="5287150" cy="565292"/>
          </a:xfrm>
          <a:prstGeom prst="rect">
            <a:avLst/>
          </a:prstGeom>
        </p:spPr>
      </p:pic>
      <p:pic>
        <p:nvPicPr>
          <p:cNvPr id="32" name="Picture 31">
            <a:extLst>
              <a:ext uri="{FF2B5EF4-FFF2-40B4-BE49-F238E27FC236}">
                <a16:creationId xmlns:a16="http://schemas.microsoft.com/office/drawing/2014/main" id="{86445C67-69CF-4A7A-B6C6-C20475D25B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6310" y="5343865"/>
            <a:ext cx="1280637" cy="551160"/>
          </a:xfrm>
          <a:prstGeom prst="rect">
            <a:avLst/>
          </a:prstGeom>
        </p:spPr>
      </p:pic>
      <p:sp>
        <p:nvSpPr>
          <p:cNvPr id="33" name="TextBox 32">
            <a:extLst>
              <a:ext uri="{FF2B5EF4-FFF2-40B4-BE49-F238E27FC236}">
                <a16:creationId xmlns:a16="http://schemas.microsoft.com/office/drawing/2014/main" id="{9EDBFFF0-1B34-4248-8332-C9F67C6C8B3D}"/>
              </a:ext>
            </a:extLst>
          </p:cNvPr>
          <p:cNvSpPr txBox="1"/>
          <p:nvPr/>
        </p:nvSpPr>
        <p:spPr bwMode="auto">
          <a:xfrm>
            <a:off x="2299010" y="4940495"/>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4628A"/>
                </a:solidFill>
                <a:latin typeface="Myriad Pro" panose="020B0503030403020204" pitchFamily="34" charset="0"/>
                <a:ea typeface="Myriad Pro Semibold" charset="0"/>
                <a:cs typeface="Myriad Pro Semibold" charset="0"/>
              </a:rPr>
              <a:t>+ 5</a:t>
            </a:r>
          </a:p>
        </p:txBody>
      </p:sp>
      <p:pic>
        <p:nvPicPr>
          <p:cNvPr id="34" name="Picture 33">
            <a:extLst>
              <a:ext uri="{FF2B5EF4-FFF2-40B4-BE49-F238E27FC236}">
                <a16:creationId xmlns:a16="http://schemas.microsoft.com/office/drawing/2014/main" id="{6106C792-3F3D-4581-AAEF-995B9B884B8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32985" y="5328061"/>
            <a:ext cx="1280637" cy="551160"/>
          </a:xfrm>
          <a:prstGeom prst="rect">
            <a:avLst/>
          </a:prstGeom>
        </p:spPr>
      </p:pic>
      <p:sp>
        <p:nvSpPr>
          <p:cNvPr id="35" name="TextBox 34">
            <a:extLst>
              <a:ext uri="{FF2B5EF4-FFF2-40B4-BE49-F238E27FC236}">
                <a16:creationId xmlns:a16="http://schemas.microsoft.com/office/drawing/2014/main" id="{D1391008-EAD4-414A-9560-7A132FB09A6C}"/>
              </a:ext>
            </a:extLst>
          </p:cNvPr>
          <p:cNvSpPr txBox="1"/>
          <p:nvPr/>
        </p:nvSpPr>
        <p:spPr bwMode="auto">
          <a:xfrm>
            <a:off x="3561832" y="492469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4628A"/>
                </a:solidFill>
                <a:latin typeface="Myriad Pro" panose="020B0503030403020204" pitchFamily="34" charset="0"/>
                <a:ea typeface="Myriad Pro Semibold" charset="0"/>
                <a:cs typeface="Myriad Pro Semibold" charset="0"/>
              </a:rPr>
              <a:t>+ 5</a:t>
            </a:r>
          </a:p>
        </p:txBody>
      </p:sp>
      <p:pic>
        <p:nvPicPr>
          <p:cNvPr id="36" name="Picture 35">
            <a:extLst>
              <a:ext uri="{FF2B5EF4-FFF2-40B4-BE49-F238E27FC236}">
                <a16:creationId xmlns:a16="http://schemas.microsoft.com/office/drawing/2014/main" id="{80CF07C4-C171-4A15-A94D-CF05341412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99660" y="5337642"/>
            <a:ext cx="1280637" cy="551160"/>
          </a:xfrm>
          <a:prstGeom prst="rect">
            <a:avLst/>
          </a:prstGeom>
        </p:spPr>
      </p:pic>
      <p:sp>
        <p:nvSpPr>
          <p:cNvPr id="37" name="TextBox 36">
            <a:extLst>
              <a:ext uri="{FF2B5EF4-FFF2-40B4-BE49-F238E27FC236}">
                <a16:creationId xmlns:a16="http://schemas.microsoft.com/office/drawing/2014/main" id="{5650DE1C-41AF-4741-9FCC-40040E2CB87C}"/>
              </a:ext>
            </a:extLst>
          </p:cNvPr>
          <p:cNvSpPr txBox="1"/>
          <p:nvPr/>
        </p:nvSpPr>
        <p:spPr bwMode="auto">
          <a:xfrm>
            <a:off x="4824654" y="4934272"/>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4628A"/>
                </a:solidFill>
                <a:latin typeface="Myriad Pro" panose="020B0503030403020204" pitchFamily="34" charset="0"/>
                <a:ea typeface="Myriad Pro Semibold" charset="0"/>
                <a:cs typeface="Myriad Pro Semibold" charset="0"/>
              </a:rPr>
              <a:t>+ 5</a:t>
            </a:r>
          </a:p>
        </p:txBody>
      </p:sp>
      <p:pic>
        <p:nvPicPr>
          <p:cNvPr id="38" name="Picture 37">
            <a:extLst>
              <a:ext uri="{FF2B5EF4-FFF2-40B4-BE49-F238E27FC236}">
                <a16:creationId xmlns:a16="http://schemas.microsoft.com/office/drawing/2014/main" id="{383B3534-9A22-4C87-BBC2-EEB5A5EAEE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66336" y="5346451"/>
            <a:ext cx="1280637" cy="551160"/>
          </a:xfrm>
          <a:prstGeom prst="rect">
            <a:avLst/>
          </a:prstGeom>
        </p:spPr>
      </p:pic>
      <p:sp>
        <p:nvSpPr>
          <p:cNvPr id="39" name="TextBox 38">
            <a:extLst>
              <a:ext uri="{FF2B5EF4-FFF2-40B4-BE49-F238E27FC236}">
                <a16:creationId xmlns:a16="http://schemas.microsoft.com/office/drawing/2014/main" id="{13F3A4EE-06B8-4A53-8309-B95E37CAABEC}"/>
              </a:ext>
            </a:extLst>
          </p:cNvPr>
          <p:cNvSpPr txBox="1"/>
          <p:nvPr/>
        </p:nvSpPr>
        <p:spPr bwMode="auto">
          <a:xfrm>
            <a:off x="6099036" y="494308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4628A"/>
                </a:solidFill>
                <a:latin typeface="Myriad Pro" panose="020B0503030403020204" pitchFamily="34" charset="0"/>
                <a:ea typeface="Myriad Pro Semibold" charset="0"/>
                <a:cs typeface="Myriad Pro Semibold" charset="0"/>
              </a:rPr>
              <a:t>+ 5</a:t>
            </a:r>
          </a:p>
        </p:txBody>
      </p:sp>
      <p:pic>
        <p:nvPicPr>
          <p:cNvPr id="50" name="Picture 49">
            <a:extLst>
              <a:ext uri="{FF2B5EF4-FFF2-40B4-BE49-F238E27FC236}">
                <a16:creationId xmlns:a16="http://schemas.microsoft.com/office/drawing/2014/main" id="{EE8F9F60-1C62-4057-9DF7-69C9600EB67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1702190" y="4376014"/>
            <a:ext cx="6118760" cy="812708"/>
          </a:xfrm>
          <a:prstGeom prst="rect">
            <a:avLst/>
          </a:prstGeom>
        </p:spPr>
      </p:pic>
      <p:sp>
        <p:nvSpPr>
          <p:cNvPr id="3" name="Rectangle 2">
            <a:extLst>
              <a:ext uri="{FF2B5EF4-FFF2-40B4-BE49-F238E27FC236}">
                <a16:creationId xmlns:a16="http://schemas.microsoft.com/office/drawing/2014/main" id="{29017F4F-6E22-45D6-A819-FEAA9206844E}"/>
              </a:ext>
            </a:extLst>
          </p:cNvPr>
          <p:cNvSpPr/>
          <p:nvPr/>
        </p:nvSpPr>
        <p:spPr>
          <a:xfrm>
            <a:off x="7100240" y="2328162"/>
            <a:ext cx="1441420" cy="461665"/>
          </a:xfrm>
          <a:prstGeom prst="rect">
            <a:avLst/>
          </a:prstGeom>
        </p:spPr>
        <p:txBody>
          <a:bodyPr wrap="none">
            <a:spAutoFit/>
          </a:bodyPr>
          <a:lstStyle/>
          <a:p>
            <a:r>
              <a:rPr lang="en-GB" sz="2400" dirty="0">
                <a:latin typeface="Myriad Pro" panose="020B0503030403020204" pitchFamily="34" charset="0"/>
              </a:rPr>
              <a:t>20 ÷ 5 = 4</a:t>
            </a:r>
          </a:p>
        </p:txBody>
      </p:sp>
      <p:pic>
        <p:nvPicPr>
          <p:cNvPr id="40" name="Picture 39">
            <a:extLst>
              <a:ext uri="{FF2B5EF4-FFF2-40B4-BE49-F238E27FC236}">
                <a16:creationId xmlns:a16="http://schemas.microsoft.com/office/drawing/2014/main" id="{5CC5678D-D596-446C-AB4E-337296922C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527342" y="925857"/>
            <a:ext cx="640335" cy="3377985"/>
          </a:xfrm>
          <a:prstGeom prst="rect">
            <a:avLst/>
          </a:prstGeom>
        </p:spPr>
      </p:pic>
      <p:pic>
        <p:nvPicPr>
          <p:cNvPr id="41" name="Picture 40">
            <a:extLst>
              <a:ext uri="{FF2B5EF4-FFF2-40B4-BE49-F238E27FC236}">
                <a16:creationId xmlns:a16="http://schemas.microsoft.com/office/drawing/2014/main" id="{5377C15D-5DA6-4189-AC35-340240DC608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788025" y="925857"/>
            <a:ext cx="640335" cy="3377985"/>
          </a:xfrm>
          <a:prstGeom prst="rect">
            <a:avLst/>
          </a:prstGeom>
        </p:spPr>
      </p:pic>
      <p:pic>
        <p:nvPicPr>
          <p:cNvPr id="52" name="Picture 51">
            <a:extLst>
              <a:ext uri="{FF2B5EF4-FFF2-40B4-BE49-F238E27FC236}">
                <a16:creationId xmlns:a16="http://schemas.microsoft.com/office/drawing/2014/main" id="{A90E3607-767C-48F9-86D5-F98731A00F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198397" y="925857"/>
            <a:ext cx="640335" cy="3377985"/>
          </a:xfrm>
          <a:prstGeom prst="rect">
            <a:avLst/>
          </a:prstGeom>
        </p:spPr>
      </p:pic>
    </p:spTree>
    <p:extLst>
      <p:ext uri="{BB962C8B-B14F-4D97-AF65-F5344CB8AC3E}">
        <p14:creationId xmlns:p14="http://schemas.microsoft.com/office/powerpoint/2010/main" val="2444067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55556E-7 4.07407E-6 L -0.08316 -0.11181 " pathEditMode="relative" rAng="0" ptsTypes="AA">
                                      <p:cBhvr>
                                        <p:cTn id="6" dur="2000" fill="hold"/>
                                        <p:tgtEl>
                                          <p:spTgt spid="6"/>
                                        </p:tgtEl>
                                        <p:attrNameLst>
                                          <p:attrName>ppt_x</p:attrName>
                                          <p:attrName>ppt_y</p:attrName>
                                        </p:attrNameLst>
                                      </p:cBhvr>
                                      <p:rCtr x="-4167" y="-5602"/>
                                    </p:animMotion>
                                  </p:childTnLst>
                                </p:cTn>
                              </p:par>
                              <p:par>
                                <p:cTn id="7" presetID="42" presetClass="path" presetSubtype="0" accel="50000" decel="50000" fill="hold" nodeType="withEffect">
                                  <p:stCondLst>
                                    <p:cond delay="0"/>
                                  </p:stCondLst>
                                  <p:childTnLst>
                                    <p:animMotion origin="layout" path="M 2.5E-6 -1.11111E-6 L -0.04966 -0.05208 " pathEditMode="relative" rAng="0" ptsTypes="AA">
                                      <p:cBhvr>
                                        <p:cTn id="8" dur="2000" fill="hold"/>
                                        <p:tgtEl>
                                          <p:spTgt spid="7"/>
                                        </p:tgtEl>
                                        <p:attrNameLst>
                                          <p:attrName>ppt_x</p:attrName>
                                          <p:attrName>ppt_y</p:attrName>
                                        </p:attrNameLst>
                                      </p:cBhvr>
                                      <p:rCtr x="-2483" y="-2616"/>
                                    </p:animMotion>
                                  </p:childTnLst>
                                </p:cTn>
                              </p:par>
                              <p:par>
                                <p:cTn id="9" presetID="42" presetClass="path" presetSubtype="0" accel="50000" decel="50000" fill="hold" nodeType="withEffect">
                                  <p:stCondLst>
                                    <p:cond delay="0"/>
                                  </p:stCondLst>
                                  <p:childTnLst>
                                    <p:animMotion origin="layout" path="M 1.94444E-6 1.48148E-6 L -0.10209 -0.10023 " pathEditMode="relative" rAng="0" ptsTypes="AA">
                                      <p:cBhvr>
                                        <p:cTn id="10" dur="2000" fill="hold"/>
                                        <p:tgtEl>
                                          <p:spTgt spid="8"/>
                                        </p:tgtEl>
                                        <p:attrNameLst>
                                          <p:attrName>ppt_x</p:attrName>
                                          <p:attrName>ppt_y</p:attrName>
                                        </p:attrNameLst>
                                      </p:cBhvr>
                                      <p:rCtr x="-5104" y="-5023"/>
                                    </p:animMotion>
                                  </p:childTnLst>
                                </p:cTn>
                              </p:par>
                              <p:par>
                                <p:cTn id="11" presetID="42" presetClass="path" presetSubtype="0" accel="50000" decel="50000" fill="hold" nodeType="withEffect">
                                  <p:stCondLst>
                                    <p:cond delay="0"/>
                                  </p:stCondLst>
                                  <p:childTnLst>
                                    <p:animMotion origin="layout" path="M -8.33333E-7 3.7037E-7 L -0.06424 -0.02569 " pathEditMode="relative" rAng="0" ptsTypes="AA">
                                      <p:cBhvr>
                                        <p:cTn id="12" dur="2000" fill="hold"/>
                                        <p:tgtEl>
                                          <p:spTgt spid="15"/>
                                        </p:tgtEl>
                                        <p:attrNameLst>
                                          <p:attrName>ppt_x</p:attrName>
                                          <p:attrName>ppt_y</p:attrName>
                                        </p:attrNameLst>
                                      </p:cBhvr>
                                      <p:rCtr x="-3212" y="-1296"/>
                                    </p:animMotion>
                                  </p:childTnLst>
                                </p:cTn>
                              </p:par>
                              <p:par>
                                <p:cTn id="13" presetID="42" presetClass="path" presetSubtype="0" accel="50000" decel="50000" fill="hold" nodeType="withEffect">
                                  <p:stCondLst>
                                    <p:cond delay="0"/>
                                  </p:stCondLst>
                                  <p:childTnLst>
                                    <p:animMotion origin="layout" path="M 3.88889E-6 1.85185E-6 L -0.08421 0.00278 " pathEditMode="relative" rAng="0" ptsTypes="AA">
                                      <p:cBhvr>
                                        <p:cTn id="14" dur="2000" fill="hold"/>
                                        <p:tgtEl>
                                          <p:spTgt spid="25"/>
                                        </p:tgtEl>
                                        <p:attrNameLst>
                                          <p:attrName>ppt_x</p:attrName>
                                          <p:attrName>ppt_y</p:attrName>
                                        </p:attrNameLst>
                                      </p:cBhvr>
                                      <p:rCtr x="-4219" y="139"/>
                                    </p:animMotion>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500"/>
                                        <p:tgtEl>
                                          <p:spTgt spid="52"/>
                                        </p:tgtEl>
                                      </p:cBhvr>
                                    </p:animEffect>
                                  </p:childTnLst>
                                </p:cTn>
                              </p:par>
                              <p:par>
                                <p:cTn id="19" presetID="10" presetClass="exit" presetSubtype="0" fill="hold" nodeType="withEffect">
                                  <p:stCondLst>
                                    <p:cond delay="0"/>
                                  </p:stCondLst>
                                  <p:childTnLst>
                                    <p:animEffect transition="out" filter="fade">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7"/>
                                        </p:tgtEl>
                                      </p:cBhvr>
                                    </p:animEffect>
                                    <p:set>
                                      <p:cBhvr>
                                        <p:cTn id="24" dur="1" fill="hold">
                                          <p:stCondLst>
                                            <p:cond delay="499"/>
                                          </p:stCondLst>
                                        </p:cTn>
                                        <p:tgtEl>
                                          <p:spTgt spid="7"/>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5"/>
                                        </p:tgtEl>
                                      </p:cBhvr>
                                    </p:animEffect>
                                    <p:set>
                                      <p:cBhvr>
                                        <p:cTn id="30" dur="1" fill="hold">
                                          <p:stCondLst>
                                            <p:cond delay="499"/>
                                          </p:stCondLst>
                                        </p:cTn>
                                        <p:tgtEl>
                                          <p:spTgt spid="25"/>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15"/>
                                        </p:tgtEl>
                                      </p:cBhvr>
                                    </p:animEffect>
                                    <p:set>
                                      <p:cBhvr>
                                        <p:cTn id="33" dur="1" fill="hold">
                                          <p:stCondLst>
                                            <p:cond delay="499"/>
                                          </p:stCondLst>
                                        </p:cTn>
                                        <p:tgtEl>
                                          <p:spTgt spid="15"/>
                                        </p:tgtEl>
                                        <p:attrNameLst>
                                          <p:attrName>style.visibility</p:attrName>
                                        </p:attrNameLst>
                                      </p:cBhvr>
                                      <p:to>
                                        <p:strVal val="hidden"/>
                                      </p:to>
                                    </p:set>
                                  </p:childTnLst>
                                </p:cTn>
                              </p:par>
                              <p:par>
                                <p:cTn id="34" presetID="22" presetClass="entr" presetSubtype="8"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left)">
                                      <p:cBhvr>
                                        <p:cTn id="36" dur="500"/>
                                        <p:tgtEl>
                                          <p:spTgt spid="3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childTnLst>
                    </p:cTn>
                  </p:par>
                  <p:par>
                    <p:cTn id="40" fill="hold">
                      <p:stCondLst>
                        <p:cond delay="indefinite"/>
                      </p:stCondLst>
                      <p:childTnLst>
                        <p:par>
                          <p:cTn id="41" fill="hold">
                            <p:stCondLst>
                              <p:cond delay="0"/>
                            </p:stCondLst>
                            <p:childTnLst>
                              <p:par>
                                <p:cTn id="42" presetID="26" presetClass="emph" presetSubtype="0" fill="hold" nodeType="clickEffect">
                                  <p:stCondLst>
                                    <p:cond delay="0"/>
                                  </p:stCondLst>
                                  <p:childTnLst>
                                    <p:animEffect transition="out" filter="fade">
                                      <p:cBhvr>
                                        <p:cTn id="43" dur="500" tmFilter="0, 0; .2, .5; .8, .5; 1, 0"/>
                                        <p:tgtEl>
                                          <p:spTgt spid="52"/>
                                        </p:tgtEl>
                                      </p:cBhvr>
                                    </p:animEffect>
                                    <p:animScale>
                                      <p:cBhvr>
                                        <p:cTn id="44" dur="250" autoRev="1" fill="hold"/>
                                        <p:tgtEl>
                                          <p:spTgt spid="52"/>
                                        </p:tgtEl>
                                      </p:cBhvr>
                                      <p:by x="105000" y="105000"/>
                                    </p:animScale>
                                  </p:childTnLst>
                                </p:cTn>
                              </p:par>
                              <p:par>
                                <p:cTn id="45" presetID="3" presetClass="emph" presetSubtype="2" autoRev="1" fill="hold" grpId="1" nodeType="withEffect">
                                  <p:stCondLst>
                                    <p:cond delay="0"/>
                                  </p:stCondLst>
                                  <p:childTnLst>
                                    <p:animClr clrSpc="rgb" dir="cw">
                                      <p:cBhvr override="childStyle">
                                        <p:cTn id="46" dur="500" fill="hold"/>
                                        <p:tgtEl>
                                          <p:spTgt spid="33"/>
                                        </p:tgtEl>
                                        <p:attrNameLst>
                                          <p:attrName>style.color</p:attrName>
                                        </p:attrNameLst>
                                      </p:cBhvr>
                                      <p:to>
                                        <a:srgbClr val="FF0000"/>
                                      </p:to>
                                    </p:animClr>
                                  </p:childTnLst>
                                </p:cTn>
                              </p:par>
                            </p:childTnLst>
                          </p:cTn>
                        </p:par>
                      </p:childTnLst>
                    </p:cTn>
                  </p:par>
                  <p:par>
                    <p:cTn id="47" fill="hold">
                      <p:stCondLst>
                        <p:cond delay="indefinite"/>
                      </p:stCondLst>
                      <p:childTnLst>
                        <p:par>
                          <p:cTn id="48" fill="hold">
                            <p:stCondLst>
                              <p:cond delay="0"/>
                            </p:stCondLst>
                            <p:childTnLst>
                              <p:par>
                                <p:cTn id="49" presetID="42" presetClass="path" presetSubtype="0" accel="50000" decel="50000" fill="hold" nodeType="clickEffect">
                                  <p:stCondLst>
                                    <p:cond delay="0"/>
                                  </p:stCondLst>
                                  <p:childTnLst>
                                    <p:animMotion origin="layout" path="M -2.22222E-6 -1.11111E-6 L -0.0408 -0.01782 " pathEditMode="relative" rAng="0" ptsTypes="AA">
                                      <p:cBhvr>
                                        <p:cTn id="50" dur="2000" fill="hold"/>
                                        <p:tgtEl>
                                          <p:spTgt spid="10"/>
                                        </p:tgtEl>
                                        <p:attrNameLst>
                                          <p:attrName>ppt_x</p:attrName>
                                          <p:attrName>ppt_y</p:attrName>
                                        </p:attrNameLst>
                                      </p:cBhvr>
                                      <p:rCtr x="-2049" y="-903"/>
                                    </p:animMotion>
                                  </p:childTnLst>
                                </p:cTn>
                              </p:par>
                              <p:par>
                                <p:cTn id="51" presetID="42" presetClass="path" presetSubtype="0" accel="50000" decel="50000" fill="hold" nodeType="withEffect">
                                  <p:stCondLst>
                                    <p:cond delay="0"/>
                                  </p:stCondLst>
                                  <p:childTnLst>
                                    <p:animMotion origin="layout" path="M -3.05556E-6 3.7037E-7 L 0.04063 -0.00069 " pathEditMode="relative" rAng="0" ptsTypes="AA">
                                      <p:cBhvr>
                                        <p:cTn id="52" dur="2000" fill="hold"/>
                                        <p:tgtEl>
                                          <p:spTgt spid="9"/>
                                        </p:tgtEl>
                                        <p:attrNameLst>
                                          <p:attrName>ppt_x</p:attrName>
                                          <p:attrName>ppt_y</p:attrName>
                                        </p:attrNameLst>
                                      </p:cBhvr>
                                      <p:rCtr x="2031" y="-46"/>
                                    </p:animMotion>
                                  </p:childTnLst>
                                </p:cTn>
                              </p:par>
                              <p:par>
                                <p:cTn id="53" presetID="42" presetClass="path" presetSubtype="0" accel="50000" decel="50000" fill="hold" nodeType="withEffect">
                                  <p:stCondLst>
                                    <p:cond delay="0"/>
                                  </p:stCondLst>
                                  <p:childTnLst>
                                    <p:animMotion origin="layout" path="M -1.66667E-6 4.81481E-6 L -0.03976 -0.05579 " pathEditMode="relative" rAng="0" ptsTypes="AA">
                                      <p:cBhvr>
                                        <p:cTn id="54" dur="2000" fill="hold"/>
                                        <p:tgtEl>
                                          <p:spTgt spid="11"/>
                                        </p:tgtEl>
                                        <p:attrNameLst>
                                          <p:attrName>ppt_x</p:attrName>
                                          <p:attrName>ppt_y</p:attrName>
                                        </p:attrNameLst>
                                      </p:cBhvr>
                                      <p:rCtr x="-1997" y="-2801"/>
                                    </p:animMotion>
                                  </p:childTnLst>
                                </p:cTn>
                              </p:par>
                              <p:par>
                                <p:cTn id="55" presetID="42" presetClass="path" presetSubtype="0" accel="50000" decel="50000" fill="hold" nodeType="withEffect">
                                  <p:stCondLst>
                                    <p:cond delay="0"/>
                                  </p:stCondLst>
                                  <p:childTnLst>
                                    <p:animMotion origin="layout" path="M 3.33333E-6 1.85185E-6 L -0.04063 0.00393 " pathEditMode="relative" rAng="0" ptsTypes="AA">
                                      <p:cBhvr>
                                        <p:cTn id="56" dur="2000" fill="hold"/>
                                        <p:tgtEl>
                                          <p:spTgt spid="17"/>
                                        </p:tgtEl>
                                        <p:attrNameLst>
                                          <p:attrName>ppt_x</p:attrName>
                                          <p:attrName>ppt_y</p:attrName>
                                        </p:attrNameLst>
                                      </p:cBhvr>
                                      <p:rCtr x="-2031" y="185"/>
                                    </p:animMotion>
                                  </p:childTnLst>
                                </p:cTn>
                              </p:par>
                              <p:par>
                                <p:cTn id="57" presetID="42" presetClass="path" presetSubtype="0" accel="50000" decel="50000" fill="hold" nodeType="withEffect">
                                  <p:stCondLst>
                                    <p:cond delay="0"/>
                                  </p:stCondLst>
                                  <p:childTnLst>
                                    <p:animMotion origin="layout" path="M 3.33333E-6 1.85185E-6 L -0.09028 -0.07616 " pathEditMode="relative" rAng="0" ptsTypes="AA">
                                      <p:cBhvr>
                                        <p:cTn id="58" dur="2000" fill="hold"/>
                                        <p:tgtEl>
                                          <p:spTgt spid="12"/>
                                        </p:tgtEl>
                                        <p:attrNameLst>
                                          <p:attrName>ppt_x</p:attrName>
                                          <p:attrName>ppt_y</p:attrName>
                                        </p:attrNameLst>
                                      </p:cBhvr>
                                      <p:rCtr x="-4514" y="-3819"/>
                                    </p:animMotion>
                                  </p:childTnLst>
                                </p:cTn>
                              </p:par>
                            </p:childTnLst>
                          </p:cTn>
                        </p:par>
                        <p:par>
                          <p:cTn id="59" fill="hold">
                            <p:stCondLst>
                              <p:cond delay="2000"/>
                            </p:stCondLst>
                            <p:childTnLst>
                              <p:par>
                                <p:cTn id="60" presetID="10" presetClass="entr" presetSubtype="0" fill="hold" nodeType="after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500"/>
                                        <p:tgtEl>
                                          <p:spTgt spid="40"/>
                                        </p:tgtEl>
                                      </p:cBhvr>
                                    </p:animEffect>
                                  </p:childTnLst>
                                </p:cTn>
                              </p:par>
                            </p:childTnLst>
                          </p:cTn>
                        </p:par>
                        <p:par>
                          <p:cTn id="63" fill="hold">
                            <p:stCondLst>
                              <p:cond delay="2500"/>
                            </p:stCondLst>
                            <p:childTnLst>
                              <p:par>
                                <p:cTn id="64" presetID="10" presetClass="exit" presetSubtype="0" fill="hold" nodeType="afterEffect">
                                  <p:stCondLst>
                                    <p:cond delay="0"/>
                                  </p:stCondLst>
                                  <p:childTnLst>
                                    <p:animEffect transition="out" filter="fade">
                                      <p:cBhvr>
                                        <p:cTn id="65" dur="500"/>
                                        <p:tgtEl>
                                          <p:spTgt spid="10"/>
                                        </p:tgtEl>
                                      </p:cBhvr>
                                    </p:animEffect>
                                    <p:set>
                                      <p:cBhvr>
                                        <p:cTn id="66" dur="1" fill="hold">
                                          <p:stCondLst>
                                            <p:cond delay="499"/>
                                          </p:stCondLst>
                                        </p:cTn>
                                        <p:tgtEl>
                                          <p:spTgt spid="10"/>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9"/>
                                        </p:tgtEl>
                                      </p:cBhvr>
                                    </p:animEffect>
                                    <p:set>
                                      <p:cBhvr>
                                        <p:cTn id="69" dur="1" fill="hold">
                                          <p:stCondLst>
                                            <p:cond delay="499"/>
                                          </p:stCondLst>
                                        </p:cTn>
                                        <p:tgtEl>
                                          <p:spTgt spid="9"/>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
                                        </p:tgtEl>
                                      </p:cBhvr>
                                    </p:animEffect>
                                    <p:set>
                                      <p:cBhvr>
                                        <p:cTn id="72" dur="1" fill="hold">
                                          <p:stCondLst>
                                            <p:cond delay="499"/>
                                          </p:stCondLst>
                                        </p:cTn>
                                        <p:tgtEl>
                                          <p:spTgt spid="11"/>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17"/>
                                        </p:tgtEl>
                                      </p:cBhvr>
                                    </p:animEffect>
                                    <p:set>
                                      <p:cBhvr>
                                        <p:cTn id="75" dur="1" fill="hold">
                                          <p:stCondLst>
                                            <p:cond delay="499"/>
                                          </p:stCondLst>
                                        </p:cTn>
                                        <p:tgtEl>
                                          <p:spTgt spid="17"/>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12"/>
                                        </p:tgtEl>
                                      </p:cBhvr>
                                    </p:animEffect>
                                    <p:set>
                                      <p:cBhvr>
                                        <p:cTn id="78" dur="1" fill="hold">
                                          <p:stCondLst>
                                            <p:cond delay="499"/>
                                          </p:stCondLst>
                                        </p:cTn>
                                        <p:tgtEl>
                                          <p:spTgt spid="12"/>
                                        </p:tgtEl>
                                        <p:attrNameLst>
                                          <p:attrName>style.visibility</p:attrName>
                                        </p:attrNameLst>
                                      </p:cBhvr>
                                      <p:to>
                                        <p:strVal val="hidden"/>
                                      </p:to>
                                    </p:set>
                                  </p:childTnLst>
                                </p:cTn>
                              </p:par>
                              <p:par>
                                <p:cTn id="79" presetID="22" presetClass="entr" presetSubtype="8" fill="hold" nodeType="withEffect">
                                  <p:stCondLst>
                                    <p:cond delay="0"/>
                                  </p:stCondLst>
                                  <p:childTnLst>
                                    <p:set>
                                      <p:cBhvr>
                                        <p:cTn id="80" dur="1" fill="hold">
                                          <p:stCondLst>
                                            <p:cond delay="0"/>
                                          </p:stCondLst>
                                        </p:cTn>
                                        <p:tgtEl>
                                          <p:spTgt spid="34"/>
                                        </p:tgtEl>
                                        <p:attrNameLst>
                                          <p:attrName>style.visibility</p:attrName>
                                        </p:attrNameLst>
                                      </p:cBhvr>
                                      <p:to>
                                        <p:strVal val="visible"/>
                                      </p:to>
                                    </p:set>
                                    <p:animEffect transition="in" filter="wipe(left)">
                                      <p:cBhvr>
                                        <p:cTn id="81" dur="500"/>
                                        <p:tgtEl>
                                          <p:spTgt spid="3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5"/>
                                        </p:tgtEl>
                                        <p:attrNameLst>
                                          <p:attrName>style.visibility</p:attrName>
                                        </p:attrNameLst>
                                      </p:cBhvr>
                                      <p:to>
                                        <p:strVal val="visible"/>
                                      </p:to>
                                    </p:set>
                                    <p:animEffect transition="in" filter="fade">
                                      <p:cBhvr>
                                        <p:cTn id="84" dur="500"/>
                                        <p:tgtEl>
                                          <p:spTgt spid="35"/>
                                        </p:tgtEl>
                                      </p:cBhvr>
                                    </p:animEffect>
                                  </p:childTnLst>
                                </p:cTn>
                              </p:par>
                            </p:childTnLst>
                          </p:cTn>
                        </p:par>
                      </p:childTnLst>
                    </p:cTn>
                  </p:par>
                  <p:par>
                    <p:cTn id="85" fill="hold">
                      <p:stCondLst>
                        <p:cond delay="indefinite"/>
                      </p:stCondLst>
                      <p:childTnLst>
                        <p:par>
                          <p:cTn id="86" fill="hold">
                            <p:stCondLst>
                              <p:cond delay="0"/>
                            </p:stCondLst>
                            <p:childTnLst>
                              <p:par>
                                <p:cTn id="87" presetID="26" presetClass="emph" presetSubtype="0" fill="hold" nodeType="clickEffect">
                                  <p:stCondLst>
                                    <p:cond delay="0"/>
                                  </p:stCondLst>
                                  <p:childTnLst>
                                    <p:animEffect transition="out" filter="fade">
                                      <p:cBhvr>
                                        <p:cTn id="88" dur="500" tmFilter="0, 0; .2, .5; .8, .5; 1, 0"/>
                                        <p:tgtEl>
                                          <p:spTgt spid="40"/>
                                        </p:tgtEl>
                                      </p:cBhvr>
                                    </p:animEffect>
                                    <p:animScale>
                                      <p:cBhvr>
                                        <p:cTn id="89" dur="250" autoRev="1" fill="hold"/>
                                        <p:tgtEl>
                                          <p:spTgt spid="40"/>
                                        </p:tgtEl>
                                      </p:cBhvr>
                                      <p:by x="105000" y="105000"/>
                                    </p:animScale>
                                  </p:childTnLst>
                                </p:cTn>
                              </p:par>
                              <p:par>
                                <p:cTn id="90" presetID="3" presetClass="emph" presetSubtype="2" autoRev="1" fill="hold" grpId="1" nodeType="withEffect">
                                  <p:stCondLst>
                                    <p:cond delay="0"/>
                                  </p:stCondLst>
                                  <p:childTnLst>
                                    <p:animClr clrSpc="rgb" dir="cw">
                                      <p:cBhvr override="childStyle">
                                        <p:cTn id="91" dur="500" fill="hold"/>
                                        <p:tgtEl>
                                          <p:spTgt spid="35"/>
                                        </p:tgtEl>
                                        <p:attrNameLst>
                                          <p:attrName>style.color</p:attrName>
                                        </p:attrNameLst>
                                      </p:cBhvr>
                                      <p:to>
                                        <a:srgbClr val="FF0000"/>
                                      </p:to>
                                    </p:animClr>
                                  </p:childTnLst>
                                </p:cTn>
                              </p:par>
                              <p:par>
                                <p:cTn id="92" presetID="26" presetClass="emph" presetSubtype="0" fill="hold" nodeType="withEffect">
                                  <p:stCondLst>
                                    <p:cond delay="0"/>
                                  </p:stCondLst>
                                  <p:childTnLst>
                                    <p:animEffect transition="out" filter="fade">
                                      <p:cBhvr>
                                        <p:cTn id="93" dur="500" tmFilter="0, 0; .2, .5; .8, .5; 1, 0"/>
                                        <p:tgtEl>
                                          <p:spTgt spid="52"/>
                                        </p:tgtEl>
                                      </p:cBhvr>
                                    </p:animEffect>
                                    <p:animScale>
                                      <p:cBhvr>
                                        <p:cTn id="94" dur="250" autoRev="1" fill="hold"/>
                                        <p:tgtEl>
                                          <p:spTgt spid="52"/>
                                        </p:tgtEl>
                                      </p:cBhvr>
                                      <p:by x="105000" y="105000"/>
                                    </p:animScale>
                                  </p:childTnLst>
                                </p:cTn>
                              </p:par>
                              <p:par>
                                <p:cTn id="95" presetID="3" presetClass="emph" presetSubtype="2" autoRev="1" fill="hold" grpId="2" nodeType="withEffect">
                                  <p:stCondLst>
                                    <p:cond delay="0"/>
                                  </p:stCondLst>
                                  <p:childTnLst>
                                    <p:animClr clrSpc="rgb" dir="cw">
                                      <p:cBhvr override="childStyle">
                                        <p:cTn id="96" dur="500" fill="hold"/>
                                        <p:tgtEl>
                                          <p:spTgt spid="33"/>
                                        </p:tgtEl>
                                        <p:attrNameLst>
                                          <p:attrName>style.color</p:attrName>
                                        </p:attrNameLst>
                                      </p:cBhvr>
                                      <p:to>
                                        <a:srgbClr val="FF0000"/>
                                      </p:to>
                                    </p:animClr>
                                  </p:childTnLst>
                                </p:cTn>
                              </p:par>
                              <p:par>
                                <p:cTn id="97" presetID="42" presetClass="path" presetSubtype="0" accel="50000" decel="50000" fill="hold" nodeType="withEffect">
                                  <p:stCondLst>
                                    <p:cond delay="100"/>
                                  </p:stCondLst>
                                  <p:childTnLst>
                                    <p:animMotion origin="layout" path="M -0.00018 -1.85185E-6 L 0.06701 -0.02847 " pathEditMode="relative" rAng="0" ptsTypes="AA">
                                      <p:cBhvr>
                                        <p:cTn id="98" dur="2000" fill="hold"/>
                                        <p:tgtEl>
                                          <p:spTgt spid="14"/>
                                        </p:tgtEl>
                                        <p:attrNameLst>
                                          <p:attrName>ppt_x</p:attrName>
                                          <p:attrName>ppt_y</p:attrName>
                                        </p:attrNameLst>
                                      </p:cBhvr>
                                      <p:rCtr x="3351" y="-1435"/>
                                    </p:animMotion>
                                  </p:childTnLst>
                                </p:cTn>
                              </p:par>
                              <p:par>
                                <p:cTn id="99" presetID="42" presetClass="path" presetSubtype="0" accel="50000" decel="50000" fill="hold" nodeType="withEffect">
                                  <p:stCondLst>
                                    <p:cond delay="100"/>
                                  </p:stCondLst>
                                  <p:childTnLst>
                                    <p:animMotion origin="layout" path="M 1.38889E-6 3.7037E-7 L 0.02292 -0.14074 " pathEditMode="relative" rAng="0" ptsTypes="AA">
                                      <p:cBhvr>
                                        <p:cTn id="100" dur="2000" fill="hold"/>
                                        <p:tgtEl>
                                          <p:spTgt spid="16"/>
                                        </p:tgtEl>
                                        <p:attrNameLst>
                                          <p:attrName>ppt_x</p:attrName>
                                          <p:attrName>ppt_y</p:attrName>
                                        </p:attrNameLst>
                                      </p:cBhvr>
                                      <p:rCtr x="1146" y="-7037"/>
                                    </p:animMotion>
                                  </p:childTnLst>
                                </p:cTn>
                              </p:par>
                              <p:par>
                                <p:cTn id="101" presetID="42" presetClass="path" presetSubtype="0" accel="50000" decel="50000" fill="hold" nodeType="withEffect">
                                  <p:stCondLst>
                                    <p:cond delay="100"/>
                                  </p:stCondLst>
                                  <p:childTnLst>
                                    <p:animMotion origin="layout" path="M -4.44444E-6 -1.48148E-6 L -0.05572 -0.1118 " pathEditMode="relative" rAng="0" ptsTypes="AA">
                                      <p:cBhvr>
                                        <p:cTn id="102" dur="2000" fill="hold"/>
                                        <p:tgtEl>
                                          <p:spTgt spid="20"/>
                                        </p:tgtEl>
                                        <p:attrNameLst>
                                          <p:attrName>ppt_x</p:attrName>
                                          <p:attrName>ppt_y</p:attrName>
                                        </p:attrNameLst>
                                      </p:cBhvr>
                                      <p:rCtr x="-2795" y="-5602"/>
                                    </p:animMotion>
                                  </p:childTnLst>
                                </p:cTn>
                              </p:par>
                              <p:par>
                                <p:cTn id="103" presetID="42" presetClass="path" presetSubtype="0" accel="50000" decel="50000" fill="hold" nodeType="withEffect">
                                  <p:stCondLst>
                                    <p:cond delay="100"/>
                                  </p:stCondLst>
                                  <p:childTnLst>
                                    <p:animMotion origin="layout" path="M 2.77778E-6 1.11111E-6 L -0.05452 0.03125 " pathEditMode="relative" rAng="0" ptsTypes="AA">
                                      <p:cBhvr>
                                        <p:cTn id="104" dur="2000" fill="hold"/>
                                        <p:tgtEl>
                                          <p:spTgt spid="18"/>
                                        </p:tgtEl>
                                        <p:attrNameLst>
                                          <p:attrName>ppt_x</p:attrName>
                                          <p:attrName>ppt_y</p:attrName>
                                        </p:attrNameLst>
                                      </p:cBhvr>
                                      <p:rCtr x="-2726" y="1551"/>
                                    </p:animMotion>
                                  </p:childTnLst>
                                </p:cTn>
                              </p:par>
                              <p:par>
                                <p:cTn id="105" presetID="42" presetClass="path" presetSubtype="0" accel="50000" decel="50000" fill="hold" nodeType="withEffect">
                                  <p:stCondLst>
                                    <p:cond delay="100"/>
                                  </p:stCondLst>
                                  <p:childTnLst>
                                    <p:animMotion origin="layout" path="M 2.77778E-6 1.85185E-6 L 0.05034 -0.19421 " pathEditMode="relative" rAng="0" ptsTypes="AA">
                                      <p:cBhvr>
                                        <p:cTn id="106" dur="2000" fill="hold"/>
                                        <p:tgtEl>
                                          <p:spTgt spid="13"/>
                                        </p:tgtEl>
                                        <p:attrNameLst>
                                          <p:attrName>ppt_x</p:attrName>
                                          <p:attrName>ppt_y</p:attrName>
                                        </p:attrNameLst>
                                      </p:cBhvr>
                                      <p:rCtr x="2517" y="-9722"/>
                                    </p:animMotion>
                                  </p:childTnLst>
                                </p:cTn>
                              </p:par>
                            </p:childTnLst>
                          </p:cTn>
                        </p:par>
                        <p:par>
                          <p:cTn id="107" fill="hold">
                            <p:stCondLst>
                              <p:cond delay="2100"/>
                            </p:stCondLst>
                            <p:childTnLst>
                              <p:par>
                                <p:cTn id="108" presetID="10" presetClass="entr" presetSubtype="0" fill="hold" nodeType="after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500"/>
                                        <p:tgtEl>
                                          <p:spTgt spid="41"/>
                                        </p:tgtEl>
                                      </p:cBhvr>
                                    </p:animEffect>
                                  </p:childTnLst>
                                </p:cTn>
                              </p:par>
                            </p:childTnLst>
                          </p:cTn>
                        </p:par>
                        <p:par>
                          <p:cTn id="111" fill="hold">
                            <p:stCondLst>
                              <p:cond delay="2600"/>
                            </p:stCondLst>
                            <p:childTnLst>
                              <p:par>
                                <p:cTn id="112" presetID="10" presetClass="exit" presetSubtype="0" fill="hold" nodeType="afterEffect">
                                  <p:stCondLst>
                                    <p:cond delay="0"/>
                                  </p:stCondLst>
                                  <p:childTnLst>
                                    <p:animEffect transition="out" filter="fade">
                                      <p:cBhvr>
                                        <p:cTn id="113" dur="500"/>
                                        <p:tgtEl>
                                          <p:spTgt spid="14"/>
                                        </p:tgtEl>
                                      </p:cBhvr>
                                    </p:animEffect>
                                    <p:set>
                                      <p:cBhvr>
                                        <p:cTn id="114" dur="1" fill="hold">
                                          <p:stCondLst>
                                            <p:cond delay="499"/>
                                          </p:stCondLst>
                                        </p:cTn>
                                        <p:tgtEl>
                                          <p:spTgt spid="14"/>
                                        </p:tgtEl>
                                        <p:attrNameLst>
                                          <p:attrName>style.visibility</p:attrName>
                                        </p:attrNameLst>
                                      </p:cBhvr>
                                      <p:to>
                                        <p:strVal val="hidden"/>
                                      </p:to>
                                    </p:set>
                                  </p:childTnLst>
                                </p:cTn>
                              </p:par>
                              <p:par>
                                <p:cTn id="115" presetID="10" presetClass="exit" presetSubtype="0" fill="hold" nodeType="withEffect">
                                  <p:stCondLst>
                                    <p:cond delay="0"/>
                                  </p:stCondLst>
                                  <p:childTnLst>
                                    <p:animEffect transition="out" filter="fade">
                                      <p:cBhvr>
                                        <p:cTn id="116" dur="500"/>
                                        <p:tgtEl>
                                          <p:spTgt spid="20"/>
                                        </p:tgtEl>
                                      </p:cBhvr>
                                    </p:animEffect>
                                    <p:set>
                                      <p:cBhvr>
                                        <p:cTn id="117" dur="1" fill="hold">
                                          <p:stCondLst>
                                            <p:cond delay="499"/>
                                          </p:stCondLst>
                                        </p:cTn>
                                        <p:tgtEl>
                                          <p:spTgt spid="20"/>
                                        </p:tgtEl>
                                        <p:attrNameLst>
                                          <p:attrName>style.visibility</p:attrName>
                                        </p:attrNameLst>
                                      </p:cBhvr>
                                      <p:to>
                                        <p:strVal val="hidden"/>
                                      </p:to>
                                    </p:set>
                                  </p:childTnLst>
                                </p:cTn>
                              </p:par>
                              <p:par>
                                <p:cTn id="118" presetID="10" presetClass="exit" presetSubtype="0" fill="hold" nodeType="withEffect">
                                  <p:stCondLst>
                                    <p:cond delay="0"/>
                                  </p:stCondLst>
                                  <p:childTnLst>
                                    <p:animEffect transition="out" filter="fade">
                                      <p:cBhvr>
                                        <p:cTn id="119" dur="500"/>
                                        <p:tgtEl>
                                          <p:spTgt spid="16"/>
                                        </p:tgtEl>
                                      </p:cBhvr>
                                    </p:animEffect>
                                    <p:set>
                                      <p:cBhvr>
                                        <p:cTn id="120" dur="1" fill="hold">
                                          <p:stCondLst>
                                            <p:cond delay="499"/>
                                          </p:stCondLst>
                                        </p:cTn>
                                        <p:tgtEl>
                                          <p:spTgt spid="16"/>
                                        </p:tgtEl>
                                        <p:attrNameLst>
                                          <p:attrName>style.visibility</p:attrName>
                                        </p:attrNameLst>
                                      </p:cBhvr>
                                      <p:to>
                                        <p:strVal val="hidden"/>
                                      </p:to>
                                    </p:set>
                                  </p:childTnLst>
                                </p:cTn>
                              </p:par>
                              <p:par>
                                <p:cTn id="121" presetID="10" presetClass="exit" presetSubtype="0" fill="hold" nodeType="withEffect">
                                  <p:stCondLst>
                                    <p:cond delay="0"/>
                                  </p:stCondLst>
                                  <p:childTnLst>
                                    <p:animEffect transition="out" filter="fade">
                                      <p:cBhvr>
                                        <p:cTn id="122" dur="500"/>
                                        <p:tgtEl>
                                          <p:spTgt spid="18"/>
                                        </p:tgtEl>
                                      </p:cBhvr>
                                    </p:animEffect>
                                    <p:set>
                                      <p:cBhvr>
                                        <p:cTn id="123" dur="1" fill="hold">
                                          <p:stCondLst>
                                            <p:cond delay="499"/>
                                          </p:stCondLst>
                                        </p:cTn>
                                        <p:tgtEl>
                                          <p:spTgt spid="18"/>
                                        </p:tgtEl>
                                        <p:attrNameLst>
                                          <p:attrName>style.visibility</p:attrName>
                                        </p:attrNameLst>
                                      </p:cBhvr>
                                      <p:to>
                                        <p:strVal val="hidden"/>
                                      </p:to>
                                    </p:set>
                                  </p:childTnLst>
                                </p:cTn>
                              </p:par>
                              <p:par>
                                <p:cTn id="124" presetID="10" presetClass="exit" presetSubtype="0" fill="hold" nodeType="withEffect">
                                  <p:stCondLst>
                                    <p:cond delay="0"/>
                                  </p:stCondLst>
                                  <p:childTnLst>
                                    <p:animEffect transition="out" filter="fade">
                                      <p:cBhvr>
                                        <p:cTn id="125" dur="500"/>
                                        <p:tgtEl>
                                          <p:spTgt spid="13"/>
                                        </p:tgtEl>
                                      </p:cBhvr>
                                    </p:animEffect>
                                    <p:set>
                                      <p:cBhvr>
                                        <p:cTn id="126" dur="1" fill="hold">
                                          <p:stCondLst>
                                            <p:cond delay="499"/>
                                          </p:stCondLst>
                                        </p:cTn>
                                        <p:tgtEl>
                                          <p:spTgt spid="13"/>
                                        </p:tgtEl>
                                        <p:attrNameLst>
                                          <p:attrName>style.visibility</p:attrName>
                                        </p:attrNameLst>
                                      </p:cBhvr>
                                      <p:to>
                                        <p:strVal val="hidden"/>
                                      </p:to>
                                    </p:set>
                                  </p:childTnLst>
                                </p:cTn>
                              </p:par>
                              <p:par>
                                <p:cTn id="127" presetID="22" presetClass="entr" presetSubtype="8"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Effect transition="in" filter="wipe(left)">
                                      <p:cBhvr>
                                        <p:cTn id="129" dur="500"/>
                                        <p:tgtEl>
                                          <p:spTgt spid="36"/>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37"/>
                                        </p:tgtEl>
                                        <p:attrNameLst>
                                          <p:attrName>style.visibility</p:attrName>
                                        </p:attrNameLst>
                                      </p:cBhvr>
                                      <p:to>
                                        <p:strVal val="visible"/>
                                      </p:to>
                                    </p:set>
                                    <p:animEffect transition="in" filter="fade">
                                      <p:cBhvr>
                                        <p:cTn id="132" dur="500"/>
                                        <p:tgtEl>
                                          <p:spTgt spid="37"/>
                                        </p:tgtEl>
                                      </p:cBhvr>
                                    </p:animEffect>
                                  </p:childTnLst>
                                </p:cTn>
                              </p:par>
                            </p:childTnLst>
                          </p:cTn>
                        </p:par>
                      </p:childTnLst>
                    </p:cTn>
                  </p:par>
                  <p:par>
                    <p:cTn id="133" fill="hold">
                      <p:stCondLst>
                        <p:cond delay="indefinite"/>
                      </p:stCondLst>
                      <p:childTnLst>
                        <p:par>
                          <p:cTn id="134" fill="hold">
                            <p:stCondLst>
                              <p:cond delay="0"/>
                            </p:stCondLst>
                            <p:childTnLst>
                              <p:par>
                                <p:cTn id="135" presetID="26" presetClass="emph" presetSubtype="0" fill="hold" nodeType="clickEffect">
                                  <p:stCondLst>
                                    <p:cond delay="0"/>
                                  </p:stCondLst>
                                  <p:childTnLst>
                                    <p:animEffect transition="out" filter="fade">
                                      <p:cBhvr>
                                        <p:cTn id="136" dur="500" tmFilter="0, 0; .2, .5; .8, .5; 1, 0"/>
                                        <p:tgtEl>
                                          <p:spTgt spid="41"/>
                                        </p:tgtEl>
                                      </p:cBhvr>
                                    </p:animEffect>
                                    <p:animScale>
                                      <p:cBhvr>
                                        <p:cTn id="137" dur="250" autoRev="1" fill="hold"/>
                                        <p:tgtEl>
                                          <p:spTgt spid="41"/>
                                        </p:tgtEl>
                                      </p:cBhvr>
                                      <p:by x="105000" y="105000"/>
                                    </p:animScale>
                                  </p:childTnLst>
                                </p:cTn>
                              </p:par>
                              <p:par>
                                <p:cTn id="138" presetID="3" presetClass="emph" presetSubtype="2" autoRev="1" fill="hold" grpId="1" nodeType="withEffect">
                                  <p:stCondLst>
                                    <p:cond delay="0"/>
                                  </p:stCondLst>
                                  <p:childTnLst>
                                    <p:animClr clrSpc="rgb" dir="cw">
                                      <p:cBhvr override="childStyle">
                                        <p:cTn id="139" dur="500" fill="hold"/>
                                        <p:tgtEl>
                                          <p:spTgt spid="37"/>
                                        </p:tgtEl>
                                        <p:attrNameLst>
                                          <p:attrName>style.color</p:attrName>
                                        </p:attrNameLst>
                                      </p:cBhvr>
                                      <p:to>
                                        <a:srgbClr val="FF0000"/>
                                      </p:to>
                                    </p:animClr>
                                  </p:childTnLst>
                                </p:cTn>
                              </p:par>
                              <p:par>
                                <p:cTn id="140" presetID="26" presetClass="emph" presetSubtype="0" fill="hold" nodeType="withEffect">
                                  <p:stCondLst>
                                    <p:cond delay="0"/>
                                  </p:stCondLst>
                                  <p:childTnLst>
                                    <p:animEffect transition="out" filter="fade">
                                      <p:cBhvr>
                                        <p:cTn id="141" dur="500" tmFilter="0, 0; .2, .5; .8, .5; 1, 0"/>
                                        <p:tgtEl>
                                          <p:spTgt spid="40"/>
                                        </p:tgtEl>
                                      </p:cBhvr>
                                    </p:animEffect>
                                    <p:animScale>
                                      <p:cBhvr>
                                        <p:cTn id="142" dur="250" autoRev="1" fill="hold"/>
                                        <p:tgtEl>
                                          <p:spTgt spid="40"/>
                                        </p:tgtEl>
                                      </p:cBhvr>
                                      <p:by x="105000" y="105000"/>
                                    </p:animScale>
                                  </p:childTnLst>
                                </p:cTn>
                              </p:par>
                              <p:par>
                                <p:cTn id="143" presetID="3" presetClass="emph" presetSubtype="2" autoRev="1" fill="hold" grpId="2" nodeType="withEffect">
                                  <p:stCondLst>
                                    <p:cond delay="0"/>
                                  </p:stCondLst>
                                  <p:childTnLst>
                                    <p:animClr clrSpc="rgb" dir="cw">
                                      <p:cBhvr override="childStyle">
                                        <p:cTn id="144" dur="500" fill="hold"/>
                                        <p:tgtEl>
                                          <p:spTgt spid="35"/>
                                        </p:tgtEl>
                                        <p:attrNameLst>
                                          <p:attrName>style.color</p:attrName>
                                        </p:attrNameLst>
                                      </p:cBhvr>
                                      <p:to>
                                        <a:srgbClr val="FF0000"/>
                                      </p:to>
                                    </p:animClr>
                                  </p:childTnLst>
                                </p:cTn>
                              </p:par>
                              <p:par>
                                <p:cTn id="145" presetID="26" presetClass="emph" presetSubtype="0" fill="hold" nodeType="withEffect">
                                  <p:stCondLst>
                                    <p:cond delay="0"/>
                                  </p:stCondLst>
                                  <p:childTnLst>
                                    <p:animEffect transition="out" filter="fade">
                                      <p:cBhvr>
                                        <p:cTn id="146" dur="500" tmFilter="0, 0; .2, .5; .8, .5; 1, 0"/>
                                        <p:tgtEl>
                                          <p:spTgt spid="52"/>
                                        </p:tgtEl>
                                      </p:cBhvr>
                                    </p:animEffect>
                                    <p:animScale>
                                      <p:cBhvr>
                                        <p:cTn id="147" dur="250" autoRev="1" fill="hold"/>
                                        <p:tgtEl>
                                          <p:spTgt spid="52"/>
                                        </p:tgtEl>
                                      </p:cBhvr>
                                      <p:by x="105000" y="105000"/>
                                    </p:animScale>
                                  </p:childTnLst>
                                </p:cTn>
                              </p:par>
                              <p:par>
                                <p:cTn id="148" presetID="3" presetClass="emph" presetSubtype="2" autoRev="1" fill="hold" grpId="3" nodeType="withEffect">
                                  <p:stCondLst>
                                    <p:cond delay="0"/>
                                  </p:stCondLst>
                                  <p:childTnLst>
                                    <p:animClr clrSpc="rgb" dir="cw">
                                      <p:cBhvr override="childStyle">
                                        <p:cTn id="149" dur="500" fill="hold"/>
                                        <p:tgtEl>
                                          <p:spTgt spid="33"/>
                                        </p:tgtEl>
                                        <p:attrNameLst>
                                          <p:attrName>style.color</p:attrName>
                                        </p:attrNameLst>
                                      </p:cBhvr>
                                      <p:to>
                                        <a:srgbClr val="FF0000"/>
                                      </p:to>
                                    </p:animClr>
                                  </p:childTnLst>
                                </p:cTn>
                              </p:par>
                            </p:childTnLst>
                          </p:cTn>
                        </p:par>
                      </p:childTnLst>
                    </p:cTn>
                  </p:par>
                  <p:par>
                    <p:cTn id="150" fill="hold">
                      <p:stCondLst>
                        <p:cond delay="indefinite"/>
                      </p:stCondLst>
                      <p:childTnLst>
                        <p:par>
                          <p:cTn id="151" fill="hold">
                            <p:stCondLst>
                              <p:cond delay="0"/>
                            </p:stCondLst>
                            <p:childTnLst>
                              <p:par>
                                <p:cTn id="152" presetID="42" presetClass="path" presetSubtype="0" accel="50000" decel="50000" fill="hold" nodeType="clickEffect">
                                  <p:stCondLst>
                                    <p:cond delay="0"/>
                                  </p:stCondLst>
                                  <p:childTnLst>
                                    <p:animMotion origin="layout" path="M 3.61111E-6 -7.40741E-7 L 0.0559 -0.00023 " pathEditMode="relative" rAng="0" ptsTypes="AA">
                                      <p:cBhvr>
                                        <p:cTn id="153" dur="2000" fill="hold"/>
                                        <p:tgtEl>
                                          <p:spTgt spid="19"/>
                                        </p:tgtEl>
                                        <p:attrNameLst>
                                          <p:attrName>ppt_x</p:attrName>
                                          <p:attrName>ppt_y</p:attrName>
                                        </p:attrNameLst>
                                      </p:cBhvr>
                                      <p:rCtr x="2795" y="-23"/>
                                    </p:animMotion>
                                  </p:childTnLst>
                                </p:cTn>
                              </p:par>
                              <p:par>
                                <p:cTn id="154" presetID="42" presetClass="path" presetSubtype="0" accel="50000" decel="50000" fill="hold" nodeType="withEffect">
                                  <p:stCondLst>
                                    <p:cond delay="0"/>
                                  </p:stCondLst>
                                  <p:childTnLst>
                                    <p:animMotion origin="layout" path="M -4.16667E-6 -4.44444E-6 L 0.04063 -0.05439 " pathEditMode="relative" rAng="0" ptsTypes="AA">
                                      <p:cBhvr>
                                        <p:cTn id="155" dur="2000" fill="hold"/>
                                        <p:tgtEl>
                                          <p:spTgt spid="24"/>
                                        </p:tgtEl>
                                        <p:attrNameLst>
                                          <p:attrName>ppt_x</p:attrName>
                                          <p:attrName>ppt_y</p:attrName>
                                        </p:attrNameLst>
                                      </p:cBhvr>
                                      <p:rCtr x="2031" y="-2731"/>
                                    </p:animMotion>
                                  </p:childTnLst>
                                </p:cTn>
                              </p:par>
                              <p:par>
                                <p:cTn id="156" presetID="42" presetClass="path" presetSubtype="0" accel="50000" decel="50000" fill="hold" nodeType="withEffect">
                                  <p:stCondLst>
                                    <p:cond delay="0"/>
                                  </p:stCondLst>
                                  <p:childTnLst>
                                    <p:animMotion origin="layout" path="M 4.16667E-6 -4.81481E-6 L 0.06979 -0.06597 " pathEditMode="relative" rAng="0" ptsTypes="AA">
                                      <p:cBhvr>
                                        <p:cTn id="157" dur="2000" fill="hold"/>
                                        <p:tgtEl>
                                          <p:spTgt spid="22"/>
                                        </p:tgtEl>
                                        <p:attrNameLst>
                                          <p:attrName>ppt_x</p:attrName>
                                          <p:attrName>ppt_y</p:attrName>
                                        </p:attrNameLst>
                                      </p:cBhvr>
                                      <p:rCtr x="3490" y="-3310"/>
                                    </p:animMotion>
                                  </p:childTnLst>
                                </p:cTn>
                              </p:par>
                              <p:par>
                                <p:cTn id="158" presetID="42" presetClass="path" presetSubtype="0" accel="50000" decel="50000" fill="hold" nodeType="withEffect">
                                  <p:stCondLst>
                                    <p:cond delay="0"/>
                                  </p:stCondLst>
                                  <p:childTnLst>
                                    <p:animMotion origin="layout" path="M 4.44444E-6 4.07407E-6 L 0.06336 -0.02871 " pathEditMode="relative" rAng="0" ptsTypes="AA">
                                      <p:cBhvr>
                                        <p:cTn id="159" dur="2000" fill="hold"/>
                                        <p:tgtEl>
                                          <p:spTgt spid="21"/>
                                        </p:tgtEl>
                                        <p:attrNameLst>
                                          <p:attrName>ppt_x</p:attrName>
                                          <p:attrName>ppt_y</p:attrName>
                                        </p:attrNameLst>
                                      </p:cBhvr>
                                      <p:rCtr x="3160" y="-1435"/>
                                    </p:animMotion>
                                  </p:childTnLst>
                                </p:cTn>
                              </p:par>
                              <p:par>
                                <p:cTn id="160" presetID="42" presetClass="path" presetSubtype="0" accel="50000" decel="50000" fill="hold" nodeType="withEffect">
                                  <p:stCondLst>
                                    <p:cond delay="0"/>
                                  </p:stCondLst>
                                  <p:childTnLst>
                                    <p:animMotion origin="layout" path="M -1.38889E-6 1.48148E-6 L -0.01788 -0.03727 " pathEditMode="relative" rAng="0" ptsTypes="AA">
                                      <p:cBhvr>
                                        <p:cTn id="161" dur="2000" fill="hold"/>
                                        <p:tgtEl>
                                          <p:spTgt spid="23"/>
                                        </p:tgtEl>
                                        <p:attrNameLst>
                                          <p:attrName>ppt_x</p:attrName>
                                          <p:attrName>ppt_y</p:attrName>
                                        </p:attrNameLst>
                                      </p:cBhvr>
                                      <p:rCtr x="-903" y="-1875"/>
                                    </p:animMotion>
                                  </p:childTnLst>
                                </p:cTn>
                              </p:par>
                            </p:childTnLst>
                          </p:cTn>
                        </p:par>
                        <p:par>
                          <p:cTn id="162" fill="hold">
                            <p:stCondLst>
                              <p:cond delay="2000"/>
                            </p:stCondLst>
                            <p:childTnLst>
                              <p:par>
                                <p:cTn id="163" presetID="10" presetClass="entr" presetSubtype="0" fill="hold" nodeType="afterEffect">
                                  <p:stCondLst>
                                    <p:cond delay="0"/>
                                  </p:stCondLst>
                                  <p:childTnLst>
                                    <p:set>
                                      <p:cBhvr>
                                        <p:cTn id="164" dur="1" fill="hold">
                                          <p:stCondLst>
                                            <p:cond delay="0"/>
                                          </p:stCondLst>
                                        </p:cTn>
                                        <p:tgtEl>
                                          <p:spTgt spid="42"/>
                                        </p:tgtEl>
                                        <p:attrNameLst>
                                          <p:attrName>style.visibility</p:attrName>
                                        </p:attrNameLst>
                                      </p:cBhvr>
                                      <p:to>
                                        <p:strVal val="visible"/>
                                      </p:to>
                                    </p:set>
                                    <p:animEffect transition="in" filter="fade">
                                      <p:cBhvr>
                                        <p:cTn id="165" dur="500"/>
                                        <p:tgtEl>
                                          <p:spTgt spid="42"/>
                                        </p:tgtEl>
                                      </p:cBhvr>
                                    </p:animEffect>
                                  </p:childTnLst>
                                </p:cTn>
                              </p:par>
                            </p:childTnLst>
                          </p:cTn>
                        </p:par>
                        <p:par>
                          <p:cTn id="166" fill="hold">
                            <p:stCondLst>
                              <p:cond delay="2500"/>
                            </p:stCondLst>
                            <p:childTnLst>
                              <p:par>
                                <p:cTn id="167" presetID="10" presetClass="exit" presetSubtype="0" fill="hold" nodeType="afterEffect">
                                  <p:stCondLst>
                                    <p:cond delay="0"/>
                                  </p:stCondLst>
                                  <p:childTnLst>
                                    <p:animEffect transition="out" filter="fade">
                                      <p:cBhvr>
                                        <p:cTn id="168" dur="500"/>
                                        <p:tgtEl>
                                          <p:spTgt spid="19"/>
                                        </p:tgtEl>
                                      </p:cBhvr>
                                    </p:animEffect>
                                    <p:set>
                                      <p:cBhvr>
                                        <p:cTn id="169" dur="1" fill="hold">
                                          <p:stCondLst>
                                            <p:cond delay="499"/>
                                          </p:stCondLst>
                                        </p:cTn>
                                        <p:tgtEl>
                                          <p:spTgt spid="19"/>
                                        </p:tgtEl>
                                        <p:attrNameLst>
                                          <p:attrName>style.visibility</p:attrName>
                                        </p:attrNameLst>
                                      </p:cBhvr>
                                      <p:to>
                                        <p:strVal val="hidden"/>
                                      </p:to>
                                    </p:set>
                                  </p:childTnLst>
                                </p:cTn>
                              </p:par>
                              <p:par>
                                <p:cTn id="170" presetID="10" presetClass="exit" presetSubtype="0" fill="hold" nodeType="withEffect">
                                  <p:stCondLst>
                                    <p:cond delay="0"/>
                                  </p:stCondLst>
                                  <p:childTnLst>
                                    <p:animEffect transition="out" filter="fade">
                                      <p:cBhvr>
                                        <p:cTn id="171" dur="500"/>
                                        <p:tgtEl>
                                          <p:spTgt spid="24"/>
                                        </p:tgtEl>
                                      </p:cBhvr>
                                    </p:animEffect>
                                    <p:set>
                                      <p:cBhvr>
                                        <p:cTn id="172" dur="1" fill="hold">
                                          <p:stCondLst>
                                            <p:cond delay="499"/>
                                          </p:stCondLst>
                                        </p:cTn>
                                        <p:tgtEl>
                                          <p:spTgt spid="24"/>
                                        </p:tgtEl>
                                        <p:attrNameLst>
                                          <p:attrName>style.visibility</p:attrName>
                                        </p:attrNameLst>
                                      </p:cBhvr>
                                      <p:to>
                                        <p:strVal val="hidden"/>
                                      </p:to>
                                    </p:set>
                                  </p:childTnLst>
                                </p:cTn>
                              </p:par>
                              <p:par>
                                <p:cTn id="173" presetID="10" presetClass="exit" presetSubtype="0" fill="hold" nodeType="withEffect">
                                  <p:stCondLst>
                                    <p:cond delay="0"/>
                                  </p:stCondLst>
                                  <p:childTnLst>
                                    <p:animEffect transition="out" filter="fade">
                                      <p:cBhvr>
                                        <p:cTn id="174" dur="500"/>
                                        <p:tgtEl>
                                          <p:spTgt spid="22"/>
                                        </p:tgtEl>
                                      </p:cBhvr>
                                    </p:animEffect>
                                    <p:set>
                                      <p:cBhvr>
                                        <p:cTn id="175" dur="1" fill="hold">
                                          <p:stCondLst>
                                            <p:cond delay="499"/>
                                          </p:stCondLst>
                                        </p:cTn>
                                        <p:tgtEl>
                                          <p:spTgt spid="22"/>
                                        </p:tgtEl>
                                        <p:attrNameLst>
                                          <p:attrName>style.visibility</p:attrName>
                                        </p:attrNameLst>
                                      </p:cBhvr>
                                      <p:to>
                                        <p:strVal val="hidden"/>
                                      </p:to>
                                    </p:set>
                                  </p:childTnLst>
                                </p:cTn>
                              </p:par>
                              <p:par>
                                <p:cTn id="176" presetID="10" presetClass="exit" presetSubtype="0" fill="hold" nodeType="withEffect">
                                  <p:stCondLst>
                                    <p:cond delay="0"/>
                                  </p:stCondLst>
                                  <p:childTnLst>
                                    <p:animEffect transition="out" filter="fade">
                                      <p:cBhvr>
                                        <p:cTn id="177" dur="500"/>
                                        <p:tgtEl>
                                          <p:spTgt spid="23"/>
                                        </p:tgtEl>
                                      </p:cBhvr>
                                    </p:animEffect>
                                    <p:set>
                                      <p:cBhvr>
                                        <p:cTn id="178" dur="1" fill="hold">
                                          <p:stCondLst>
                                            <p:cond delay="499"/>
                                          </p:stCondLst>
                                        </p:cTn>
                                        <p:tgtEl>
                                          <p:spTgt spid="23"/>
                                        </p:tgtEl>
                                        <p:attrNameLst>
                                          <p:attrName>style.visibility</p:attrName>
                                        </p:attrNameLst>
                                      </p:cBhvr>
                                      <p:to>
                                        <p:strVal val="hidden"/>
                                      </p:to>
                                    </p:set>
                                  </p:childTnLst>
                                </p:cTn>
                              </p:par>
                              <p:par>
                                <p:cTn id="179" presetID="10" presetClass="exit" presetSubtype="0" fill="hold" nodeType="withEffect">
                                  <p:stCondLst>
                                    <p:cond delay="0"/>
                                  </p:stCondLst>
                                  <p:childTnLst>
                                    <p:animEffect transition="out" filter="fade">
                                      <p:cBhvr>
                                        <p:cTn id="180" dur="500"/>
                                        <p:tgtEl>
                                          <p:spTgt spid="21"/>
                                        </p:tgtEl>
                                      </p:cBhvr>
                                    </p:animEffect>
                                    <p:set>
                                      <p:cBhvr>
                                        <p:cTn id="181" dur="1" fill="hold">
                                          <p:stCondLst>
                                            <p:cond delay="499"/>
                                          </p:stCondLst>
                                        </p:cTn>
                                        <p:tgtEl>
                                          <p:spTgt spid="21"/>
                                        </p:tgtEl>
                                        <p:attrNameLst>
                                          <p:attrName>style.visibility</p:attrName>
                                        </p:attrNameLst>
                                      </p:cBhvr>
                                      <p:to>
                                        <p:strVal val="hidden"/>
                                      </p:to>
                                    </p:set>
                                  </p:childTnLst>
                                </p:cTn>
                              </p:par>
                              <p:par>
                                <p:cTn id="182" presetID="22" presetClass="entr" presetSubtype="8" fill="hold" nodeType="withEffect">
                                  <p:stCondLst>
                                    <p:cond delay="0"/>
                                  </p:stCondLst>
                                  <p:childTnLst>
                                    <p:set>
                                      <p:cBhvr>
                                        <p:cTn id="183" dur="1" fill="hold">
                                          <p:stCondLst>
                                            <p:cond delay="0"/>
                                          </p:stCondLst>
                                        </p:cTn>
                                        <p:tgtEl>
                                          <p:spTgt spid="38"/>
                                        </p:tgtEl>
                                        <p:attrNameLst>
                                          <p:attrName>style.visibility</p:attrName>
                                        </p:attrNameLst>
                                      </p:cBhvr>
                                      <p:to>
                                        <p:strVal val="visible"/>
                                      </p:to>
                                    </p:set>
                                    <p:animEffect transition="in" filter="wipe(left)">
                                      <p:cBhvr>
                                        <p:cTn id="184" dur="500"/>
                                        <p:tgtEl>
                                          <p:spTgt spid="38"/>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39"/>
                                        </p:tgtEl>
                                        <p:attrNameLst>
                                          <p:attrName>style.visibility</p:attrName>
                                        </p:attrNameLst>
                                      </p:cBhvr>
                                      <p:to>
                                        <p:strVal val="visible"/>
                                      </p:to>
                                    </p:set>
                                    <p:animEffect transition="in" filter="fade">
                                      <p:cBhvr>
                                        <p:cTn id="187" dur="500"/>
                                        <p:tgtEl>
                                          <p:spTgt spid="39"/>
                                        </p:tgtEl>
                                      </p:cBhvr>
                                    </p:animEffect>
                                  </p:childTnLst>
                                </p:cTn>
                              </p:par>
                            </p:childTnLst>
                          </p:cTn>
                        </p:par>
                      </p:childTnLst>
                    </p:cTn>
                  </p:par>
                  <p:par>
                    <p:cTn id="188" fill="hold">
                      <p:stCondLst>
                        <p:cond delay="indefinite"/>
                      </p:stCondLst>
                      <p:childTnLst>
                        <p:par>
                          <p:cTn id="189" fill="hold">
                            <p:stCondLst>
                              <p:cond delay="0"/>
                            </p:stCondLst>
                            <p:childTnLst>
                              <p:par>
                                <p:cTn id="190" presetID="26" presetClass="emph" presetSubtype="0" fill="hold" nodeType="clickEffect">
                                  <p:stCondLst>
                                    <p:cond delay="0"/>
                                  </p:stCondLst>
                                  <p:childTnLst>
                                    <p:animEffect transition="out" filter="fade">
                                      <p:cBhvr>
                                        <p:cTn id="191" dur="500" tmFilter="0, 0; .2, .5; .8, .5; 1, 0"/>
                                        <p:tgtEl>
                                          <p:spTgt spid="52"/>
                                        </p:tgtEl>
                                      </p:cBhvr>
                                    </p:animEffect>
                                    <p:animScale>
                                      <p:cBhvr>
                                        <p:cTn id="192" dur="250" autoRev="1" fill="hold"/>
                                        <p:tgtEl>
                                          <p:spTgt spid="52"/>
                                        </p:tgtEl>
                                      </p:cBhvr>
                                      <p:by x="105000" y="105000"/>
                                    </p:animScale>
                                  </p:childTnLst>
                                </p:cTn>
                              </p:par>
                              <p:par>
                                <p:cTn id="193" presetID="3" presetClass="emph" presetSubtype="2" autoRev="1" fill="hold" grpId="4" nodeType="withEffect">
                                  <p:stCondLst>
                                    <p:cond delay="0"/>
                                  </p:stCondLst>
                                  <p:childTnLst>
                                    <p:animClr clrSpc="rgb" dir="cw">
                                      <p:cBhvr override="childStyle">
                                        <p:cTn id="194" dur="500" fill="hold"/>
                                        <p:tgtEl>
                                          <p:spTgt spid="33"/>
                                        </p:tgtEl>
                                        <p:attrNameLst>
                                          <p:attrName>style.color</p:attrName>
                                        </p:attrNameLst>
                                      </p:cBhvr>
                                      <p:to>
                                        <a:srgbClr val="FF0000"/>
                                      </p:to>
                                    </p:animClr>
                                  </p:childTnLst>
                                </p:cTn>
                              </p:par>
                              <p:par>
                                <p:cTn id="195" presetID="26" presetClass="emph" presetSubtype="0" fill="hold" nodeType="withEffect">
                                  <p:stCondLst>
                                    <p:cond delay="0"/>
                                  </p:stCondLst>
                                  <p:childTnLst>
                                    <p:animEffect transition="out" filter="fade">
                                      <p:cBhvr>
                                        <p:cTn id="196" dur="500" tmFilter="0, 0; .2, .5; .8, .5; 1, 0"/>
                                        <p:tgtEl>
                                          <p:spTgt spid="40"/>
                                        </p:tgtEl>
                                      </p:cBhvr>
                                    </p:animEffect>
                                    <p:animScale>
                                      <p:cBhvr>
                                        <p:cTn id="197" dur="250" autoRev="1" fill="hold"/>
                                        <p:tgtEl>
                                          <p:spTgt spid="40"/>
                                        </p:tgtEl>
                                      </p:cBhvr>
                                      <p:by x="105000" y="105000"/>
                                    </p:animScale>
                                  </p:childTnLst>
                                </p:cTn>
                              </p:par>
                              <p:par>
                                <p:cTn id="198" presetID="3" presetClass="emph" presetSubtype="2" autoRev="1" fill="hold" grpId="3" nodeType="withEffect">
                                  <p:stCondLst>
                                    <p:cond delay="0"/>
                                  </p:stCondLst>
                                  <p:childTnLst>
                                    <p:animClr clrSpc="rgb" dir="cw">
                                      <p:cBhvr override="childStyle">
                                        <p:cTn id="199" dur="500" fill="hold"/>
                                        <p:tgtEl>
                                          <p:spTgt spid="35"/>
                                        </p:tgtEl>
                                        <p:attrNameLst>
                                          <p:attrName>style.color</p:attrName>
                                        </p:attrNameLst>
                                      </p:cBhvr>
                                      <p:to>
                                        <a:srgbClr val="FF0000"/>
                                      </p:to>
                                    </p:animClr>
                                  </p:childTnLst>
                                </p:cTn>
                              </p:par>
                              <p:par>
                                <p:cTn id="200" presetID="26" presetClass="emph" presetSubtype="0" fill="hold" nodeType="withEffect">
                                  <p:stCondLst>
                                    <p:cond delay="0"/>
                                  </p:stCondLst>
                                  <p:childTnLst>
                                    <p:animEffect transition="out" filter="fade">
                                      <p:cBhvr>
                                        <p:cTn id="201" dur="500" tmFilter="0, 0; .2, .5; .8, .5; 1, 0"/>
                                        <p:tgtEl>
                                          <p:spTgt spid="41"/>
                                        </p:tgtEl>
                                      </p:cBhvr>
                                    </p:animEffect>
                                    <p:animScale>
                                      <p:cBhvr>
                                        <p:cTn id="202" dur="250" autoRev="1" fill="hold"/>
                                        <p:tgtEl>
                                          <p:spTgt spid="41"/>
                                        </p:tgtEl>
                                      </p:cBhvr>
                                      <p:by x="105000" y="105000"/>
                                    </p:animScale>
                                  </p:childTnLst>
                                </p:cTn>
                              </p:par>
                              <p:par>
                                <p:cTn id="203" presetID="3" presetClass="emph" presetSubtype="2" autoRev="1" fill="hold" grpId="2" nodeType="withEffect">
                                  <p:stCondLst>
                                    <p:cond delay="0"/>
                                  </p:stCondLst>
                                  <p:childTnLst>
                                    <p:animClr clrSpc="rgb" dir="cw">
                                      <p:cBhvr override="childStyle">
                                        <p:cTn id="204" dur="500" fill="hold"/>
                                        <p:tgtEl>
                                          <p:spTgt spid="37"/>
                                        </p:tgtEl>
                                        <p:attrNameLst>
                                          <p:attrName>style.color</p:attrName>
                                        </p:attrNameLst>
                                      </p:cBhvr>
                                      <p:to>
                                        <a:srgbClr val="FF0000"/>
                                      </p:to>
                                    </p:animClr>
                                  </p:childTnLst>
                                </p:cTn>
                              </p:par>
                              <p:par>
                                <p:cTn id="205" presetID="26" presetClass="emph" presetSubtype="0" fill="hold" nodeType="withEffect">
                                  <p:stCondLst>
                                    <p:cond delay="0"/>
                                  </p:stCondLst>
                                  <p:childTnLst>
                                    <p:animEffect transition="out" filter="fade">
                                      <p:cBhvr>
                                        <p:cTn id="206" dur="500" tmFilter="0, 0; .2, .5; .8, .5; 1, 0"/>
                                        <p:tgtEl>
                                          <p:spTgt spid="42"/>
                                        </p:tgtEl>
                                      </p:cBhvr>
                                    </p:animEffect>
                                    <p:animScale>
                                      <p:cBhvr>
                                        <p:cTn id="207" dur="250" autoRev="1" fill="hold"/>
                                        <p:tgtEl>
                                          <p:spTgt spid="42"/>
                                        </p:tgtEl>
                                      </p:cBhvr>
                                      <p:by x="105000" y="105000"/>
                                    </p:animScale>
                                  </p:childTnLst>
                                </p:cTn>
                              </p:par>
                              <p:par>
                                <p:cTn id="208" presetID="3" presetClass="emph" presetSubtype="2" autoRev="1" fill="hold" grpId="1" nodeType="withEffect">
                                  <p:stCondLst>
                                    <p:cond delay="0"/>
                                  </p:stCondLst>
                                  <p:childTnLst>
                                    <p:animClr clrSpc="rgb" dir="cw">
                                      <p:cBhvr override="childStyle">
                                        <p:cTn id="209" dur="500" fill="hold"/>
                                        <p:tgtEl>
                                          <p:spTgt spid="39"/>
                                        </p:tgtEl>
                                        <p:attrNameLst>
                                          <p:attrName>style.color</p:attrName>
                                        </p:attrNameLst>
                                      </p:cBhvr>
                                      <p:to>
                                        <a:srgbClr val="FF0000"/>
                                      </p:to>
                                    </p:animClr>
                                  </p:childTnLst>
                                </p:cTn>
                              </p:par>
                            </p:childTnLst>
                          </p:cTn>
                        </p:par>
                        <p:par>
                          <p:cTn id="210" fill="hold">
                            <p:stCondLst>
                              <p:cond delay="1000"/>
                            </p:stCondLst>
                            <p:childTnLst>
                              <p:par>
                                <p:cTn id="211" presetID="10" presetClass="entr" presetSubtype="0" fill="hold" nodeType="afterEffect">
                                  <p:stCondLst>
                                    <p:cond delay="250"/>
                                  </p:stCondLst>
                                  <p:childTnLst>
                                    <p:set>
                                      <p:cBhvr>
                                        <p:cTn id="212" dur="1" fill="hold">
                                          <p:stCondLst>
                                            <p:cond delay="0"/>
                                          </p:stCondLst>
                                        </p:cTn>
                                        <p:tgtEl>
                                          <p:spTgt spid="50"/>
                                        </p:tgtEl>
                                        <p:attrNameLst>
                                          <p:attrName>style.visibility</p:attrName>
                                        </p:attrNameLst>
                                      </p:cBhvr>
                                      <p:to>
                                        <p:strVal val="visible"/>
                                      </p:to>
                                    </p:set>
                                    <p:animEffect transition="in" filter="fade">
                                      <p:cBhvr>
                                        <p:cTn id="213" dur="550"/>
                                        <p:tgtEl>
                                          <p:spTgt spid="50"/>
                                        </p:tgtEl>
                                      </p:cBhvr>
                                    </p:animEffect>
                                  </p:childTnLst>
                                </p:cTn>
                              </p:par>
                            </p:childTnLst>
                          </p:cTn>
                        </p:par>
                      </p:childTnLst>
                    </p:cTn>
                  </p:par>
                  <p:par>
                    <p:cTn id="214" fill="hold">
                      <p:stCondLst>
                        <p:cond delay="indefinite"/>
                      </p:stCondLst>
                      <p:childTnLst>
                        <p:par>
                          <p:cTn id="215" fill="hold">
                            <p:stCondLst>
                              <p:cond delay="0"/>
                            </p:stCondLst>
                            <p:childTnLst>
                              <p:par>
                                <p:cTn id="216" presetID="10" presetClass="entr" presetSubtype="0" fill="hold" grpId="0" nodeType="clickEffect">
                                  <p:stCondLst>
                                    <p:cond delay="0"/>
                                  </p:stCondLst>
                                  <p:childTnLst>
                                    <p:set>
                                      <p:cBhvr>
                                        <p:cTn id="217" dur="1" fill="hold">
                                          <p:stCondLst>
                                            <p:cond delay="0"/>
                                          </p:stCondLst>
                                        </p:cTn>
                                        <p:tgtEl>
                                          <p:spTgt spid="3"/>
                                        </p:tgtEl>
                                        <p:attrNameLst>
                                          <p:attrName>style.visibility</p:attrName>
                                        </p:attrNameLst>
                                      </p:cBhvr>
                                      <p:to>
                                        <p:strVal val="visible"/>
                                      </p:to>
                                    </p:set>
                                    <p:animEffect transition="in" filter="fade">
                                      <p:cBhvr>
                                        <p:cTn id="2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3" grpId="1"/>
      <p:bldP spid="33" grpId="2"/>
      <p:bldP spid="33" grpId="3"/>
      <p:bldP spid="33" grpId="4"/>
      <p:bldP spid="35" grpId="0"/>
      <p:bldP spid="35" grpId="1"/>
      <p:bldP spid="35" grpId="2"/>
      <p:bldP spid="35" grpId="3"/>
      <p:bldP spid="37" grpId="0"/>
      <p:bldP spid="37" grpId="1"/>
      <p:bldP spid="37" grpId="2"/>
      <p:bldP spid="39" grpId="0"/>
      <p:bldP spid="39" grpId="1"/>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C3F9CDE-17F1-48FA-84F0-918A0FB2615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3:6</a:t>
            </a:r>
          </a:p>
        </p:txBody>
      </p:sp>
      <p:pic>
        <p:nvPicPr>
          <p:cNvPr id="25" name="Picture 24">
            <a:extLst>
              <a:ext uri="{FF2B5EF4-FFF2-40B4-BE49-F238E27FC236}">
                <a16:creationId xmlns:a16="http://schemas.microsoft.com/office/drawing/2014/main" id="{C07E3185-4FE8-408E-B843-B7A39C36CE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7194" y="4670804"/>
            <a:ext cx="5287150" cy="565292"/>
          </a:xfrm>
          <a:prstGeom prst="rect">
            <a:avLst/>
          </a:prstGeom>
        </p:spPr>
      </p:pic>
      <p:pic>
        <p:nvPicPr>
          <p:cNvPr id="26" name="Picture 25">
            <a:extLst>
              <a:ext uri="{FF2B5EF4-FFF2-40B4-BE49-F238E27FC236}">
                <a16:creationId xmlns:a16="http://schemas.microsoft.com/office/drawing/2014/main" id="{E10D48CC-D15D-460B-912D-D0D1372C3E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966310" y="4054617"/>
            <a:ext cx="1280637" cy="551160"/>
          </a:xfrm>
          <a:prstGeom prst="rect">
            <a:avLst/>
          </a:prstGeom>
        </p:spPr>
      </p:pic>
      <p:sp>
        <p:nvSpPr>
          <p:cNvPr id="27" name="TextBox 26">
            <a:extLst>
              <a:ext uri="{FF2B5EF4-FFF2-40B4-BE49-F238E27FC236}">
                <a16:creationId xmlns:a16="http://schemas.microsoft.com/office/drawing/2014/main" id="{322263E2-FB9C-403B-A688-DE59A8DAA22A}"/>
              </a:ext>
            </a:extLst>
          </p:cNvPr>
          <p:cNvSpPr txBox="1"/>
          <p:nvPr/>
        </p:nvSpPr>
        <p:spPr bwMode="auto">
          <a:xfrm>
            <a:off x="2299010" y="3651247"/>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5</a:t>
            </a:r>
          </a:p>
        </p:txBody>
      </p:sp>
      <p:pic>
        <p:nvPicPr>
          <p:cNvPr id="28" name="Picture 27">
            <a:extLst>
              <a:ext uri="{FF2B5EF4-FFF2-40B4-BE49-F238E27FC236}">
                <a16:creationId xmlns:a16="http://schemas.microsoft.com/office/drawing/2014/main" id="{18C518A2-C2BE-4711-8733-58D07752C6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232985" y="4038813"/>
            <a:ext cx="1280637" cy="551160"/>
          </a:xfrm>
          <a:prstGeom prst="rect">
            <a:avLst/>
          </a:prstGeom>
        </p:spPr>
      </p:pic>
      <p:sp>
        <p:nvSpPr>
          <p:cNvPr id="29" name="TextBox 28">
            <a:extLst>
              <a:ext uri="{FF2B5EF4-FFF2-40B4-BE49-F238E27FC236}">
                <a16:creationId xmlns:a16="http://schemas.microsoft.com/office/drawing/2014/main" id="{28E6D8B9-01C3-4636-9A50-A51EBB1C3E36}"/>
              </a:ext>
            </a:extLst>
          </p:cNvPr>
          <p:cNvSpPr txBox="1"/>
          <p:nvPr/>
        </p:nvSpPr>
        <p:spPr bwMode="auto">
          <a:xfrm>
            <a:off x="3561832" y="363544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5</a:t>
            </a:r>
          </a:p>
        </p:txBody>
      </p:sp>
      <p:pic>
        <p:nvPicPr>
          <p:cNvPr id="30" name="Picture 29">
            <a:extLst>
              <a:ext uri="{FF2B5EF4-FFF2-40B4-BE49-F238E27FC236}">
                <a16:creationId xmlns:a16="http://schemas.microsoft.com/office/drawing/2014/main" id="{A8F682EE-BB73-43C7-A41D-4F314F5B22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4499660" y="4048394"/>
            <a:ext cx="1280637" cy="551160"/>
          </a:xfrm>
          <a:prstGeom prst="rect">
            <a:avLst/>
          </a:prstGeom>
        </p:spPr>
      </p:pic>
      <p:sp>
        <p:nvSpPr>
          <p:cNvPr id="31" name="TextBox 30">
            <a:extLst>
              <a:ext uri="{FF2B5EF4-FFF2-40B4-BE49-F238E27FC236}">
                <a16:creationId xmlns:a16="http://schemas.microsoft.com/office/drawing/2014/main" id="{49044582-2188-43E7-A95F-A76E1B29AD5A}"/>
              </a:ext>
            </a:extLst>
          </p:cNvPr>
          <p:cNvSpPr txBox="1"/>
          <p:nvPr/>
        </p:nvSpPr>
        <p:spPr bwMode="auto">
          <a:xfrm>
            <a:off x="4824654" y="3645024"/>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5</a:t>
            </a:r>
          </a:p>
        </p:txBody>
      </p:sp>
      <p:pic>
        <p:nvPicPr>
          <p:cNvPr id="32" name="Picture 31">
            <a:extLst>
              <a:ext uri="{FF2B5EF4-FFF2-40B4-BE49-F238E27FC236}">
                <a16:creationId xmlns:a16="http://schemas.microsoft.com/office/drawing/2014/main" id="{39A25682-4C35-44BA-A08A-D0C8F55602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5766336" y="4057203"/>
            <a:ext cx="1280637" cy="551160"/>
          </a:xfrm>
          <a:prstGeom prst="rect">
            <a:avLst/>
          </a:prstGeom>
        </p:spPr>
      </p:pic>
      <p:sp>
        <p:nvSpPr>
          <p:cNvPr id="33" name="TextBox 32">
            <a:extLst>
              <a:ext uri="{FF2B5EF4-FFF2-40B4-BE49-F238E27FC236}">
                <a16:creationId xmlns:a16="http://schemas.microsoft.com/office/drawing/2014/main" id="{D5FB7B3D-7258-4BD8-A9DC-AA9324F3676E}"/>
              </a:ext>
            </a:extLst>
          </p:cNvPr>
          <p:cNvSpPr txBox="1"/>
          <p:nvPr/>
        </p:nvSpPr>
        <p:spPr bwMode="auto">
          <a:xfrm>
            <a:off x="6099036" y="365383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5</a:t>
            </a:r>
          </a:p>
        </p:txBody>
      </p:sp>
      <p:pic>
        <p:nvPicPr>
          <p:cNvPr id="34" name="Picture 33">
            <a:extLst>
              <a:ext uri="{FF2B5EF4-FFF2-40B4-BE49-F238E27FC236}">
                <a16:creationId xmlns:a16="http://schemas.microsoft.com/office/drawing/2014/main" id="{96982FB0-A361-4A3E-BB72-7B23E4E6BE7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702190" y="1049922"/>
            <a:ext cx="6118760" cy="812708"/>
          </a:xfrm>
          <a:prstGeom prst="rect">
            <a:avLst/>
          </a:prstGeom>
        </p:spPr>
      </p:pic>
      <p:pic>
        <p:nvPicPr>
          <p:cNvPr id="43" name="Picture 42">
            <a:extLst>
              <a:ext uri="{FF2B5EF4-FFF2-40B4-BE49-F238E27FC236}">
                <a16:creationId xmlns:a16="http://schemas.microsoft.com/office/drawing/2014/main" id="{CC0DE7A7-DB5B-44DD-AC64-7D7C8C3BAC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91680" y="1989696"/>
            <a:ext cx="1296772" cy="1237051"/>
          </a:xfrm>
          <a:prstGeom prst="rect">
            <a:avLst/>
          </a:prstGeom>
        </p:spPr>
      </p:pic>
      <p:pic>
        <p:nvPicPr>
          <p:cNvPr id="45" name="Picture 44">
            <a:extLst>
              <a:ext uri="{FF2B5EF4-FFF2-40B4-BE49-F238E27FC236}">
                <a16:creationId xmlns:a16="http://schemas.microsoft.com/office/drawing/2014/main" id="{78BD9029-5866-4914-9796-C269551AB2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68740" y="1934638"/>
            <a:ext cx="1193153" cy="1392014"/>
          </a:xfrm>
          <a:prstGeom prst="rect">
            <a:avLst/>
          </a:prstGeom>
        </p:spPr>
      </p:pic>
      <p:pic>
        <p:nvPicPr>
          <p:cNvPr id="47" name="Picture 46">
            <a:extLst>
              <a:ext uri="{FF2B5EF4-FFF2-40B4-BE49-F238E27FC236}">
                <a16:creationId xmlns:a16="http://schemas.microsoft.com/office/drawing/2014/main" id="{DFADFA4E-B0D5-469A-BFF9-1F70F74855C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14928" y="2053572"/>
            <a:ext cx="1326077" cy="1193469"/>
          </a:xfrm>
          <a:prstGeom prst="rect">
            <a:avLst/>
          </a:prstGeom>
        </p:spPr>
      </p:pic>
      <p:pic>
        <p:nvPicPr>
          <p:cNvPr id="49" name="Picture 48">
            <a:extLst>
              <a:ext uri="{FF2B5EF4-FFF2-40B4-BE49-F238E27FC236}">
                <a16:creationId xmlns:a16="http://schemas.microsoft.com/office/drawing/2014/main" id="{86C7A789-1F99-4F2B-B53E-C4ECEF99EE9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77545" y="2112694"/>
            <a:ext cx="1070720" cy="1311424"/>
          </a:xfrm>
          <a:prstGeom prst="rect">
            <a:avLst/>
          </a:prstGeom>
        </p:spPr>
      </p:pic>
      <p:sp>
        <p:nvSpPr>
          <p:cNvPr id="52" name="Rectangle 51">
            <a:extLst>
              <a:ext uri="{FF2B5EF4-FFF2-40B4-BE49-F238E27FC236}">
                <a16:creationId xmlns:a16="http://schemas.microsoft.com/office/drawing/2014/main" id="{626990DC-F6CC-4C8D-8239-59465607438E}"/>
              </a:ext>
            </a:extLst>
          </p:cNvPr>
          <p:cNvSpPr/>
          <p:nvPr/>
        </p:nvSpPr>
        <p:spPr>
          <a:xfrm>
            <a:off x="3668569" y="5637621"/>
            <a:ext cx="1492717"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20 ÷ 5 = 4 </a:t>
            </a:r>
            <a:endParaRPr lang="en-GB" sz="2400" dirty="0">
              <a:latin typeface="Myriad Pro" panose="020B0503030403020204" pitchFamily="34" charset="0"/>
            </a:endParaRPr>
          </a:p>
        </p:txBody>
      </p:sp>
      <p:pic>
        <p:nvPicPr>
          <p:cNvPr id="4" name="Picture 3">
            <a:extLst>
              <a:ext uri="{FF2B5EF4-FFF2-40B4-BE49-F238E27FC236}">
                <a16:creationId xmlns:a16="http://schemas.microsoft.com/office/drawing/2014/main" id="{341A2597-D767-4E96-8992-E4AD2D34A60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06945" y="1868706"/>
            <a:ext cx="1471424" cy="1438172"/>
          </a:xfrm>
          <a:prstGeom prst="rect">
            <a:avLst/>
          </a:prstGeom>
        </p:spPr>
      </p:pic>
      <p:pic>
        <p:nvPicPr>
          <p:cNvPr id="6" name="Picture 5">
            <a:extLst>
              <a:ext uri="{FF2B5EF4-FFF2-40B4-BE49-F238E27FC236}">
                <a16:creationId xmlns:a16="http://schemas.microsoft.com/office/drawing/2014/main" id="{59F003BA-6374-4714-9F24-CAAF2250C79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64267" y="1827099"/>
            <a:ext cx="1371666" cy="1579494"/>
          </a:xfrm>
          <a:prstGeom prst="rect">
            <a:avLst/>
          </a:prstGeom>
        </p:spPr>
      </p:pic>
      <p:pic>
        <p:nvPicPr>
          <p:cNvPr id="8" name="Picture 7">
            <a:extLst>
              <a:ext uri="{FF2B5EF4-FFF2-40B4-BE49-F238E27FC236}">
                <a16:creationId xmlns:a16="http://schemas.microsoft.com/office/drawing/2014/main" id="{F8AF7B9C-A65C-406E-90A6-DED7723948C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23674" y="1984591"/>
            <a:ext cx="1504676" cy="1379980"/>
          </a:xfrm>
          <a:prstGeom prst="rect">
            <a:avLst/>
          </a:prstGeom>
        </p:spPr>
      </p:pic>
      <p:pic>
        <p:nvPicPr>
          <p:cNvPr id="10" name="Picture 9">
            <a:extLst>
              <a:ext uri="{FF2B5EF4-FFF2-40B4-BE49-F238E27FC236}">
                <a16:creationId xmlns:a16="http://schemas.microsoft.com/office/drawing/2014/main" id="{B4502CDB-12FC-4687-904F-B811F8759025}"/>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741005" y="2053572"/>
            <a:ext cx="1321788" cy="1488050"/>
          </a:xfrm>
          <a:prstGeom prst="rect">
            <a:avLst/>
          </a:prstGeom>
        </p:spPr>
      </p:pic>
    </p:spTree>
    <p:extLst>
      <p:ext uri="{BB962C8B-B14F-4D97-AF65-F5344CB8AC3E}">
        <p14:creationId xmlns:p14="http://schemas.microsoft.com/office/powerpoint/2010/main" val="388748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right)">
                                      <p:cBhvr>
                                        <p:cTn id="7" dur="500"/>
                                        <p:tgtEl>
                                          <p:spTgt spid="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500"/>
                            </p:stCondLst>
                            <p:childTnLst>
                              <p:par>
                                <p:cTn id="15" presetID="10" presetClass="exit" presetSubtype="0" fill="hold" nodeType="afterEffect">
                                  <p:stCondLst>
                                    <p:cond delay="250"/>
                                  </p:stCondLst>
                                  <p:childTnLst>
                                    <p:animEffect transition="out" filter="fade">
                                      <p:cBhvr>
                                        <p:cTn id="16" dur="500"/>
                                        <p:tgtEl>
                                          <p:spTgt spid="49"/>
                                        </p:tgtEl>
                                      </p:cBhvr>
                                    </p:animEffect>
                                    <p:set>
                                      <p:cBhvr>
                                        <p:cTn id="17" dur="1" fill="hold">
                                          <p:stCondLst>
                                            <p:cond delay="499"/>
                                          </p:stCondLst>
                                        </p:cTn>
                                        <p:tgtEl>
                                          <p:spTgt spid="49"/>
                                        </p:tgtEl>
                                        <p:attrNameLst>
                                          <p:attrName>style.visibility</p:attrName>
                                        </p:attrNameLst>
                                      </p:cBhvr>
                                      <p:to>
                                        <p:strVal val="hidden"/>
                                      </p:to>
                                    </p:set>
                                  </p:childTnLst>
                                </p:cTn>
                              </p:par>
                              <p:par>
                                <p:cTn id="18" presetID="10" presetClass="exit" presetSubtype="0" fill="hold" nodeType="withEffect">
                                  <p:stCondLst>
                                    <p:cond delay="250"/>
                                  </p:stCondLst>
                                  <p:childTnLst>
                                    <p:animEffect transition="out" filter="fade">
                                      <p:cBhvr>
                                        <p:cTn id="19" dur="500"/>
                                        <p:tgtEl>
                                          <p:spTgt spid="10"/>
                                        </p:tgtEl>
                                      </p:cBhvr>
                                    </p:animEffect>
                                    <p:set>
                                      <p:cBhvr>
                                        <p:cTn id="20" dur="1" fill="hold">
                                          <p:stCondLst>
                                            <p:cond delay="499"/>
                                          </p:stCondLst>
                                        </p:cTn>
                                        <p:tgtEl>
                                          <p:spTgt spid="10"/>
                                        </p:tgtEl>
                                        <p:attrNameLst>
                                          <p:attrName>style.visibility</p:attrName>
                                        </p:attrNameLst>
                                      </p:cBhvr>
                                      <p:to>
                                        <p:strVal val="hidden"/>
                                      </p:to>
                                    </p:set>
                                  </p:childTnLst>
                                </p:cTn>
                              </p:par>
                              <p:par>
                                <p:cTn id="21" presetID="10" presetClass="exit" presetSubtype="0" fill="hold" nodeType="withEffect">
                                  <p:stCondLst>
                                    <p:cond delay="250"/>
                                  </p:stCondLst>
                                  <p:childTnLst>
                                    <p:animEffect transition="out" filter="fade">
                                      <p:cBhvr>
                                        <p:cTn id="22" dur="500"/>
                                        <p:tgtEl>
                                          <p:spTgt spid="34"/>
                                        </p:tgtEl>
                                      </p:cBhvr>
                                    </p:animEffect>
                                    <p:set>
                                      <p:cBhvr>
                                        <p:cTn id="23" dur="1" fill="hold">
                                          <p:stCondLst>
                                            <p:cond delay="499"/>
                                          </p:stCondLst>
                                        </p:cTn>
                                        <p:tgtEl>
                                          <p:spTgt spid="3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right)">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par>
                          <p:cTn id="35" fill="hold">
                            <p:stCondLst>
                              <p:cond delay="500"/>
                            </p:stCondLst>
                            <p:childTnLst>
                              <p:par>
                                <p:cTn id="36" presetID="10" presetClass="exit" presetSubtype="0" fill="hold" nodeType="afterEffect">
                                  <p:stCondLst>
                                    <p:cond delay="250"/>
                                  </p:stCondLst>
                                  <p:childTnLst>
                                    <p:animEffect transition="out" filter="fade">
                                      <p:cBhvr>
                                        <p:cTn id="37" dur="500"/>
                                        <p:tgtEl>
                                          <p:spTgt spid="47"/>
                                        </p:tgtEl>
                                      </p:cBhvr>
                                    </p:animEffect>
                                    <p:set>
                                      <p:cBhvr>
                                        <p:cTn id="38" dur="1" fill="hold">
                                          <p:stCondLst>
                                            <p:cond delay="499"/>
                                          </p:stCondLst>
                                        </p:cTn>
                                        <p:tgtEl>
                                          <p:spTgt spid="47"/>
                                        </p:tgtEl>
                                        <p:attrNameLst>
                                          <p:attrName>style.visibility</p:attrName>
                                        </p:attrNameLst>
                                      </p:cBhvr>
                                      <p:to>
                                        <p:strVal val="hidden"/>
                                      </p:to>
                                    </p:set>
                                  </p:childTnLst>
                                </p:cTn>
                              </p:par>
                              <p:par>
                                <p:cTn id="39" presetID="10" presetClass="exit" presetSubtype="0" fill="hold" nodeType="withEffect">
                                  <p:stCondLst>
                                    <p:cond delay="250"/>
                                  </p:stCondLst>
                                  <p:childTnLst>
                                    <p:animEffect transition="out" filter="fade">
                                      <p:cBhvr>
                                        <p:cTn id="40" dur="500"/>
                                        <p:tgtEl>
                                          <p:spTgt spid="8"/>
                                        </p:tgtEl>
                                      </p:cBhvr>
                                    </p:animEffect>
                                    <p:set>
                                      <p:cBhvr>
                                        <p:cTn id="41" dur="1" fill="hold">
                                          <p:stCondLst>
                                            <p:cond delay="499"/>
                                          </p:stCondLst>
                                        </p:cTn>
                                        <p:tgtEl>
                                          <p:spTgt spid="8"/>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2" fill="hold" nodeType="click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right)">
                                      <p:cBhvr>
                                        <p:cTn id="46" dur="500"/>
                                        <p:tgtEl>
                                          <p:spTgt spid="2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par>
                                <p:cTn id="50" presetID="10" presetClass="entr" presetSubtype="0"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childTnLst>
                          </p:cTn>
                        </p:par>
                        <p:par>
                          <p:cTn id="53" fill="hold">
                            <p:stCondLst>
                              <p:cond delay="500"/>
                            </p:stCondLst>
                            <p:childTnLst>
                              <p:par>
                                <p:cTn id="54" presetID="10" presetClass="exit" presetSubtype="0" fill="hold" nodeType="afterEffect">
                                  <p:stCondLst>
                                    <p:cond delay="250"/>
                                  </p:stCondLst>
                                  <p:childTnLst>
                                    <p:animEffect transition="out" filter="fade">
                                      <p:cBhvr>
                                        <p:cTn id="55" dur="500"/>
                                        <p:tgtEl>
                                          <p:spTgt spid="45"/>
                                        </p:tgtEl>
                                      </p:cBhvr>
                                    </p:animEffect>
                                    <p:set>
                                      <p:cBhvr>
                                        <p:cTn id="56" dur="1" fill="hold">
                                          <p:stCondLst>
                                            <p:cond delay="499"/>
                                          </p:stCondLst>
                                        </p:cTn>
                                        <p:tgtEl>
                                          <p:spTgt spid="45"/>
                                        </p:tgtEl>
                                        <p:attrNameLst>
                                          <p:attrName>style.visibility</p:attrName>
                                        </p:attrNameLst>
                                      </p:cBhvr>
                                      <p:to>
                                        <p:strVal val="hidden"/>
                                      </p:to>
                                    </p:set>
                                  </p:childTnLst>
                                </p:cTn>
                              </p:par>
                              <p:par>
                                <p:cTn id="57" presetID="10" presetClass="exit" presetSubtype="0" fill="hold" nodeType="withEffect">
                                  <p:stCondLst>
                                    <p:cond delay="250"/>
                                  </p:stCondLst>
                                  <p:childTnLst>
                                    <p:animEffect transition="out" filter="fade">
                                      <p:cBhvr>
                                        <p:cTn id="58" dur="500"/>
                                        <p:tgtEl>
                                          <p:spTgt spid="6"/>
                                        </p:tgtEl>
                                      </p:cBhvr>
                                    </p:animEffect>
                                    <p:set>
                                      <p:cBhvr>
                                        <p:cTn id="59" dur="1" fill="hold">
                                          <p:stCondLst>
                                            <p:cond delay="499"/>
                                          </p:stCondLst>
                                        </p:cTn>
                                        <p:tgtEl>
                                          <p:spTgt spid="6"/>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nodeType="click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wipe(right)">
                                      <p:cBhvr>
                                        <p:cTn id="64" dur="500"/>
                                        <p:tgtEl>
                                          <p:spTgt spid="2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par>
                                <p:cTn id="68" presetID="10"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fade">
                                      <p:cBhvr>
                                        <p:cTn id="70" dur="500"/>
                                        <p:tgtEl>
                                          <p:spTgt spid="4"/>
                                        </p:tgtEl>
                                      </p:cBhvr>
                                    </p:animEffect>
                                  </p:childTnLst>
                                </p:cTn>
                              </p:par>
                            </p:childTnLst>
                          </p:cTn>
                        </p:par>
                        <p:par>
                          <p:cTn id="71" fill="hold">
                            <p:stCondLst>
                              <p:cond delay="500"/>
                            </p:stCondLst>
                            <p:childTnLst>
                              <p:par>
                                <p:cTn id="72" presetID="10" presetClass="exit" presetSubtype="0" fill="hold" nodeType="afterEffect">
                                  <p:stCondLst>
                                    <p:cond delay="250"/>
                                  </p:stCondLst>
                                  <p:childTnLst>
                                    <p:animEffect transition="out" filter="fade">
                                      <p:cBhvr>
                                        <p:cTn id="73" dur="500"/>
                                        <p:tgtEl>
                                          <p:spTgt spid="43"/>
                                        </p:tgtEl>
                                      </p:cBhvr>
                                    </p:animEffect>
                                    <p:set>
                                      <p:cBhvr>
                                        <p:cTn id="74" dur="1" fill="hold">
                                          <p:stCondLst>
                                            <p:cond delay="499"/>
                                          </p:stCondLst>
                                        </p:cTn>
                                        <p:tgtEl>
                                          <p:spTgt spid="43"/>
                                        </p:tgtEl>
                                        <p:attrNameLst>
                                          <p:attrName>style.visibility</p:attrName>
                                        </p:attrNameLst>
                                      </p:cBhvr>
                                      <p:to>
                                        <p:strVal val="hidden"/>
                                      </p:to>
                                    </p:set>
                                  </p:childTnLst>
                                </p:cTn>
                              </p:par>
                              <p:par>
                                <p:cTn id="75" presetID="10" presetClass="exit" presetSubtype="0" fill="hold" nodeType="withEffect">
                                  <p:stCondLst>
                                    <p:cond delay="250"/>
                                  </p:stCondLst>
                                  <p:childTnLst>
                                    <p:animEffect transition="out" filter="fade">
                                      <p:cBhvr>
                                        <p:cTn id="76" dur="500"/>
                                        <p:tgtEl>
                                          <p:spTgt spid="4"/>
                                        </p:tgtEl>
                                      </p:cBhvr>
                                    </p:animEffect>
                                    <p:set>
                                      <p:cBhvr>
                                        <p:cTn id="77" dur="1" fill="hold">
                                          <p:stCondLst>
                                            <p:cond delay="499"/>
                                          </p:stCondLst>
                                        </p:cTn>
                                        <p:tgtEl>
                                          <p:spTgt spid="4"/>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52"/>
                                        </p:tgtEl>
                                        <p:attrNameLst>
                                          <p:attrName>style.visibility</p:attrName>
                                        </p:attrNameLst>
                                      </p:cBhvr>
                                      <p:to>
                                        <p:strVal val="visible"/>
                                      </p:to>
                                    </p:set>
                                    <p:animEffect transition="in" filter="fade">
                                      <p:cBhvr>
                                        <p:cTn id="8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1" grpId="0"/>
      <p:bldP spid="33"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D0B3F28-503B-418D-8F2F-C2E3CA79AF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3728" y="1772816"/>
            <a:ext cx="5453411" cy="3099134"/>
          </a:xfrm>
          <a:prstGeom prst="rect">
            <a:avLst/>
          </a:prstGeom>
        </p:spPr>
      </p:pic>
      <p:sp>
        <p:nvSpPr>
          <p:cNvPr id="2" name="Text Placeholder 1">
            <a:extLst>
              <a:ext uri="{FF2B5EF4-FFF2-40B4-BE49-F238E27FC236}">
                <a16:creationId xmlns:a16="http://schemas.microsoft.com/office/drawing/2014/main" id="{1781EFC6-0B64-462A-B8DA-1EB00EC61FF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3:8</a:t>
            </a:r>
          </a:p>
        </p:txBody>
      </p:sp>
      <p:sp>
        <p:nvSpPr>
          <p:cNvPr id="3" name="Rectangle 2">
            <a:extLst>
              <a:ext uri="{FF2B5EF4-FFF2-40B4-BE49-F238E27FC236}">
                <a16:creationId xmlns:a16="http://schemas.microsoft.com/office/drawing/2014/main" id="{B71E0F4E-1790-44D5-8030-DB4D70E0FBB6}"/>
              </a:ext>
            </a:extLst>
          </p:cNvPr>
          <p:cNvSpPr/>
          <p:nvPr/>
        </p:nvSpPr>
        <p:spPr>
          <a:xfrm>
            <a:off x="247450" y="807095"/>
            <a:ext cx="8649099" cy="461665"/>
          </a:xfrm>
          <a:prstGeom prst="rect">
            <a:avLst/>
          </a:prstGeom>
        </p:spPr>
        <p:txBody>
          <a:bodyPr wrap="none">
            <a:spAutoFit/>
          </a:bodyPr>
          <a:lstStyle/>
          <a:p>
            <a:pPr algn="ctr"/>
            <a:r>
              <a:rPr lang="en-US" sz="2400" dirty="0">
                <a:latin typeface="Myriad Pro" panose="020B0503030403020204" pitchFamily="34" charset="0"/>
              </a:rPr>
              <a:t>10 loaves, shared equally between </a:t>
            </a:r>
            <a:r>
              <a:rPr lang="en-US" sz="2400" b="1" dirty="0">
                <a:latin typeface="Myriad Pro" panose="020B0503030403020204" pitchFamily="34" charset="0"/>
              </a:rPr>
              <a:t>5</a:t>
            </a:r>
            <a:r>
              <a:rPr lang="en-US" sz="2400" dirty="0">
                <a:latin typeface="Myriad Pro" panose="020B0503030403020204" pitchFamily="34" charset="0"/>
              </a:rPr>
              <a:t> bags. How many in each bag?</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id="{34747EBB-93FE-4472-AF09-F67E61A14277}"/>
              </a:ext>
            </a:extLst>
          </p:cNvPr>
          <p:cNvSpPr/>
          <p:nvPr/>
        </p:nvSpPr>
        <p:spPr>
          <a:xfrm>
            <a:off x="3779912" y="1264531"/>
            <a:ext cx="102143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10 ÷ 5 </a:t>
            </a:r>
            <a:endParaRPr lang="en-GB" sz="2400" dirty="0">
              <a:latin typeface="Myriad Pro" panose="020B0503030403020204" pitchFamily="34" charset="0"/>
            </a:endParaRPr>
          </a:p>
        </p:txBody>
      </p:sp>
      <p:pic>
        <p:nvPicPr>
          <p:cNvPr id="11" name="Picture 10">
            <a:extLst>
              <a:ext uri="{FF2B5EF4-FFF2-40B4-BE49-F238E27FC236}">
                <a16:creationId xmlns:a16="http://schemas.microsoft.com/office/drawing/2014/main" id="{D79FFBB1-FE13-45B3-A410-E48B2AA66B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56322" y="2195339"/>
            <a:ext cx="404393" cy="404393"/>
          </a:xfrm>
          <a:prstGeom prst="rect">
            <a:avLst/>
          </a:prstGeom>
        </p:spPr>
      </p:pic>
      <p:pic>
        <p:nvPicPr>
          <p:cNvPr id="12" name="Picture 11">
            <a:extLst>
              <a:ext uri="{FF2B5EF4-FFF2-40B4-BE49-F238E27FC236}">
                <a16:creationId xmlns:a16="http://schemas.microsoft.com/office/drawing/2014/main" id="{2361C546-03A7-4740-AEFD-40B95C5E47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7046" y="1813861"/>
            <a:ext cx="404393" cy="404393"/>
          </a:xfrm>
          <a:prstGeom prst="rect">
            <a:avLst/>
          </a:prstGeom>
        </p:spPr>
      </p:pic>
      <p:pic>
        <p:nvPicPr>
          <p:cNvPr id="13" name="Picture 12">
            <a:extLst>
              <a:ext uri="{FF2B5EF4-FFF2-40B4-BE49-F238E27FC236}">
                <a16:creationId xmlns:a16="http://schemas.microsoft.com/office/drawing/2014/main" id="{99B1C936-790D-4D68-8FBA-2D1A096BC4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4703" y="2517822"/>
            <a:ext cx="404393" cy="404393"/>
          </a:xfrm>
          <a:prstGeom prst="rect">
            <a:avLst/>
          </a:prstGeom>
        </p:spPr>
      </p:pic>
      <p:pic>
        <p:nvPicPr>
          <p:cNvPr id="14" name="Picture 13">
            <a:extLst>
              <a:ext uri="{FF2B5EF4-FFF2-40B4-BE49-F238E27FC236}">
                <a16:creationId xmlns:a16="http://schemas.microsoft.com/office/drawing/2014/main" id="{640AC134-42FA-4074-93A9-83210F50B3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69320" y="3385567"/>
            <a:ext cx="404393" cy="404393"/>
          </a:xfrm>
          <a:prstGeom prst="rect">
            <a:avLst/>
          </a:prstGeom>
        </p:spPr>
      </p:pic>
      <p:pic>
        <p:nvPicPr>
          <p:cNvPr id="15" name="Picture 14">
            <a:extLst>
              <a:ext uri="{FF2B5EF4-FFF2-40B4-BE49-F238E27FC236}">
                <a16:creationId xmlns:a16="http://schemas.microsoft.com/office/drawing/2014/main" id="{A6D3DCE5-E389-4136-B987-D1EC8921C0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2695880"/>
            <a:ext cx="404393" cy="404393"/>
          </a:xfrm>
          <a:prstGeom prst="rect">
            <a:avLst/>
          </a:prstGeom>
        </p:spPr>
      </p:pic>
      <p:pic>
        <p:nvPicPr>
          <p:cNvPr id="16" name="Picture 15">
            <a:extLst>
              <a:ext uri="{FF2B5EF4-FFF2-40B4-BE49-F238E27FC236}">
                <a16:creationId xmlns:a16="http://schemas.microsoft.com/office/drawing/2014/main" id="{9685E95F-21BE-4FAB-A31E-0EBF8D64C4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36579" y="2844305"/>
            <a:ext cx="404393" cy="404393"/>
          </a:xfrm>
          <a:prstGeom prst="rect">
            <a:avLst/>
          </a:prstGeom>
        </p:spPr>
      </p:pic>
      <p:pic>
        <p:nvPicPr>
          <p:cNvPr id="17" name="Picture 16">
            <a:extLst>
              <a:ext uri="{FF2B5EF4-FFF2-40B4-BE49-F238E27FC236}">
                <a16:creationId xmlns:a16="http://schemas.microsoft.com/office/drawing/2014/main" id="{F45D32A4-B673-48FF-ABBF-60782502D8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2858" y="4121896"/>
            <a:ext cx="404393" cy="404393"/>
          </a:xfrm>
          <a:prstGeom prst="rect">
            <a:avLst/>
          </a:prstGeom>
        </p:spPr>
      </p:pic>
      <p:pic>
        <p:nvPicPr>
          <p:cNvPr id="18" name="Picture 17">
            <a:extLst>
              <a:ext uri="{FF2B5EF4-FFF2-40B4-BE49-F238E27FC236}">
                <a16:creationId xmlns:a16="http://schemas.microsoft.com/office/drawing/2014/main" id="{0ECF2B1E-27DE-4DC7-9B6C-350B8D861A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9071" y="4392759"/>
            <a:ext cx="404393" cy="404393"/>
          </a:xfrm>
          <a:prstGeom prst="rect">
            <a:avLst/>
          </a:prstGeom>
        </p:spPr>
      </p:pic>
      <p:pic>
        <p:nvPicPr>
          <p:cNvPr id="19" name="Picture 18">
            <a:extLst>
              <a:ext uri="{FF2B5EF4-FFF2-40B4-BE49-F238E27FC236}">
                <a16:creationId xmlns:a16="http://schemas.microsoft.com/office/drawing/2014/main" id="{273F83BB-3101-466C-A68F-C8247FFFF5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128" y="3870573"/>
            <a:ext cx="404393" cy="404393"/>
          </a:xfrm>
          <a:prstGeom prst="rect">
            <a:avLst/>
          </a:prstGeom>
        </p:spPr>
      </p:pic>
      <p:pic>
        <p:nvPicPr>
          <p:cNvPr id="20" name="Picture 19">
            <a:extLst>
              <a:ext uri="{FF2B5EF4-FFF2-40B4-BE49-F238E27FC236}">
                <a16:creationId xmlns:a16="http://schemas.microsoft.com/office/drawing/2014/main" id="{495500E9-0E98-42F8-B353-02C139455B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6256" y="3466688"/>
            <a:ext cx="404393" cy="404393"/>
          </a:xfrm>
          <a:prstGeom prst="rect">
            <a:avLst/>
          </a:prstGeom>
        </p:spPr>
      </p:pic>
      <p:pic>
        <p:nvPicPr>
          <p:cNvPr id="21" name="Picture 20">
            <a:extLst>
              <a:ext uri="{FF2B5EF4-FFF2-40B4-BE49-F238E27FC236}">
                <a16:creationId xmlns:a16="http://schemas.microsoft.com/office/drawing/2014/main" id="{25896E63-2EB8-4BF2-80F4-FE5E8D77516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233"/>
          <a:stretch/>
        </p:blipFill>
        <p:spPr>
          <a:xfrm>
            <a:off x="1353431" y="5100852"/>
            <a:ext cx="2545577" cy="507541"/>
          </a:xfrm>
          <a:prstGeom prst="rect">
            <a:avLst/>
          </a:prstGeom>
        </p:spPr>
      </p:pic>
      <p:pic>
        <p:nvPicPr>
          <p:cNvPr id="22" name="Picture 21">
            <a:extLst>
              <a:ext uri="{FF2B5EF4-FFF2-40B4-BE49-F238E27FC236}">
                <a16:creationId xmlns:a16="http://schemas.microsoft.com/office/drawing/2014/main" id="{BC94FF65-AE50-401B-8A8A-992932B7050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13342"/>
          <a:stretch/>
        </p:blipFill>
        <p:spPr>
          <a:xfrm>
            <a:off x="1353431" y="5661249"/>
            <a:ext cx="2545577" cy="507551"/>
          </a:xfrm>
          <a:prstGeom prst="rect">
            <a:avLst/>
          </a:prstGeom>
        </p:spPr>
      </p:pic>
      <p:sp>
        <p:nvSpPr>
          <p:cNvPr id="25" name="Rectangle 24">
            <a:extLst>
              <a:ext uri="{FF2B5EF4-FFF2-40B4-BE49-F238E27FC236}">
                <a16:creationId xmlns:a16="http://schemas.microsoft.com/office/drawing/2014/main" id="{582185C9-6478-4B6A-9BD8-51731B9B4B38}"/>
              </a:ext>
            </a:extLst>
          </p:cNvPr>
          <p:cNvSpPr/>
          <p:nvPr/>
        </p:nvSpPr>
        <p:spPr>
          <a:xfrm>
            <a:off x="1621640" y="1636408"/>
            <a:ext cx="5297669"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10 divided between 5 is equal to 2 each.</a:t>
            </a:r>
            <a:endParaRPr lang="en-GB" sz="2400" dirty="0">
              <a:latin typeface="Myriad Pro" panose="020B0503030403020204" pitchFamily="34" charset="0"/>
            </a:endParaRPr>
          </a:p>
        </p:txBody>
      </p:sp>
      <p:sp>
        <p:nvSpPr>
          <p:cNvPr id="26" name="Rectangle 25">
            <a:extLst>
              <a:ext uri="{FF2B5EF4-FFF2-40B4-BE49-F238E27FC236}">
                <a16:creationId xmlns:a16="http://schemas.microsoft.com/office/drawing/2014/main" id="{122D2079-F456-4A5C-8B5E-7161AFE35586}"/>
              </a:ext>
            </a:extLst>
          </p:cNvPr>
          <p:cNvSpPr/>
          <p:nvPr/>
        </p:nvSpPr>
        <p:spPr>
          <a:xfrm>
            <a:off x="4641750" y="1253751"/>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2</a:t>
            </a:r>
            <a:endParaRPr lang="en-GB" sz="2400" dirty="0"/>
          </a:p>
        </p:txBody>
      </p:sp>
      <p:pic>
        <p:nvPicPr>
          <p:cNvPr id="28" name="Picture 27">
            <a:extLst>
              <a:ext uri="{FF2B5EF4-FFF2-40B4-BE49-F238E27FC236}">
                <a16:creationId xmlns:a16="http://schemas.microsoft.com/office/drawing/2014/main" id="{E8B88433-4485-4ABA-A5B6-F6D4047E8DA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97760" y="4797152"/>
            <a:ext cx="3491514" cy="358648"/>
          </a:xfrm>
          <a:prstGeom prst="rect">
            <a:avLst/>
          </a:prstGeom>
        </p:spPr>
      </p:pic>
    </p:spTree>
    <p:extLst>
      <p:ext uri="{BB962C8B-B14F-4D97-AF65-F5344CB8AC3E}">
        <p14:creationId xmlns:p14="http://schemas.microsoft.com/office/powerpoint/2010/main" val="73387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10"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par>
                                <p:cTn id="40" presetID="10" presetClass="entr" presetSubtype="0"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2.5E-6 2.96296E-6 L -0.15677 0.4324 " pathEditMode="relative" rAng="0" ptsTypes="AA">
                                      <p:cBhvr>
                                        <p:cTn id="46" dur="2000" fill="hold"/>
                                        <p:tgtEl>
                                          <p:spTgt spid="11"/>
                                        </p:tgtEl>
                                        <p:attrNameLst>
                                          <p:attrName>ppt_x</p:attrName>
                                          <p:attrName>ppt_y</p:attrName>
                                        </p:attrNameLst>
                                      </p:cBhvr>
                                      <p:rCtr x="-7847" y="21620"/>
                                    </p:animMotion>
                                  </p:childTnLst>
                                </p:cTn>
                              </p:par>
                              <p:par>
                                <p:cTn id="47" presetID="42" presetClass="path" presetSubtype="0" accel="50000" decel="50000" fill="hold" nodeType="withEffect">
                                  <p:stCondLst>
                                    <p:cond delay="0"/>
                                  </p:stCondLst>
                                  <p:childTnLst>
                                    <p:animMotion origin="layout" path="M 8.33333E-7 -2.96296E-6 L -0.12413 0.33681 " pathEditMode="relative" rAng="0" ptsTypes="AA">
                                      <p:cBhvr>
                                        <p:cTn id="48" dur="2000" fill="hold"/>
                                        <p:tgtEl>
                                          <p:spTgt spid="16"/>
                                        </p:tgtEl>
                                        <p:attrNameLst>
                                          <p:attrName>ppt_x</p:attrName>
                                          <p:attrName>ppt_y</p:attrName>
                                        </p:attrNameLst>
                                      </p:cBhvr>
                                      <p:rCtr x="-6215" y="16829"/>
                                    </p:animMotion>
                                  </p:childTnLst>
                                </p:cTn>
                              </p:par>
                              <p:par>
                                <p:cTn id="49" presetID="42" presetClass="path" presetSubtype="0" accel="50000" decel="50000" fill="hold" nodeType="withEffect">
                                  <p:stCondLst>
                                    <p:cond delay="0"/>
                                  </p:stCondLst>
                                  <p:childTnLst>
                                    <p:animMotion origin="layout" path="M 1.38889E-6 2.22222E-6 L -0.22674 0.38449 " pathEditMode="relative" rAng="0" ptsTypes="AA">
                                      <p:cBhvr>
                                        <p:cTn id="50" dur="2000" fill="hold"/>
                                        <p:tgtEl>
                                          <p:spTgt spid="13"/>
                                        </p:tgtEl>
                                        <p:attrNameLst>
                                          <p:attrName>ppt_x</p:attrName>
                                          <p:attrName>ppt_y</p:attrName>
                                        </p:attrNameLst>
                                      </p:cBhvr>
                                      <p:rCtr x="-11337" y="19213"/>
                                    </p:animMotion>
                                  </p:childTnLst>
                                </p:cTn>
                              </p:par>
                              <p:par>
                                <p:cTn id="51" presetID="42" presetClass="path" presetSubtype="0" accel="50000" decel="50000" fill="hold" nodeType="withEffect">
                                  <p:stCondLst>
                                    <p:cond delay="0"/>
                                  </p:stCondLst>
                                  <p:childTnLst>
                                    <p:animMotion origin="layout" path="M -1.38889E-6 1.85185E-6 L -0.08802 0.25972 " pathEditMode="relative" rAng="0" ptsTypes="AA">
                                      <p:cBhvr>
                                        <p:cTn id="52" dur="2000" fill="hold"/>
                                        <p:tgtEl>
                                          <p:spTgt spid="14"/>
                                        </p:tgtEl>
                                        <p:attrNameLst>
                                          <p:attrName>ppt_x</p:attrName>
                                          <p:attrName>ppt_y</p:attrName>
                                        </p:attrNameLst>
                                      </p:cBhvr>
                                      <p:rCtr x="-4410" y="12986"/>
                                    </p:animMotion>
                                  </p:childTnLst>
                                </p:cTn>
                              </p:par>
                              <p:par>
                                <p:cTn id="53" presetID="42" presetClass="path" presetSubtype="0" accel="50000" decel="50000" fill="hold" nodeType="withEffect">
                                  <p:stCondLst>
                                    <p:cond delay="0"/>
                                  </p:stCondLst>
                                  <p:childTnLst>
                                    <p:animMotion origin="layout" path="M -0.00208 -0.00138 L 0.06823 0.15139 " pathEditMode="relative" rAng="0" ptsTypes="AA">
                                      <p:cBhvr>
                                        <p:cTn id="54" dur="2000" fill="hold"/>
                                        <p:tgtEl>
                                          <p:spTgt spid="17"/>
                                        </p:tgtEl>
                                        <p:attrNameLst>
                                          <p:attrName>ppt_x</p:attrName>
                                          <p:attrName>ppt_y</p:attrName>
                                        </p:attrNameLst>
                                      </p:cBhvr>
                                      <p:rCtr x="3507" y="7639"/>
                                    </p:animMotion>
                                  </p:childTnLst>
                                </p:cTn>
                              </p:par>
                            </p:childTnLst>
                          </p:cTn>
                        </p:par>
                        <p:par>
                          <p:cTn id="55" fill="hold">
                            <p:stCondLst>
                              <p:cond delay="2000"/>
                            </p:stCondLst>
                            <p:childTnLst>
                              <p:par>
                                <p:cTn id="56" presetID="10" presetClass="entr" presetSubtype="0" fill="hold" nodeType="afterEffect">
                                  <p:stCondLst>
                                    <p:cond delay="25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childTnLst>
                          </p:cTn>
                        </p:par>
                        <p:par>
                          <p:cTn id="59" fill="hold">
                            <p:stCondLst>
                              <p:cond delay="2750"/>
                            </p:stCondLst>
                            <p:childTnLst>
                              <p:par>
                                <p:cTn id="60" presetID="10" presetClass="exit" presetSubtype="0" fill="hold" nodeType="afterEffect">
                                  <p:stCondLst>
                                    <p:cond delay="0"/>
                                  </p:stCondLst>
                                  <p:childTnLst>
                                    <p:animEffect transition="out" filter="fade">
                                      <p:cBhvr>
                                        <p:cTn id="61" dur="500"/>
                                        <p:tgtEl>
                                          <p:spTgt spid="11"/>
                                        </p:tgtEl>
                                      </p:cBhvr>
                                    </p:animEffect>
                                    <p:set>
                                      <p:cBhvr>
                                        <p:cTn id="62" dur="1" fill="hold">
                                          <p:stCondLst>
                                            <p:cond delay="499"/>
                                          </p:stCondLst>
                                        </p:cTn>
                                        <p:tgtEl>
                                          <p:spTgt spid="11"/>
                                        </p:tgtEl>
                                        <p:attrNameLst>
                                          <p:attrName>style.visibility</p:attrName>
                                        </p:attrNameLst>
                                      </p:cBhvr>
                                      <p:to>
                                        <p:strVal val="hidden"/>
                                      </p:to>
                                    </p:set>
                                  </p:childTnLst>
                                </p:cTn>
                              </p:par>
                              <p:par>
                                <p:cTn id="63" presetID="10" presetClass="exit" presetSubtype="0" fill="hold" nodeType="withEffect">
                                  <p:stCondLst>
                                    <p:cond delay="0"/>
                                  </p:stCondLst>
                                  <p:childTnLst>
                                    <p:animEffect transition="out" filter="fade">
                                      <p:cBhvr>
                                        <p:cTn id="64" dur="500"/>
                                        <p:tgtEl>
                                          <p:spTgt spid="16"/>
                                        </p:tgtEl>
                                      </p:cBhvr>
                                    </p:animEffect>
                                    <p:set>
                                      <p:cBhvr>
                                        <p:cTn id="65" dur="1" fill="hold">
                                          <p:stCondLst>
                                            <p:cond delay="499"/>
                                          </p:stCondLst>
                                        </p:cTn>
                                        <p:tgtEl>
                                          <p:spTgt spid="16"/>
                                        </p:tgtEl>
                                        <p:attrNameLst>
                                          <p:attrName>style.visibility</p:attrName>
                                        </p:attrNameLst>
                                      </p:cBhvr>
                                      <p:to>
                                        <p:strVal val="hidden"/>
                                      </p:to>
                                    </p:set>
                                  </p:childTnLst>
                                </p:cTn>
                              </p:par>
                              <p:par>
                                <p:cTn id="66" presetID="10" presetClass="exit" presetSubtype="0" fill="hold" nodeType="withEffect">
                                  <p:stCondLst>
                                    <p:cond delay="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0"/>
                                  </p:stCondLst>
                                  <p:childTnLst>
                                    <p:animEffect transition="out" filter="fade">
                                      <p:cBhvr>
                                        <p:cTn id="70" dur="500"/>
                                        <p:tgtEl>
                                          <p:spTgt spid="14"/>
                                        </p:tgtEl>
                                      </p:cBhvr>
                                    </p:animEffect>
                                    <p:set>
                                      <p:cBhvr>
                                        <p:cTn id="71" dur="1" fill="hold">
                                          <p:stCondLst>
                                            <p:cond delay="499"/>
                                          </p:stCondLst>
                                        </p:cTn>
                                        <p:tgtEl>
                                          <p:spTgt spid="14"/>
                                        </p:tgtEl>
                                        <p:attrNameLst>
                                          <p:attrName>style.visibility</p:attrName>
                                        </p:attrNameLst>
                                      </p:cBhvr>
                                      <p:to>
                                        <p:strVal val="hidden"/>
                                      </p:to>
                                    </p:set>
                                  </p:childTnLst>
                                </p:cTn>
                              </p:par>
                              <p:par>
                                <p:cTn id="72" presetID="10" presetClass="exit" presetSubtype="0" fill="hold" nodeType="withEffect">
                                  <p:stCondLst>
                                    <p:cond delay="0"/>
                                  </p:stCondLst>
                                  <p:childTnLst>
                                    <p:animEffect transition="out" filter="fade">
                                      <p:cBhvr>
                                        <p:cTn id="73" dur="500"/>
                                        <p:tgtEl>
                                          <p:spTgt spid="17"/>
                                        </p:tgtEl>
                                      </p:cBhvr>
                                    </p:animEffect>
                                    <p:set>
                                      <p:cBhvr>
                                        <p:cTn id="74" dur="1" fill="hold">
                                          <p:stCondLst>
                                            <p:cond delay="499"/>
                                          </p:stCondLst>
                                        </p:cTn>
                                        <p:tgtEl>
                                          <p:spTgt spid="17"/>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42" presetClass="path" presetSubtype="0" accel="50000" decel="50000" fill="hold" nodeType="clickEffect">
                                  <p:stCondLst>
                                    <p:cond delay="0"/>
                                  </p:stCondLst>
                                  <p:childTnLst>
                                    <p:animMotion origin="layout" path="M 2.77778E-7 -1.48148E-6 L -0.38177 0.56621 " pathEditMode="relative" rAng="0" ptsTypes="AA">
                                      <p:cBhvr>
                                        <p:cTn id="78" dur="2000" fill="hold"/>
                                        <p:tgtEl>
                                          <p:spTgt spid="12"/>
                                        </p:tgtEl>
                                        <p:attrNameLst>
                                          <p:attrName>ppt_x</p:attrName>
                                          <p:attrName>ppt_y</p:attrName>
                                        </p:attrNameLst>
                                      </p:cBhvr>
                                      <p:rCtr x="-19097" y="28310"/>
                                    </p:animMotion>
                                  </p:childTnLst>
                                </p:cTn>
                              </p:par>
                              <p:par>
                                <p:cTn id="79" presetID="42" presetClass="path" presetSubtype="0" accel="50000" decel="50000" fill="hold" nodeType="withEffect">
                                  <p:stCondLst>
                                    <p:cond delay="0"/>
                                  </p:stCondLst>
                                  <p:childTnLst>
                                    <p:animMotion origin="layout" path="M 4.16667E-6 -0.00185 L -0.35851 0.19074 " pathEditMode="relative" rAng="0" ptsTypes="AA">
                                      <p:cBhvr>
                                        <p:cTn id="80" dur="2000" fill="hold"/>
                                        <p:tgtEl>
                                          <p:spTgt spid="18"/>
                                        </p:tgtEl>
                                        <p:attrNameLst>
                                          <p:attrName>ppt_x</p:attrName>
                                          <p:attrName>ppt_y</p:attrName>
                                        </p:attrNameLst>
                                      </p:cBhvr>
                                      <p:rCtr x="-17934" y="9630"/>
                                    </p:animMotion>
                                  </p:childTnLst>
                                </p:cTn>
                              </p:par>
                              <p:par>
                                <p:cTn id="81" presetID="42" presetClass="path" presetSubtype="0" accel="50000" decel="50000" fill="hold" nodeType="withEffect">
                                  <p:stCondLst>
                                    <p:cond delay="0"/>
                                  </p:stCondLst>
                                  <p:childTnLst>
                                    <p:animMotion origin="layout" path="M -2.77778E-7 1.11022E-16 L -0.35937 0.26736 " pathEditMode="relative" rAng="0" ptsTypes="AA">
                                      <p:cBhvr>
                                        <p:cTn id="82" dur="2000" fill="hold"/>
                                        <p:tgtEl>
                                          <p:spTgt spid="19"/>
                                        </p:tgtEl>
                                        <p:attrNameLst>
                                          <p:attrName>ppt_x</p:attrName>
                                          <p:attrName>ppt_y</p:attrName>
                                        </p:attrNameLst>
                                      </p:cBhvr>
                                      <p:rCtr x="-17969" y="13356"/>
                                    </p:animMotion>
                                  </p:childTnLst>
                                </p:cTn>
                              </p:par>
                              <p:par>
                                <p:cTn id="83" presetID="42" presetClass="path" presetSubtype="0" accel="50000" decel="50000" fill="hold" nodeType="withEffect">
                                  <p:stCondLst>
                                    <p:cond delay="0"/>
                                  </p:stCondLst>
                                  <p:childTnLst>
                                    <p:animMotion origin="layout" path="M 1.66667E-6 -3.7037E-6 L -0.37031 0.32616 " pathEditMode="relative" rAng="0" ptsTypes="AA">
                                      <p:cBhvr>
                                        <p:cTn id="84" dur="2000" fill="hold"/>
                                        <p:tgtEl>
                                          <p:spTgt spid="20"/>
                                        </p:tgtEl>
                                        <p:attrNameLst>
                                          <p:attrName>ppt_x</p:attrName>
                                          <p:attrName>ppt_y</p:attrName>
                                        </p:attrNameLst>
                                      </p:cBhvr>
                                      <p:rCtr x="-18524" y="16296"/>
                                    </p:animMotion>
                                  </p:childTnLst>
                                </p:cTn>
                              </p:par>
                              <p:par>
                                <p:cTn id="85" presetID="42" presetClass="path" presetSubtype="0" accel="50000" decel="50000" fill="hold" nodeType="withEffect">
                                  <p:stCondLst>
                                    <p:cond delay="0"/>
                                  </p:stCondLst>
                                  <p:childTnLst>
                                    <p:animMotion origin="layout" path="M -2.5E-6 -3.7037E-6 L -0.34861 0.43866 " pathEditMode="relative" rAng="0" ptsTypes="AA">
                                      <p:cBhvr>
                                        <p:cTn id="86" dur="2000" fill="hold"/>
                                        <p:tgtEl>
                                          <p:spTgt spid="15"/>
                                        </p:tgtEl>
                                        <p:attrNameLst>
                                          <p:attrName>ppt_x</p:attrName>
                                          <p:attrName>ppt_y</p:attrName>
                                        </p:attrNameLst>
                                      </p:cBhvr>
                                      <p:rCtr x="-17431" y="21921"/>
                                    </p:animMotion>
                                  </p:childTnLst>
                                </p:cTn>
                              </p:par>
                            </p:childTnLst>
                          </p:cTn>
                        </p:par>
                        <p:par>
                          <p:cTn id="87" fill="hold">
                            <p:stCondLst>
                              <p:cond delay="2000"/>
                            </p:stCondLst>
                            <p:childTnLst>
                              <p:par>
                                <p:cTn id="88" presetID="10" presetClass="entr" presetSubtype="0" fill="hold" nodeType="afterEffect">
                                  <p:stCondLst>
                                    <p:cond delay="250"/>
                                  </p:stCondLst>
                                  <p:childTnLst>
                                    <p:set>
                                      <p:cBhvr>
                                        <p:cTn id="89" dur="1" fill="hold">
                                          <p:stCondLst>
                                            <p:cond delay="0"/>
                                          </p:stCondLst>
                                        </p:cTn>
                                        <p:tgtEl>
                                          <p:spTgt spid="22"/>
                                        </p:tgtEl>
                                        <p:attrNameLst>
                                          <p:attrName>style.visibility</p:attrName>
                                        </p:attrNameLst>
                                      </p:cBhvr>
                                      <p:to>
                                        <p:strVal val="visible"/>
                                      </p:to>
                                    </p:set>
                                    <p:animEffect transition="in" filter="fade">
                                      <p:cBhvr>
                                        <p:cTn id="90" dur="500"/>
                                        <p:tgtEl>
                                          <p:spTgt spid="22"/>
                                        </p:tgtEl>
                                      </p:cBhvr>
                                    </p:animEffect>
                                  </p:childTnLst>
                                </p:cTn>
                              </p:par>
                            </p:childTnLst>
                          </p:cTn>
                        </p:par>
                        <p:par>
                          <p:cTn id="91" fill="hold">
                            <p:stCondLst>
                              <p:cond delay="2750"/>
                            </p:stCondLst>
                            <p:childTnLst>
                              <p:par>
                                <p:cTn id="92" presetID="10" presetClass="exit" presetSubtype="0" fill="hold" nodeType="afterEffect">
                                  <p:stCondLst>
                                    <p:cond delay="0"/>
                                  </p:stCondLst>
                                  <p:childTnLst>
                                    <p:animEffect transition="out" filter="fade">
                                      <p:cBhvr>
                                        <p:cTn id="93" dur="500"/>
                                        <p:tgtEl>
                                          <p:spTgt spid="12"/>
                                        </p:tgtEl>
                                      </p:cBhvr>
                                    </p:animEffect>
                                    <p:set>
                                      <p:cBhvr>
                                        <p:cTn id="94" dur="1" fill="hold">
                                          <p:stCondLst>
                                            <p:cond delay="499"/>
                                          </p:stCondLst>
                                        </p:cTn>
                                        <p:tgtEl>
                                          <p:spTgt spid="12"/>
                                        </p:tgtEl>
                                        <p:attrNameLst>
                                          <p:attrName>style.visibility</p:attrName>
                                        </p:attrNameLst>
                                      </p:cBhvr>
                                      <p:to>
                                        <p:strVal val="hidden"/>
                                      </p:to>
                                    </p:set>
                                  </p:childTnLst>
                                </p:cTn>
                              </p:par>
                              <p:par>
                                <p:cTn id="95" presetID="10" presetClass="exit" presetSubtype="0" fill="hold" nodeType="withEffect">
                                  <p:stCondLst>
                                    <p:cond delay="0"/>
                                  </p:stCondLst>
                                  <p:childTnLst>
                                    <p:animEffect transition="out" filter="fade">
                                      <p:cBhvr>
                                        <p:cTn id="96" dur="500"/>
                                        <p:tgtEl>
                                          <p:spTgt spid="18"/>
                                        </p:tgtEl>
                                      </p:cBhvr>
                                    </p:animEffect>
                                    <p:set>
                                      <p:cBhvr>
                                        <p:cTn id="97" dur="1" fill="hold">
                                          <p:stCondLst>
                                            <p:cond delay="499"/>
                                          </p:stCondLst>
                                        </p:cTn>
                                        <p:tgtEl>
                                          <p:spTgt spid="18"/>
                                        </p:tgtEl>
                                        <p:attrNameLst>
                                          <p:attrName>style.visibility</p:attrName>
                                        </p:attrNameLst>
                                      </p:cBhvr>
                                      <p:to>
                                        <p:strVal val="hidden"/>
                                      </p:to>
                                    </p:set>
                                  </p:childTnLst>
                                </p:cTn>
                              </p:par>
                              <p:par>
                                <p:cTn id="98" presetID="10" presetClass="exit" presetSubtype="0" fill="hold" nodeType="withEffect">
                                  <p:stCondLst>
                                    <p:cond delay="0"/>
                                  </p:stCondLst>
                                  <p:childTnLst>
                                    <p:animEffect transition="out" filter="fade">
                                      <p:cBhvr>
                                        <p:cTn id="99" dur="500"/>
                                        <p:tgtEl>
                                          <p:spTgt spid="19"/>
                                        </p:tgtEl>
                                      </p:cBhvr>
                                    </p:animEffect>
                                    <p:set>
                                      <p:cBhvr>
                                        <p:cTn id="100" dur="1" fill="hold">
                                          <p:stCondLst>
                                            <p:cond delay="499"/>
                                          </p:stCondLst>
                                        </p:cTn>
                                        <p:tgtEl>
                                          <p:spTgt spid="19"/>
                                        </p:tgtEl>
                                        <p:attrNameLst>
                                          <p:attrName>style.visibility</p:attrName>
                                        </p:attrNameLst>
                                      </p:cBhvr>
                                      <p:to>
                                        <p:strVal val="hidden"/>
                                      </p:to>
                                    </p:set>
                                  </p:childTnLst>
                                </p:cTn>
                              </p:par>
                              <p:par>
                                <p:cTn id="101" presetID="10" presetClass="exit" presetSubtype="0" fill="hold" nodeType="withEffect">
                                  <p:stCondLst>
                                    <p:cond delay="0"/>
                                  </p:stCondLst>
                                  <p:childTnLst>
                                    <p:animEffect transition="out" filter="fade">
                                      <p:cBhvr>
                                        <p:cTn id="102" dur="500"/>
                                        <p:tgtEl>
                                          <p:spTgt spid="20"/>
                                        </p:tgtEl>
                                      </p:cBhvr>
                                    </p:animEffect>
                                    <p:set>
                                      <p:cBhvr>
                                        <p:cTn id="103" dur="1" fill="hold">
                                          <p:stCondLst>
                                            <p:cond delay="499"/>
                                          </p:stCondLst>
                                        </p:cTn>
                                        <p:tgtEl>
                                          <p:spTgt spid="20"/>
                                        </p:tgtEl>
                                        <p:attrNameLst>
                                          <p:attrName>style.visibility</p:attrName>
                                        </p:attrNameLst>
                                      </p:cBhvr>
                                      <p:to>
                                        <p:strVal val="hidden"/>
                                      </p:to>
                                    </p:set>
                                  </p:childTnLst>
                                </p:cTn>
                              </p:par>
                              <p:par>
                                <p:cTn id="104" presetID="10" presetClass="exit" presetSubtype="0" fill="hold" nodeType="withEffect">
                                  <p:stCondLst>
                                    <p:cond delay="0"/>
                                  </p:stCondLst>
                                  <p:childTnLst>
                                    <p:animEffect transition="out" filter="fade">
                                      <p:cBhvr>
                                        <p:cTn id="105" dur="500"/>
                                        <p:tgtEl>
                                          <p:spTgt spid="15"/>
                                        </p:tgtEl>
                                      </p:cBhvr>
                                    </p:animEffect>
                                    <p:set>
                                      <p:cBhvr>
                                        <p:cTn id="106" dur="1" fill="hold">
                                          <p:stCondLst>
                                            <p:cond delay="499"/>
                                          </p:stCondLst>
                                        </p:cTn>
                                        <p:tgtEl>
                                          <p:spTgt spid="15"/>
                                        </p:tgtEl>
                                        <p:attrNameLst>
                                          <p:attrName>style.visibility</p:attrName>
                                        </p:attrNameLst>
                                      </p:cBhvr>
                                      <p:to>
                                        <p:strVal val="hidden"/>
                                      </p:to>
                                    </p:se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grpId="0" nodeType="click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fade">
                                      <p:cBhvr>
                                        <p:cTn id="111" dur="500"/>
                                        <p:tgtEl>
                                          <p:spTgt spid="25"/>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26"/>
                                        </p:tgtEl>
                                        <p:attrNameLst>
                                          <p:attrName>style.visibility</p:attrName>
                                        </p:attrNameLst>
                                      </p:cBhvr>
                                      <p:to>
                                        <p:strVal val="visible"/>
                                      </p:to>
                                    </p:set>
                                    <p:animEffect transition="in" filter="fade">
                                      <p:cBhvr>
                                        <p:cTn id="11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F34950D-7A1D-479A-87B7-4BF95344235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3:9</a:t>
            </a:r>
          </a:p>
        </p:txBody>
      </p:sp>
      <p:pic>
        <p:nvPicPr>
          <p:cNvPr id="4" name="Picture 3">
            <a:extLst>
              <a:ext uri="{FF2B5EF4-FFF2-40B4-BE49-F238E27FC236}">
                <a16:creationId xmlns:a16="http://schemas.microsoft.com/office/drawing/2014/main" id="{2CA50948-4272-4FC7-B43E-D3799D2AEF5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83568" y="1556792"/>
            <a:ext cx="1094327" cy="1872208"/>
          </a:xfrm>
          <a:prstGeom prst="rect">
            <a:avLst/>
          </a:prstGeom>
        </p:spPr>
      </p:pic>
      <p:sp>
        <p:nvSpPr>
          <p:cNvPr id="5" name="Rectangle 4">
            <a:extLst>
              <a:ext uri="{FF2B5EF4-FFF2-40B4-BE49-F238E27FC236}">
                <a16:creationId xmlns:a16="http://schemas.microsoft.com/office/drawing/2014/main" id="{EB55E5C8-3805-464B-8E81-F51392DF6410}"/>
              </a:ext>
            </a:extLst>
          </p:cNvPr>
          <p:cNvSpPr/>
          <p:nvPr/>
        </p:nvSpPr>
        <p:spPr>
          <a:xfrm>
            <a:off x="1966178" y="764704"/>
            <a:ext cx="5247847" cy="830997"/>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2 packs of bones, 5 bones in each pack. </a:t>
            </a:r>
            <a:br>
              <a:rPr lang="en-US" sz="2400" dirty="0">
                <a:latin typeface="Myriad Pro" panose="020B0503030403020204" pitchFamily="34" charset="0"/>
                <a:ea typeface="Times New Roman" panose="02020603050405020304" pitchFamily="18" charset="0"/>
                <a:cs typeface="Times New Roman" panose="02020603050405020304" pitchFamily="18" charset="0"/>
              </a:rPr>
            </a:br>
            <a:r>
              <a:rPr lang="en-US" sz="2400" dirty="0">
                <a:latin typeface="Myriad Pro" panose="020B0503030403020204" pitchFamily="34" charset="0"/>
                <a:ea typeface="Times New Roman" panose="02020603050405020304" pitchFamily="18" charset="0"/>
                <a:cs typeface="Times New Roman" panose="02020603050405020304" pitchFamily="18" charset="0"/>
              </a:rPr>
              <a:t>How many bones for each dog?</a:t>
            </a:r>
            <a:endParaRPr lang="en-GB" sz="2400" dirty="0">
              <a:latin typeface="Myriad Pro" panose="020B0503030403020204" pitchFamily="34" charset="0"/>
            </a:endParaRPr>
          </a:p>
        </p:txBody>
      </p:sp>
      <p:pic>
        <p:nvPicPr>
          <p:cNvPr id="7" name="Picture 6">
            <a:extLst>
              <a:ext uri="{FF2B5EF4-FFF2-40B4-BE49-F238E27FC236}">
                <a16:creationId xmlns:a16="http://schemas.microsoft.com/office/drawing/2014/main" id="{E6061FCC-445E-4372-B470-AE565A84BB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9250" y="4293095"/>
            <a:ext cx="6841704" cy="1571182"/>
          </a:xfrm>
          <a:prstGeom prst="rect">
            <a:avLst/>
          </a:prstGeom>
        </p:spPr>
      </p:pic>
      <p:pic>
        <p:nvPicPr>
          <p:cNvPr id="9" name="Picture 8">
            <a:extLst>
              <a:ext uri="{FF2B5EF4-FFF2-40B4-BE49-F238E27FC236}">
                <a16:creationId xmlns:a16="http://schemas.microsoft.com/office/drawing/2014/main" id="{37D780F6-E847-4248-A5D2-0A92D9FC18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2600" y="4540769"/>
            <a:ext cx="698302" cy="357464"/>
          </a:xfrm>
          <a:prstGeom prst="rect">
            <a:avLst/>
          </a:prstGeom>
        </p:spPr>
      </p:pic>
      <p:pic>
        <p:nvPicPr>
          <p:cNvPr id="12" name="Picture 11">
            <a:extLst>
              <a:ext uri="{FF2B5EF4-FFF2-40B4-BE49-F238E27FC236}">
                <a16:creationId xmlns:a16="http://schemas.microsoft.com/office/drawing/2014/main" id="{98FCCA85-86F1-4EAA-8B15-3800DEE2E6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22784" y="4719501"/>
            <a:ext cx="698302" cy="357464"/>
          </a:xfrm>
          <a:prstGeom prst="rect">
            <a:avLst/>
          </a:prstGeom>
        </p:spPr>
      </p:pic>
      <p:pic>
        <p:nvPicPr>
          <p:cNvPr id="13" name="Picture 12">
            <a:extLst>
              <a:ext uri="{FF2B5EF4-FFF2-40B4-BE49-F238E27FC236}">
                <a16:creationId xmlns:a16="http://schemas.microsoft.com/office/drawing/2014/main" id="{1FACEC2D-5486-4C2E-B690-3AFBFEC14D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2600" y="4967175"/>
            <a:ext cx="698302" cy="357464"/>
          </a:xfrm>
          <a:prstGeom prst="rect">
            <a:avLst/>
          </a:prstGeom>
        </p:spPr>
      </p:pic>
      <p:pic>
        <p:nvPicPr>
          <p:cNvPr id="14" name="Picture 13">
            <a:extLst>
              <a:ext uri="{FF2B5EF4-FFF2-40B4-BE49-F238E27FC236}">
                <a16:creationId xmlns:a16="http://schemas.microsoft.com/office/drawing/2014/main" id="{FCEAD4B0-4A04-4737-88B2-9902A91E37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22784" y="5124256"/>
            <a:ext cx="698302" cy="357464"/>
          </a:xfrm>
          <a:prstGeom prst="rect">
            <a:avLst/>
          </a:prstGeom>
        </p:spPr>
      </p:pic>
      <p:pic>
        <p:nvPicPr>
          <p:cNvPr id="15" name="Picture 14">
            <a:extLst>
              <a:ext uri="{FF2B5EF4-FFF2-40B4-BE49-F238E27FC236}">
                <a16:creationId xmlns:a16="http://schemas.microsoft.com/office/drawing/2014/main" id="{09AA651B-0F78-4257-89FC-FBF188A834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2600" y="5393581"/>
            <a:ext cx="698302" cy="357464"/>
          </a:xfrm>
          <a:prstGeom prst="rect">
            <a:avLst/>
          </a:prstGeom>
        </p:spPr>
      </p:pic>
      <p:pic>
        <p:nvPicPr>
          <p:cNvPr id="16" name="Picture 15">
            <a:extLst>
              <a:ext uri="{FF2B5EF4-FFF2-40B4-BE49-F238E27FC236}">
                <a16:creationId xmlns:a16="http://schemas.microsoft.com/office/drawing/2014/main" id="{88F01204-A2C1-4F09-84C7-1744B0BACB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3127" y="4540949"/>
            <a:ext cx="698302" cy="357464"/>
          </a:xfrm>
          <a:prstGeom prst="rect">
            <a:avLst/>
          </a:prstGeom>
        </p:spPr>
      </p:pic>
      <p:pic>
        <p:nvPicPr>
          <p:cNvPr id="17" name="Picture 16">
            <a:extLst>
              <a:ext uri="{FF2B5EF4-FFF2-40B4-BE49-F238E27FC236}">
                <a16:creationId xmlns:a16="http://schemas.microsoft.com/office/drawing/2014/main" id="{899D9403-9DE8-41E4-94E1-C43C2C0861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3311" y="4719681"/>
            <a:ext cx="698302" cy="357464"/>
          </a:xfrm>
          <a:prstGeom prst="rect">
            <a:avLst/>
          </a:prstGeom>
        </p:spPr>
      </p:pic>
      <p:pic>
        <p:nvPicPr>
          <p:cNvPr id="18" name="Picture 17">
            <a:extLst>
              <a:ext uri="{FF2B5EF4-FFF2-40B4-BE49-F238E27FC236}">
                <a16:creationId xmlns:a16="http://schemas.microsoft.com/office/drawing/2014/main" id="{6D01601B-50A7-43D2-A7FD-18700D13C9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3127" y="4967355"/>
            <a:ext cx="698302" cy="357464"/>
          </a:xfrm>
          <a:prstGeom prst="rect">
            <a:avLst/>
          </a:prstGeom>
        </p:spPr>
      </p:pic>
      <p:pic>
        <p:nvPicPr>
          <p:cNvPr id="19" name="Picture 18">
            <a:extLst>
              <a:ext uri="{FF2B5EF4-FFF2-40B4-BE49-F238E27FC236}">
                <a16:creationId xmlns:a16="http://schemas.microsoft.com/office/drawing/2014/main" id="{6EC3A53F-62AA-48C7-85B1-529AC99275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3311" y="5124436"/>
            <a:ext cx="698302" cy="357464"/>
          </a:xfrm>
          <a:prstGeom prst="rect">
            <a:avLst/>
          </a:prstGeom>
        </p:spPr>
      </p:pic>
      <p:pic>
        <p:nvPicPr>
          <p:cNvPr id="20" name="Picture 19">
            <a:extLst>
              <a:ext uri="{FF2B5EF4-FFF2-40B4-BE49-F238E27FC236}">
                <a16:creationId xmlns:a16="http://schemas.microsoft.com/office/drawing/2014/main" id="{F12826D6-A883-4515-91C5-409555049A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3127" y="5393761"/>
            <a:ext cx="698302" cy="357464"/>
          </a:xfrm>
          <a:prstGeom prst="rect">
            <a:avLst/>
          </a:prstGeom>
        </p:spPr>
      </p:pic>
      <p:pic>
        <p:nvPicPr>
          <p:cNvPr id="21" name="Picture 20">
            <a:extLst>
              <a:ext uri="{FF2B5EF4-FFF2-40B4-BE49-F238E27FC236}">
                <a16:creationId xmlns:a16="http://schemas.microsoft.com/office/drawing/2014/main" id="{7A6D931D-11B7-44B2-8BEA-A4C2F05D7F6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2345767" y="1556792"/>
            <a:ext cx="1094327" cy="1872208"/>
          </a:xfrm>
          <a:prstGeom prst="rect">
            <a:avLst/>
          </a:prstGeom>
        </p:spPr>
      </p:pic>
      <p:pic>
        <p:nvPicPr>
          <p:cNvPr id="22" name="Picture 21">
            <a:extLst>
              <a:ext uri="{FF2B5EF4-FFF2-40B4-BE49-F238E27FC236}">
                <a16:creationId xmlns:a16="http://schemas.microsoft.com/office/drawing/2014/main" id="{535A164B-62C4-42FC-904B-BEFBC8C6545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007966" y="1556792"/>
            <a:ext cx="1094327" cy="1872208"/>
          </a:xfrm>
          <a:prstGeom prst="rect">
            <a:avLst/>
          </a:prstGeom>
        </p:spPr>
      </p:pic>
      <p:pic>
        <p:nvPicPr>
          <p:cNvPr id="23" name="Picture 22">
            <a:extLst>
              <a:ext uri="{FF2B5EF4-FFF2-40B4-BE49-F238E27FC236}">
                <a16:creationId xmlns:a16="http://schemas.microsoft.com/office/drawing/2014/main" id="{F33FDDF2-3863-4493-9E9D-91A564D2065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5670166" y="1556792"/>
            <a:ext cx="1094327" cy="1872208"/>
          </a:xfrm>
          <a:prstGeom prst="rect">
            <a:avLst/>
          </a:prstGeom>
        </p:spPr>
      </p:pic>
      <p:pic>
        <p:nvPicPr>
          <p:cNvPr id="24" name="Picture 23">
            <a:extLst>
              <a:ext uri="{FF2B5EF4-FFF2-40B4-BE49-F238E27FC236}">
                <a16:creationId xmlns:a16="http://schemas.microsoft.com/office/drawing/2014/main" id="{42B8024E-2539-478E-A1B3-07882A34F0B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7332366" y="1556792"/>
            <a:ext cx="1015399" cy="1872208"/>
          </a:xfrm>
          <a:prstGeom prst="rect">
            <a:avLst/>
          </a:prstGeom>
        </p:spPr>
      </p:pic>
      <p:sp>
        <p:nvSpPr>
          <p:cNvPr id="26" name="Rectangle 25">
            <a:extLst>
              <a:ext uri="{FF2B5EF4-FFF2-40B4-BE49-F238E27FC236}">
                <a16:creationId xmlns:a16="http://schemas.microsoft.com/office/drawing/2014/main" id="{EB55E5C8-3805-464B-8E81-F51392DF6410}"/>
              </a:ext>
            </a:extLst>
          </p:cNvPr>
          <p:cNvSpPr/>
          <p:nvPr/>
        </p:nvSpPr>
        <p:spPr>
          <a:xfrm>
            <a:off x="7241325" y="1194120"/>
            <a:ext cx="1019831"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2 each</a:t>
            </a:r>
            <a:endParaRPr lang="en-GB" sz="2400" dirty="0">
              <a:latin typeface="Myriad Pro" panose="020B0503030403020204" pitchFamily="34" charset="0"/>
            </a:endParaRPr>
          </a:p>
        </p:txBody>
      </p:sp>
    </p:spTree>
    <p:extLst>
      <p:ext uri="{BB962C8B-B14F-4D97-AF65-F5344CB8AC3E}">
        <p14:creationId xmlns:p14="http://schemas.microsoft.com/office/powerpoint/2010/main" val="75386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E-6 -3.7037E-7 L -0.11962 -0.16157 " pathEditMode="relative" rAng="0" ptsTypes="AA">
                                      <p:cBhvr>
                                        <p:cTn id="6" dur="2000" fill="hold"/>
                                        <p:tgtEl>
                                          <p:spTgt spid="12"/>
                                        </p:tgtEl>
                                        <p:attrNameLst>
                                          <p:attrName>ppt_x</p:attrName>
                                          <p:attrName>ppt_y</p:attrName>
                                        </p:attrNameLst>
                                      </p:cBhvr>
                                      <p:rCtr x="-5990" y="-8079"/>
                                    </p:animMotion>
                                  </p:childTnLst>
                                </p:cTn>
                              </p:par>
                              <p:par>
                                <p:cTn id="7" presetID="42" presetClass="path" presetSubtype="0" accel="50000" decel="50000" fill="hold" nodeType="withEffect">
                                  <p:stCondLst>
                                    <p:cond delay="0"/>
                                  </p:stCondLst>
                                  <p:childTnLst>
                                    <p:animMotion origin="layout" path="M 0 -4.44444E-6 L -0.29045 -0.13564 " pathEditMode="relative" rAng="0" ptsTypes="AA">
                                      <p:cBhvr>
                                        <p:cTn id="8" dur="2000" fill="hold"/>
                                        <p:tgtEl>
                                          <p:spTgt spid="9"/>
                                        </p:tgtEl>
                                        <p:attrNameLst>
                                          <p:attrName>ppt_x</p:attrName>
                                          <p:attrName>ppt_y</p:attrName>
                                        </p:attrNameLst>
                                      </p:cBhvr>
                                      <p:rCtr x="-14531" y="-6782"/>
                                    </p:animMotion>
                                  </p:childTnLst>
                                </p:cTn>
                              </p:par>
                              <p:par>
                                <p:cTn id="9" presetID="42" presetClass="path" presetSubtype="0" accel="50000" decel="50000" fill="hold" nodeType="withEffect">
                                  <p:stCondLst>
                                    <p:cond delay="0"/>
                                  </p:stCondLst>
                                  <p:childTnLst>
                                    <p:animMotion origin="layout" path="M 0 -1.48148E-6 L 0.0875 -0.19768 " pathEditMode="relative" rAng="0" ptsTypes="AA">
                                      <p:cBhvr>
                                        <p:cTn id="10" dur="2000" fill="hold"/>
                                        <p:tgtEl>
                                          <p:spTgt spid="13"/>
                                        </p:tgtEl>
                                        <p:attrNameLst>
                                          <p:attrName>ppt_x</p:attrName>
                                          <p:attrName>ppt_y</p:attrName>
                                        </p:attrNameLst>
                                      </p:cBhvr>
                                      <p:rCtr x="4375" y="-9884"/>
                                    </p:animMotion>
                                  </p:childTnLst>
                                </p:cTn>
                              </p:par>
                              <p:par>
                                <p:cTn id="11" presetID="42" presetClass="path" presetSubtype="0" accel="50000" decel="50000" fill="hold" nodeType="withEffect">
                                  <p:stCondLst>
                                    <p:cond delay="0"/>
                                  </p:stCondLst>
                                  <p:childTnLst>
                                    <p:animMotion origin="layout" path="M 0 0 L 0.44983 -0.27292 " pathEditMode="relative" rAng="0" ptsTypes="AA">
                                      <p:cBhvr>
                                        <p:cTn id="12" dur="2000" fill="hold"/>
                                        <p:tgtEl>
                                          <p:spTgt spid="15"/>
                                        </p:tgtEl>
                                        <p:attrNameLst>
                                          <p:attrName>ppt_x</p:attrName>
                                          <p:attrName>ppt_y</p:attrName>
                                        </p:attrNameLst>
                                      </p:cBhvr>
                                      <p:rCtr x="22483" y="-13657"/>
                                    </p:animMotion>
                                  </p:childTnLst>
                                </p:cTn>
                              </p:par>
                              <p:par>
                                <p:cTn id="13" presetID="42" presetClass="path" presetSubtype="0" accel="50000" decel="50000" fill="hold" nodeType="withEffect">
                                  <p:stCondLst>
                                    <p:cond delay="0"/>
                                  </p:stCondLst>
                                  <p:childTnLst>
                                    <p:animMotion origin="layout" path="M 5E-6 1.85185E-6 L 0.24671 -0.2206 " pathEditMode="relative" rAng="0" ptsTypes="AA">
                                      <p:cBhvr>
                                        <p:cTn id="14" dur="2000" fill="hold"/>
                                        <p:tgtEl>
                                          <p:spTgt spid="14"/>
                                        </p:tgtEl>
                                        <p:attrNameLst>
                                          <p:attrName>ppt_x</p:attrName>
                                          <p:attrName>ppt_y</p:attrName>
                                        </p:attrNameLst>
                                      </p:cBhvr>
                                      <p:rCtr x="12326" y="-11042"/>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3.61111E-6 0 L 0.29341 -0.21782 " pathEditMode="relative" rAng="0" ptsTypes="AA">
                                      <p:cBhvr>
                                        <p:cTn id="18" dur="2000" fill="hold"/>
                                        <p:tgtEl>
                                          <p:spTgt spid="20"/>
                                        </p:tgtEl>
                                        <p:attrNameLst>
                                          <p:attrName>ppt_x</p:attrName>
                                          <p:attrName>ppt_y</p:attrName>
                                        </p:attrNameLst>
                                      </p:cBhvr>
                                      <p:rCtr x="14670" y="-10903"/>
                                    </p:animMotion>
                                  </p:childTnLst>
                                </p:cTn>
                              </p:par>
                              <p:par>
                                <p:cTn id="19" presetID="42" presetClass="path" presetSubtype="0" accel="50000" decel="50000" fill="hold" nodeType="withEffect">
                                  <p:stCondLst>
                                    <p:cond delay="0"/>
                                  </p:stCondLst>
                                  <p:childTnLst>
                                    <p:animMotion origin="layout" path="M 1.38889E-6 1.85185E-6 L 0.09028 -0.16829 " pathEditMode="relative" rAng="0" ptsTypes="AA">
                                      <p:cBhvr>
                                        <p:cTn id="20" dur="2000" fill="hold"/>
                                        <p:tgtEl>
                                          <p:spTgt spid="19"/>
                                        </p:tgtEl>
                                        <p:attrNameLst>
                                          <p:attrName>ppt_x</p:attrName>
                                          <p:attrName>ppt_y</p:attrName>
                                        </p:attrNameLst>
                                      </p:cBhvr>
                                      <p:rCtr x="4514" y="-8426"/>
                                    </p:animMotion>
                                  </p:childTnLst>
                                </p:cTn>
                              </p:par>
                              <p:par>
                                <p:cTn id="21" presetID="42" presetClass="path" presetSubtype="0" accel="50000" decel="50000" fill="hold" nodeType="withEffect">
                                  <p:stCondLst>
                                    <p:cond delay="0"/>
                                  </p:stCondLst>
                                  <p:childTnLst>
                                    <p:animMotion origin="layout" path="M -3.61111E-6 -1.48148E-6 L -0.06892 -0.14537 " pathEditMode="relative" rAng="0" ptsTypes="AA">
                                      <p:cBhvr>
                                        <p:cTn id="22" dur="2000" fill="hold"/>
                                        <p:tgtEl>
                                          <p:spTgt spid="18"/>
                                        </p:tgtEl>
                                        <p:attrNameLst>
                                          <p:attrName>ppt_x</p:attrName>
                                          <p:attrName>ppt_y</p:attrName>
                                        </p:attrNameLst>
                                      </p:cBhvr>
                                      <p:rCtr x="-3455" y="-7269"/>
                                    </p:animMotion>
                                  </p:childTnLst>
                                </p:cTn>
                              </p:par>
                              <p:par>
                                <p:cTn id="23" presetID="42" presetClass="path" presetSubtype="0" accel="50000" decel="50000" fill="hold" nodeType="withEffect">
                                  <p:stCondLst>
                                    <p:cond delay="0"/>
                                  </p:stCondLst>
                                  <p:childTnLst>
                                    <p:animMotion origin="layout" path="M 1.38889E-6 -3.7037E-7 L -0.27188 -0.10926 " pathEditMode="relative" rAng="0" ptsTypes="AA">
                                      <p:cBhvr>
                                        <p:cTn id="24" dur="2000" fill="hold"/>
                                        <p:tgtEl>
                                          <p:spTgt spid="17"/>
                                        </p:tgtEl>
                                        <p:attrNameLst>
                                          <p:attrName>ppt_x</p:attrName>
                                          <p:attrName>ppt_y</p:attrName>
                                        </p:attrNameLst>
                                      </p:cBhvr>
                                      <p:rCtr x="-13594" y="-5463"/>
                                    </p:animMotion>
                                  </p:childTnLst>
                                </p:cTn>
                              </p:par>
                              <p:par>
                                <p:cTn id="25" presetID="42" presetClass="path" presetSubtype="0" accel="50000" decel="50000" fill="hold" nodeType="withEffect">
                                  <p:stCondLst>
                                    <p:cond delay="0"/>
                                  </p:stCondLst>
                                  <p:childTnLst>
                                    <p:animMotion origin="layout" path="M -3.61111E-6 -4.44444E-6 L -0.44097 -0.09189 " pathEditMode="relative" rAng="0" ptsTypes="AA">
                                      <p:cBhvr>
                                        <p:cTn id="26" dur="2000" fill="hold"/>
                                        <p:tgtEl>
                                          <p:spTgt spid="16"/>
                                        </p:tgtEl>
                                        <p:attrNameLst>
                                          <p:attrName>ppt_x</p:attrName>
                                          <p:attrName>ppt_y</p:attrName>
                                        </p:attrNameLst>
                                      </p:cBhvr>
                                      <p:rCtr x="-22049" y="-4606"/>
                                    </p:animMotion>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59">
            <a:extLst>
              <a:ext uri="{FF2B5EF4-FFF2-40B4-BE49-F238E27FC236}">
                <a16:creationId xmlns:a16="http://schemas.microsoft.com/office/drawing/2014/main" id="{C4720286-5356-489D-A28B-9644D1269B1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712369" y="4835750"/>
            <a:ext cx="1540175" cy="1571182"/>
          </a:xfrm>
          <a:prstGeom prst="rect">
            <a:avLst/>
          </a:prstGeom>
        </p:spPr>
      </p:pic>
      <p:pic>
        <p:nvPicPr>
          <p:cNvPr id="61" name="Picture 60">
            <a:extLst>
              <a:ext uri="{FF2B5EF4-FFF2-40B4-BE49-F238E27FC236}">
                <a16:creationId xmlns:a16="http://schemas.microsoft.com/office/drawing/2014/main" id="{7ADC5B34-3AB1-4842-80AF-0C813D4E10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111339" y="4835750"/>
            <a:ext cx="1540175" cy="1571182"/>
          </a:xfrm>
          <a:prstGeom prst="rect">
            <a:avLst/>
          </a:prstGeom>
        </p:spPr>
      </p:pic>
      <p:pic>
        <p:nvPicPr>
          <p:cNvPr id="57" name="Picture 56">
            <a:extLst>
              <a:ext uri="{FF2B5EF4-FFF2-40B4-BE49-F238E27FC236}">
                <a16:creationId xmlns:a16="http://schemas.microsoft.com/office/drawing/2014/main" id="{BC914023-8299-4E26-A724-9EEDDAA149B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914431" y="4835750"/>
            <a:ext cx="1540175" cy="1571182"/>
          </a:xfrm>
          <a:prstGeom prst="rect">
            <a:avLst/>
          </a:prstGeom>
        </p:spPr>
      </p:pic>
      <p:sp>
        <p:nvSpPr>
          <p:cNvPr id="2" name="Text Placeholder 1">
            <a:extLst>
              <a:ext uri="{FF2B5EF4-FFF2-40B4-BE49-F238E27FC236}">
                <a16:creationId xmlns:a16="http://schemas.microsoft.com/office/drawing/2014/main" id="{638F3258-C85A-4B6B-A6B1-69E3A707FD0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3:9</a:t>
            </a:r>
          </a:p>
        </p:txBody>
      </p:sp>
      <p:sp>
        <p:nvSpPr>
          <p:cNvPr id="4" name="Rectangle 3">
            <a:extLst>
              <a:ext uri="{FF2B5EF4-FFF2-40B4-BE49-F238E27FC236}">
                <a16:creationId xmlns:a16="http://schemas.microsoft.com/office/drawing/2014/main" id="{576662E8-BA34-4F22-AEED-03263C4D1A70}"/>
              </a:ext>
            </a:extLst>
          </p:cNvPr>
          <p:cNvSpPr/>
          <p:nvPr/>
        </p:nvSpPr>
        <p:spPr>
          <a:xfrm>
            <a:off x="2065187" y="764704"/>
            <a:ext cx="5247847" cy="830997"/>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5 packs of bones, 5 bones in each pack. </a:t>
            </a:r>
            <a:br>
              <a:rPr lang="en-US" sz="2400" dirty="0">
                <a:latin typeface="Myriad Pro" panose="020B0503030403020204" pitchFamily="34" charset="0"/>
                <a:ea typeface="Times New Roman" panose="02020603050405020304" pitchFamily="18" charset="0"/>
                <a:cs typeface="Times New Roman" panose="02020603050405020304" pitchFamily="18" charset="0"/>
              </a:rPr>
            </a:br>
            <a:r>
              <a:rPr lang="en-US" sz="2400" dirty="0">
                <a:latin typeface="Myriad Pro" panose="020B0503030403020204" pitchFamily="34" charset="0"/>
                <a:ea typeface="Times New Roman" panose="02020603050405020304" pitchFamily="18" charset="0"/>
                <a:cs typeface="Times New Roman" panose="02020603050405020304" pitchFamily="18" charset="0"/>
              </a:rPr>
              <a:t>How many bones for each dog?</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8A5FDA84-52B9-4989-9D41-68CF016AF1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313400" y="4835750"/>
            <a:ext cx="1540175" cy="1571182"/>
          </a:xfrm>
          <a:prstGeom prst="rect">
            <a:avLst/>
          </a:prstGeom>
        </p:spPr>
      </p:pic>
      <p:pic>
        <p:nvPicPr>
          <p:cNvPr id="6" name="Picture 5">
            <a:extLst>
              <a:ext uri="{FF2B5EF4-FFF2-40B4-BE49-F238E27FC236}">
                <a16:creationId xmlns:a16="http://schemas.microsoft.com/office/drawing/2014/main" id="{8566E519-EBC7-41DA-BD85-11E2F0BF83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6" y="5057820"/>
            <a:ext cx="698302" cy="357464"/>
          </a:xfrm>
          <a:prstGeom prst="rect">
            <a:avLst/>
          </a:prstGeom>
        </p:spPr>
      </p:pic>
      <p:pic>
        <p:nvPicPr>
          <p:cNvPr id="7" name="Picture 6">
            <a:extLst>
              <a:ext uri="{FF2B5EF4-FFF2-40B4-BE49-F238E27FC236}">
                <a16:creationId xmlns:a16="http://schemas.microsoft.com/office/drawing/2014/main" id="{4AF9F99C-96CB-4A97-8E63-6D2D124451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5960" y="5236552"/>
            <a:ext cx="698302" cy="357464"/>
          </a:xfrm>
          <a:prstGeom prst="rect">
            <a:avLst/>
          </a:prstGeom>
        </p:spPr>
      </p:pic>
      <p:pic>
        <p:nvPicPr>
          <p:cNvPr id="8" name="Picture 7">
            <a:extLst>
              <a:ext uri="{FF2B5EF4-FFF2-40B4-BE49-F238E27FC236}">
                <a16:creationId xmlns:a16="http://schemas.microsoft.com/office/drawing/2014/main" id="{F96F530A-B216-4487-B533-25D8224748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6" y="5484226"/>
            <a:ext cx="698302" cy="357464"/>
          </a:xfrm>
          <a:prstGeom prst="rect">
            <a:avLst/>
          </a:prstGeom>
        </p:spPr>
      </p:pic>
      <p:pic>
        <p:nvPicPr>
          <p:cNvPr id="9" name="Picture 8">
            <a:extLst>
              <a:ext uri="{FF2B5EF4-FFF2-40B4-BE49-F238E27FC236}">
                <a16:creationId xmlns:a16="http://schemas.microsoft.com/office/drawing/2014/main" id="{5D11175B-B06A-4A01-AC4B-EFE6FE28CA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5960" y="5641307"/>
            <a:ext cx="698302" cy="357464"/>
          </a:xfrm>
          <a:prstGeom prst="rect">
            <a:avLst/>
          </a:prstGeom>
        </p:spPr>
      </p:pic>
      <p:pic>
        <p:nvPicPr>
          <p:cNvPr id="10" name="Picture 9">
            <a:extLst>
              <a:ext uri="{FF2B5EF4-FFF2-40B4-BE49-F238E27FC236}">
                <a16:creationId xmlns:a16="http://schemas.microsoft.com/office/drawing/2014/main" id="{FA578476-9B7F-4FB8-AE45-732AA8B97E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6" y="5910632"/>
            <a:ext cx="698302" cy="357464"/>
          </a:xfrm>
          <a:prstGeom prst="rect">
            <a:avLst/>
          </a:prstGeom>
        </p:spPr>
      </p:pic>
      <p:pic>
        <p:nvPicPr>
          <p:cNvPr id="11" name="Picture 10">
            <a:extLst>
              <a:ext uri="{FF2B5EF4-FFF2-40B4-BE49-F238E27FC236}">
                <a16:creationId xmlns:a16="http://schemas.microsoft.com/office/drawing/2014/main" id="{48945F49-D311-4415-B49E-825A90014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5058000"/>
            <a:ext cx="698302" cy="357464"/>
          </a:xfrm>
          <a:prstGeom prst="rect">
            <a:avLst/>
          </a:prstGeom>
        </p:spPr>
      </p:pic>
      <p:pic>
        <p:nvPicPr>
          <p:cNvPr id="12" name="Picture 11">
            <a:extLst>
              <a:ext uri="{FF2B5EF4-FFF2-40B4-BE49-F238E27FC236}">
                <a16:creationId xmlns:a16="http://schemas.microsoft.com/office/drawing/2014/main" id="{FB33BA7F-69AF-4301-B489-95478567CD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0136" y="5236732"/>
            <a:ext cx="698302" cy="357464"/>
          </a:xfrm>
          <a:prstGeom prst="rect">
            <a:avLst/>
          </a:prstGeom>
        </p:spPr>
      </p:pic>
      <p:pic>
        <p:nvPicPr>
          <p:cNvPr id="13" name="Picture 12">
            <a:extLst>
              <a:ext uri="{FF2B5EF4-FFF2-40B4-BE49-F238E27FC236}">
                <a16:creationId xmlns:a16="http://schemas.microsoft.com/office/drawing/2014/main" id="{162559C0-53B1-46DC-BAD6-ADEB07BEFF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5484406"/>
            <a:ext cx="698302" cy="357464"/>
          </a:xfrm>
          <a:prstGeom prst="rect">
            <a:avLst/>
          </a:prstGeom>
        </p:spPr>
      </p:pic>
      <p:pic>
        <p:nvPicPr>
          <p:cNvPr id="14" name="Picture 13">
            <a:extLst>
              <a:ext uri="{FF2B5EF4-FFF2-40B4-BE49-F238E27FC236}">
                <a16:creationId xmlns:a16="http://schemas.microsoft.com/office/drawing/2014/main" id="{5445FAFB-0A05-432A-96BB-D52C88E5C5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0136" y="5641487"/>
            <a:ext cx="698302" cy="357464"/>
          </a:xfrm>
          <a:prstGeom prst="rect">
            <a:avLst/>
          </a:prstGeom>
        </p:spPr>
      </p:pic>
      <p:pic>
        <p:nvPicPr>
          <p:cNvPr id="15" name="Picture 14">
            <a:extLst>
              <a:ext uri="{FF2B5EF4-FFF2-40B4-BE49-F238E27FC236}">
                <a16:creationId xmlns:a16="http://schemas.microsoft.com/office/drawing/2014/main" id="{8BC9D7EF-A089-4977-B467-1338E6FD0E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5910812"/>
            <a:ext cx="698302" cy="357464"/>
          </a:xfrm>
          <a:prstGeom prst="rect">
            <a:avLst/>
          </a:prstGeom>
        </p:spPr>
      </p:pic>
      <p:pic>
        <p:nvPicPr>
          <p:cNvPr id="27" name="Picture 26">
            <a:extLst>
              <a:ext uri="{FF2B5EF4-FFF2-40B4-BE49-F238E27FC236}">
                <a16:creationId xmlns:a16="http://schemas.microsoft.com/office/drawing/2014/main" id="{84E6ED03-2704-4991-8109-D493877529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128" y="5057820"/>
            <a:ext cx="698302" cy="357464"/>
          </a:xfrm>
          <a:prstGeom prst="rect">
            <a:avLst/>
          </a:prstGeom>
        </p:spPr>
      </p:pic>
      <p:pic>
        <p:nvPicPr>
          <p:cNvPr id="28" name="Picture 27">
            <a:extLst>
              <a:ext uri="{FF2B5EF4-FFF2-40B4-BE49-F238E27FC236}">
                <a16:creationId xmlns:a16="http://schemas.microsoft.com/office/drawing/2014/main" id="{FDF63767-A151-4F8D-A931-9F8C5392EE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4312" y="5236552"/>
            <a:ext cx="698302" cy="357464"/>
          </a:xfrm>
          <a:prstGeom prst="rect">
            <a:avLst/>
          </a:prstGeom>
        </p:spPr>
      </p:pic>
      <p:pic>
        <p:nvPicPr>
          <p:cNvPr id="29" name="Picture 28">
            <a:extLst>
              <a:ext uri="{FF2B5EF4-FFF2-40B4-BE49-F238E27FC236}">
                <a16:creationId xmlns:a16="http://schemas.microsoft.com/office/drawing/2014/main" id="{C2D4722B-8631-4ABC-BCC5-F2E25B402B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128" y="5484226"/>
            <a:ext cx="698302" cy="357464"/>
          </a:xfrm>
          <a:prstGeom prst="rect">
            <a:avLst/>
          </a:prstGeom>
        </p:spPr>
      </p:pic>
      <p:pic>
        <p:nvPicPr>
          <p:cNvPr id="30" name="Picture 29">
            <a:extLst>
              <a:ext uri="{FF2B5EF4-FFF2-40B4-BE49-F238E27FC236}">
                <a16:creationId xmlns:a16="http://schemas.microsoft.com/office/drawing/2014/main" id="{BA98FE01-3D46-41DC-806F-52756BC9F2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4312" y="5641307"/>
            <a:ext cx="698302" cy="357464"/>
          </a:xfrm>
          <a:prstGeom prst="rect">
            <a:avLst/>
          </a:prstGeom>
        </p:spPr>
      </p:pic>
      <p:pic>
        <p:nvPicPr>
          <p:cNvPr id="31" name="Picture 30">
            <a:extLst>
              <a:ext uri="{FF2B5EF4-FFF2-40B4-BE49-F238E27FC236}">
                <a16:creationId xmlns:a16="http://schemas.microsoft.com/office/drawing/2014/main" id="{C0BFCB87-936A-4D60-B256-F9965A5E2C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128" y="5910632"/>
            <a:ext cx="698302" cy="357464"/>
          </a:xfrm>
          <a:prstGeom prst="rect">
            <a:avLst/>
          </a:prstGeom>
        </p:spPr>
      </p:pic>
      <p:pic>
        <p:nvPicPr>
          <p:cNvPr id="32" name="Picture 31">
            <a:extLst>
              <a:ext uri="{FF2B5EF4-FFF2-40B4-BE49-F238E27FC236}">
                <a16:creationId xmlns:a16="http://schemas.microsoft.com/office/drawing/2014/main" id="{676D7D31-DBC7-4B93-A3CF-175F0F6D6F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23625" y="5036349"/>
            <a:ext cx="698302" cy="357464"/>
          </a:xfrm>
          <a:prstGeom prst="rect">
            <a:avLst/>
          </a:prstGeom>
        </p:spPr>
      </p:pic>
      <p:pic>
        <p:nvPicPr>
          <p:cNvPr id="33" name="Picture 32">
            <a:extLst>
              <a:ext uri="{FF2B5EF4-FFF2-40B4-BE49-F238E27FC236}">
                <a16:creationId xmlns:a16="http://schemas.microsoft.com/office/drawing/2014/main" id="{5299DBF0-70B8-445B-BBB7-F1C1340988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6106" y="5236732"/>
            <a:ext cx="698302" cy="357464"/>
          </a:xfrm>
          <a:prstGeom prst="rect">
            <a:avLst/>
          </a:prstGeom>
        </p:spPr>
      </p:pic>
      <p:pic>
        <p:nvPicPr>
          <p:cNvPr id="34" name="Picture 33">
            <a:extLst>
              <a:ext uri="{FF2B5EF4-FFF2-40B4-BE49-F238E27FC236}">
                <a16:creationId xmlns:a16="http://schemas.microsoft.com/office/drawing/2014/main" id="{810AE516-2192-4C15-9C8B-08E7F5E980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0312" y="5484406"/>
            <a:ext cx="698302" cy="357464"/>
          </a:xfrm>
          <a:prstGeom prst="rect">
            <a:avLst/>
          </a:prstGeom>
        </p:spPr>
      </p:pic>
      <p:pic>
        <p:nvPicPr>
          <p:cNvPr id="35" name="Picture 34">
            <a:extLst>
              <a:ext uri="{FF2B5EF4-FFF2-40B4-BE49-F238E27FC236}">
                <a16:creationId xmlns:a16="http://schemas.microsoft.com/office/drawing/2014/main" id="{FB5A8B9E-B3C0-4896-85C9-35510B86E3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3182" y="5641487"/>
            <a:ext cx="698302" cy="357464"/>
          </a:xfrm>
          <a:prstGeom prst="rect">
            <a:avLst/>
          </a:prstGeom>
        </p:spPr>
      </p:pic>
      <p:pic>
        <p:nvPicPr>
          <p:cNvPr id="36" name="Picture 35">
            <a:extLst>
              <a:ext uri="{FF2B5EF4-FFF2-40B4-BE49-F238E27FC236}">
                <a16:creationId xmlns:a16="http://schemas.microsoft.com/office/drawing/2014/main" id="{E472460A-7902-489D-B7FA-DA758DFAC6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2090" y="5910812"/>
            <a:ext cx="698302" cy="357464"/>
          </a:xfrm>
          <a:prstGeom prst="rect">
            <a:avLst/>
          </a:prstGeom>
        </p:spPr>
      </p:pic>
      <p:pic>
        <p:nvPicPr>
          <p:cNvPr id="37" name="Picture 36">
            <a:extLst>
              <a:ext uri="{FF2B5EF4-FFF2-40B4-BE49-F238E27FC236}">
                <a16:creationId xmlns:a16="http://schemas.microsoft.com/office/drawing/2014/main" id="{C392A9FD-4DBF-4675-9F3E-7389BABB0F0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467544" y="4835750"/>
            <a:ext cx="1582940" cy="1571182"/>
          </a:xfrm>
          <a:prstGeom prst="rect">
            <a:avLst/>
          </a:prstGeom>
        </p:spPr>
      </p:pic>
      <p:pic>
        <p:nvPicPr>
          <p:cNvPr id="38" name="Picture 37">
            <a:extLst>
              <a:ext uri="{FF2B5EF4-FFF2-40B4-BE49-F238E27FC236}">
                <a16:creationId xmlns:a16="http://schemas.microsoft.com/office/drawing/2014/main" id="{A8034B48-F41D-47F1-8CE3-B41236CB47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845" y="5057820"/>
            <a:ext cx="698302" cy="357464"/>
          </a:xfrm>
          <a:prstGeom prst="rect">
            <a:avLst/>
          </a:prstGeom>
        </p:spPr>
      </p:pic>
      <p:pic>
        <p:nvPicPr>
          <p:cNvPr id="39" name="Picture 38">
            <a:extLst>
              <a:ext uri="{FF2B5EF4-FFF2-40B4-BE49-F238E27FC236}">
                <a16:creationId xmlns:a16="http://schemas.microsoft.com/office/drawing/2014/main" id="{A1ED11A5-1E54-4A50-95BD-37395982C2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6029" y="5236552"/>
            <a:ext cx="698302" cy="357464"/>
          </a:xfrm>
          <a:prstGeom prst="rect">
            <a:avLst/>
          </a:prstGeom>
        </p:spPr>
      </p:pic>
      <p:pic>
        <p:nvPicPr>
          <p:cNvPr id="40" name="Picture 39">
            <a:extLst>
              <a:ext uri="{FF2B5EF4-FFF2-40B4-BE49-F238E27FC236}">
                <a16:creationId xmlns:a16="http://schemas.microsoft.com/office/drawing/2014/main" id="{0A7006D0-123D-4ED9-8B45-8FF0F33F30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845" y="5484226"/>
            <a:ext cx="698302" cy="357464"/>
          </a:xfrm>
          <a:prstGeom prst="rect">
            <a:avLst/>
          </a:prstGeom>
        </p:spPr>
      </p:pic>
      <p:pic>
        <p:nvPicPr>
          <p:cNvPr id="41" name="Picture 40">
            <a:extLst>
              <a:ext uri="{FF2B5EF4-FFF2-40B4-BE49-F238E27FC236}">
                <a16:creationId xmlns:a16="http://schemas.microsoft.com/office/drawing/2014/main" id="{0A551F38-A312-4751-8F63-310D47BBF4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6029" y="5641307"/>
            <a:ext cx="698302" cy="357464"/>
          </a:xfrm>
          <a:prstGeom prst="rect">
            <a:avLst/>
          </a:prstGeom>
        </p:spPr>
      </p:pic>
      <p:pic>
        <p:nvPicPr>
          <p:cNvPr id="42" name="Picture 41">
            <a:extLst>
              <a:ext uri="{FF2B5EF4-FFF2-40B4-BE49-F238E27FC236}">
                <a16:creationId xmlns:a16="http://schemas.microsoft.com/office/drawing/2014/main" id="{217CFA7A-C740-4B53-AFE7-E81438B82F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845" y="5910632"/>
            <a:ext cx="698302" cy="357464"/>
          </a:xfrm>
          <a:prstGeom prst="rect">
            <a:avLst/>
          </a:prstGeom>
        </p:spPr>
      </p:pic>
      <p:pic>
        <p:nvPicPr>
          <p:cNvPr id="52" name="Picture 51">
            <a:extLst>
              <a:ext uri="{FF2B5EF4-FFF2-40B4-BE49-F238E27FC236}">
                <a16:creationId xmlns:a16="http://schemas.microsoft.com/office/drawing/2014/main" id="{EC6E4844-3794-4ECE-B94B-809087F9DA4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83568" y="1556792"/>
            <a:ext cx="1094327" cy="1872208"/>
          </a:xfrm>
          <a:prstGeom prst="rect">
            <a:avLst/>
          </a:prstGeom>
        </p:spPr>
      </p:pic>
      <p:pic>
        <p:nvPicPr>
          <p:cNvPr id="53" name="Picture 52">
            <a:extLst>
              <a:ext uri="{FF2B5EF4-FFF2-40B4-BE49-F238E27FC236}">
                <a16:creationId xmlns:a16="http://schemas.microsoft.com/office/drawing/2014/main" id="{3CC7A5B7-597D-4467-859A-6CC168F5A44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2345767" y="1556792"/>
            <a:ext cx="1094327" cy="1872208"/>
          </a:xfrm>
          <a:prstGeom prst="rect">
            <a:avLst/>
          </a:prstGeom>
        </p:spPr>
      </p:pic>
      <p:pic>
        <p:nvPicPr>
          <p:cNvPr id="54" name="Picture 53">
            <a:extLst>
              <a:ext uri="{FF2B5EF4-FFF2-40B4-BE49-F238E27FC236}">
                <a16:creationId xmlns:a16="http://schemas.microsoft.com/office/drawing/2014/main" id="{E331DEB4-800A-4504-B2B7-4C66BE8E8E7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4007966" y="1556792"/>
            <a:ext cx="1094327" cy="1872208"/>
          </a:xfrm>
          <a:prstGeom prst="rect">
            <a:avLst/>
          </a:prstGeom>
        </p:spPr>
      </p:pic>
      <p:pic>
        <p:nvPicPr>
          <p:cNvPr id="55" name="Picture 54">
            <a:extLst>
              <a:ext uri="{FF2B5EF4-FFF2-40B4-BE49-F238E27FC236}">
                <a16:creationId xmlns:a16="http://schemas.microsoft.com/office/drawing/2014/main" id="{E11EB240-6EBB-4E37-8CAE-23EC2A7F7F0B}"/>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5670166" y="1556792"/>
            <a:ext cx="1094327" cy="1872208"/>
          </a:xfrm>
          <a:prstGeom prst="rect">
            <a:avLst/>
          </a:prstGeom>
        </p:spPr>
      </p:pic>
      <p:pic>
        <p:nvPicPr>
          <p:cNvPr id="56" name="Picture 55">
            <a:extLst>
              <a:ext uri="{FF2B5EF4-FFF2-40B4-BE49-F238E27FC236}">
                <a16:creationId xmlns:a16="http://schemas.microsoft.com/office/drawing/2014/main" id="{8B8B5B31-81FE-42E4-8452-2868688E11C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7332366" y="1556792"/>
            <a:ext cx="1015399" cy="1872208"/>
          </a:xfrm>
          <a:prstGeom prst="rect">
            <a:avLst/>
          </a:prstGeom>
        </p:spPr>
      </p:pic>
      <p:sp>
        <p:nvSpPr>
          <p:cNvPr id="43" name="Rectangle 42">
            <a:extLst>
              <a:ext uri="{FF2B5EF4-FFF2-40B4-BE49-F238E27FC236}">
                <a16:creationId xmlns:a16="http://schemas.microsoft.com/office/drawing/2014/main" id="{EB55E5C8-3805-464B-8E81-F51392DF6410}"/>
              </a:ext>
            </a:extLst>
          </p:cNvPr>
          <p:cNvSpPr/>
          <p:nvPr/>
        </p:nvSpPr>
        <p:spPr>
          <a:xfrm>
            <a:off x="7241325" y="1194120"/>
            <a:ext cx="1019831"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5 each</a:t>
            </a:r>
            <a:endParaRPr lang="en-GB" sz="2400" dirty="0">
              <a:latin typeface="Myriad Pro" panose="020B0503030403020204" pitchFamily="34" charset="0"/>
            </a:endParaRPr>
          </a:p>
        </p:txBody>
      </p:sp>
    </p:spTree>
    <p:extLst>
      <p:ext uri="{BB962C8B-B14F-4D97-AF65-F5344CB8AC3E}">
        <p14:creationId xmlns:p14="http://schemas.microsoft.com/office/powerpoint/2010/main" val="259861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139 -0.00463 L 0.15954 -0.2618 " pathEditMode="relative" rAng="0" ptsTypes="AA">
                                      <p:cBhvr>
                                        <p:cTn id="6" dur="2000" fill="hold"/>
                                        <p:tgtEl>
                                          <p:spTgt spid="39"/>
                                        </p:tgtEl>
                                        <p:attrNameLst>
                                          <p:attrName>ppt_x</p:attrName>
                                          <p:attrName>ppt_y</p:attrName>
                                        </p:attrNameLst>
                                      </p:cBhvr>
                                      <p:rCtr x="8038" y="-12870"/>
                                    </p:animMotion>
                                  </p:childTnLst>
                                </p:cTn>
                              </p:par>
                              <p:par>
                                <p:cTn id="7" presetID="42" presetClass="path" presetSubtype="0" accel="50000" decel="50000" fill="hold" nodeType="withEffect">
                                  <p:stCondLst>
                                    <p:cond delay="0"/>
                                  </p:stCondLst>
                                  <p:childTnLst>
                                    <p:animMotion origin="layout" path="M -1.11111E-6 4.07407E-6 L -0.00903 -0.23727 " pathEditMode="relative" rAng="0" ptsTypes="AA">
                                      <p:cBhvr>
                                        <p:cTn id="8" dur="2000" fill="hold"/>
                                        <p:tgtEl>
                                          <p:spTgt spid="38"/>
                                        </p:tgtEl>
                                        <p:attrNameLst>
                                          <p:attrName>ppt_x</p:attrName>
                                          <p:attrName>ppt_y</p:attrName>
                                        </p:attrNameLst>
                                      </p:cBhvr>
                                      <p:rCtr x="-451" y="-11875"/>
                                    </p:animMotion>
                                  </p:childTnLst>
                                </p:cTn>
                              </p:par>
                              <p:par>
                                <p:cTn id="9" presetID="42" presetClass="path" presetSubtype="0" accel="50000" decel="50000" fill="hold" nodeType="withEffect">
                                  <p:stCondLst>
                                    <p:cond delay="0"/>
                                  </p:stCondLst>
                                  <p:childTnLst>
                                    <p:animMotion origin="layout" path="M -1.11111E-6 -4.44444E-6 L 0.36389 -0.29652 " pathEditMode="relative" rAng="0" ptsTypes="AA">
                                      <p:cBhvr>
                                        <p:cTn id="10" dur="2000" fill="hold"/>
                                        <p:tgtEl>
                                          <p:spTgt spid="40"/>
                                        </p:tgtEl>
                                        <p:attrNameLst>
                                          <p:attrName>ppt_x</p:attrName>
                                          <p:attrName>ppt_y</p:attrName>
                                        </p:attrNameLst>
                                      </p:cBhvr>
                                      <p:rCtr x="18194" y="-14838"/>
                                    </p:animMotion>
                                  </p:childTnLst>
                                </p:cTn>
                              </p:par>
                              <p:par>
                                <p:cTn id="11" presetID="42" presetClass="path" presetSubtype="0" accel="50000" decel="50000" fill="hold" nodeType="withEffect">
                                  <p:stCondLst>
                                    <p:cond delay="0"/>
                                  </p:stCondLst>
                                  <p:childTnLst>
                                    <p:animMotion origin="layout" path="M -1.11111E-6 -1.48148E-6 L 0.72622 -0.35625 " pathEditMode="relative" rAng="0" ptsTypes="AA">
                                      <p:cBhvr>
                                        <p:cTn id="12" dur="2000" fill="hold"/>
                                        <p:tgtEl>
                                          <p:spTgt spid="42"/>
                                        </p:tgtEl>
                                        <p:attrNameLst>
                                          <p:attrName>ppt_x</p:attrName>
                                          <p:attrName>ppt_y</p:attrName>
                                        </p:attrNameLst>
                                      </p:cBhvr>
                                      <p:rCtr x="36302" y="-17824"/>
                                    </p:animMotion>
                                  </p:childTnLst>
                                </p:cTn>
                              </p:par>
                              <p:par>
                                <p:cTn id="13" presetID="42" presetClass="path" presetSubtype="0" accel="50000" decel="50000" fill="hold" nodeType="withEffect">
                                  <p:stCondLst>
                                    <p:cond delay="0"/>
                                  </p:stCondLst>
                                  <p:childTnLst>
                                    <p:animMotion origin="layout" path="M -0.01615 0.00208 L 0.52309 -0.31713 " pathEditMode="relative" rAng="0" ptsTypes="AA">
                                      <p:cBhvr>
                                        <p:cTn id="14" dur="2000" fill="hold"/>
                                        <p:tgtEl>
                                          <p:spTgt spid="41"/>
                                        </p:tgtEl>
                                        <p:attrNameLst>
                                          <p:attrName>ppt_x</p:attrName>
                                          <p:attrName>ppt_y</p:attrName>
                                        </p:attrNameLst>
                                      </p:cBhvr>
                                      <p:rCtr x="26962" y="-15972"/>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3.33333E-6 -3.33333E-6 L -0.02066 -0.22523 " pathEditMode="relative" rAng="0" ptsTypes="AA">
                                      <p:cBhvr>
                                        <p:cTn id="18" dur="2000" fill="hold"/>
                                        <p:tgtEl>
                                          <p:spTgt spid="7"/>
                                        </p:tgtEl>
                                        <p:attrNameLst>
                                          <p:attrName>ppt_x</p:attrName>
                                          <p:attrName>ppt_y</p:attrName>
                                        </p:attrNameLst>
                                      </p:cBhvr>
                                      <p:rCtr x="-1042" y="-11273"/>
                                    </p:animMotion>
                                  </p:childTnLst>
                                </p:cTn>
                              </p:par>
                              <p:par>
                                <p:cTn id="19" presetID="42" presetClass="path" presetSubtype="0" accel="50000" decel="50000" fill="hold" nodeType="withEffect">
                                  <p:stCondLst>
                                    <p:cond delay="0"/>
                                  </p:stCondLst>
                                  <p:childTnLst>
                                    <p:animMotion origin="layout" path="M 1.66667E-6 4.07407E-6 L -0.19063 -0.19908 " pathEditMode="relative" rAng="0" ptsTypes="AA">
                                      <p:cBhvr>
                                        <p:cTn id="20" dur="2000" fill="hold"/>
                                        <p:tgtEl>
                                          <p:spTgt spid="6"/>
                                        </p:tgtEl>
                                        <p:attrNameLst>
                                          <p:attrName>ppt_x</p:attrName>
                                          <p:attrName>ppt_y</p:attrName>
                                        </p:attrNameLst>
                                      </p:cBhvr>
                                      <p:rCtr x="-9531" y="-9954"/>
                                    </p:animMotion>
                                  </p:childTnLst>
                                </p:cTn>
                              </p:par>
                              <p:par>
                                <p:cTn id="21" presetID="42" presetClass="path" presetSubtype="0" accel="50000" decel="50000" fill="hold" nodeType="withEffect">
                                  <p:stCondLst>
                                    <p:cond delay="0"/>
                                  </p:stCondLst>
                                  <p:childTnLst>
                                    <p:animMotion origin="layout" path="M 1.66667E-6 -4.44444E-6 L 0.18229 -0.26134 " pathEditMode="relative" rAng="0" ptsTypes="AA">
                                      <p:cBhvr>
                                        <p:cTn id="22" dur="2000" fill="hold"/>
                                        <p:tgtEl>
                                          <p:spTgt spid="8"/>
                                        </p:tgtEl>
                                        <p:attrNameLst>
                                          <p:attrName>ppt_x</p:attrName>
                                          <p:attrName>ppt_y</p:attrName>
                                        </p:attrNameLst>
                                      </p:cBhvr>
                                      <p:rCtr x="9115" y="-13079"/>
                                    </p:animMotion>
                                  </p:childTnLst>
                                </p:cTn>
                              </p:par>
                              <p:par>
                                <p:cTn id="23" presetID="42" presetClass="path" presetSubtype="0" accel="50000" decel="50000" fill="hold" nodeType="withEffect">
                                  <p:stCondLst>
                                    <p:cond delay="0"/>
                                  </p:stCondLst>
                                  <p:childTnLst>
                                    <p:animMotion origin="layout" path="M 1.66667E-6 -1.48148E-6 L 0.54462 -0.31921 " pathEditMode="relative" rAng="0" ptsTypes="AA">
                                      <p:cBhvr>
                                        <p:cTn id="24" dur="2000" fill="hold"/>
                                        <p:tgtEl>
                                          <p:spTgt spid="10"/>
                                        </p:tgtEl>
                                        <p:attrNameLst>
                                          <p:attrName>ppt_x</p:attrName>
                                          <p:attrName>ppt_y</p:attrName>
                                        </p:attrNameLst>
                                      </p:cBhvr>
                                      <p:rCtr x="27222" y="-15972"/>
                                    </p:animMotion>
                                  </p:childTnLst>
                                </p:cTn>
                              </p:par>
                              <p:par>
                                <p:cTn id="25" presetID="42" presetClass="path" presetSubtype="0" accel="50000" decel="50000" fill="hold" nodeType="withEffect">
                                  <p:stCondLst>
                                    <p:cond delay="0"/>
                                  </p:stCondLst>
                                  <p:childTnLst>
                                    <p:animMotion origin="layout" path="M -3.33333E-6 -1.11111E-6 L 0.3415 -0.28333 " pathEditMode="relative" rAng="0" ptsTypes="AA">
                                      <p:cBhvr>
                                        <p:cTn id="26" dur="2000" fill="hold"/>
                                        <p:tgtEl>
                                          <p:spTgt spid="9"/>
                                        </p:tgtEl>
                                        <p:attrNameLst>
                                          <p:attrName>ppt_x</p:attrName>
                                          <p:attrName>ppt_y</p:attrName>
                                        </p:attrNameLst>
                                      </p:cBhvr>
                                      <p:rCtr x="17066" y="-14167"/>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2.22222E-6 -2.96296E-6 L 0.36962 -0.28657 " pathEditMode="relative" rAng="0" ptsTypes="AA">
                                      <p:cBhvr>
                                        <p:cTn id="30" dur="2000" fill="hold"/>
                                        <p:tgtEl>
                                          <p:spTgt spid="15"/>
                                        </p:tgtEl>
                                        <p:attrNameLst>
                                          <p:attrName>ppt_x</p:attrName>
                                          <p:attrName>ppt_y</p:attrName>
                                        </p:attrNameLst>
                                      </p:cBhvr>
                                      <p:rCtr x="18472" y="-14329"/>
                                    </p:animMotion>
                                  </p:childTnLst>
                                </p:cTn>
                              </p:par>
                              <p:par>
                                <p:cTn id="31" presetID="42" presetClass="path" presetSubtype="0" accel="50000" decel="50000" fill="hold" nodeType="withEffect">
                                  <p:stCondLst>
                                    <p:cond delay="0"/>
                                  </p:stCondLst>
                                  <p:childTnLst>
                                    <p:animMotion origin="layout" path="M 2.77778E-6 -1.11111E-6 L 0.1684 -0.24722 " pathEditMode="relative" rAng="0" ptsTypes="AA">
                                      <p:cBhvr>
                                        <p:cTn id="32" dur="2000" fill="hold"/>
                                        <p:tgtEl>
                                          <p:spTgt spid="14"/>
                                        </p:tgtEl>
                                        <p:attrNameLst>
                                          <p:attrName>ppt_x</p:attrName>
                                          <p:attrName>ppt_y</p:attrName>
                                        </p:attrNameLst>
                                      </p:cBhvr>
                                      <p:rCtr x="8420" y="-12361"/>
                                    </p:animMotion>
                                  </p:childTnLst>
                                </p:cTn>
                              </p:par>
                              <p:par>
                                <p:cTn id="33" presetID="42" presetClass="path" presetSubtype="0" accel="50000" decel="50000" fill="hold" nodeType="withEffect">
                                  <p:stCondLst>
                                    <p:cond delay="0"/>
                                  </p:stCondLst>
                                  <p:childTnLst>
                                    <p:animMotion origin="layout" path="M -2.22222E-6 -4.44444E-6 L 0.00903 -0.22384 " pathEditMode="relative" rAng="0" ptsTypes="AA">
                                      <p:cBhvr>
                                        <p:cTn id="34" dur="2000" fill="hold"/>
                                        <p:tgtEl>
                                          <p:spTgt spid="13"/>
                                        </p:tgtEl>
                                        <p:attrNameLst>
                                          <p:attrName>ppt_x</p:attrName>
                                          <p:attrName>ppt_y</p:attrName>
                                        </p:attrNameLst>
                                      </p:cBhvr>
                                      <p:rCtr x="451" y="-11204"/>
                                    </p:animMotion>
                                  </p:childTnLst>
                                </p:cTn>
                              </p:par>
                              <p:par>
                                <p:cTn id="35" presetID="42" presetClass="path" presetSubtype="0" accel="50000" decel="50000" fill="hold" nodeType="withEffect">
                                  <p:stCondLst>
                                    <p:cond delay="0"/>
                                  </p:stCondLst>
                                  <p:childTnLst>
                                    <p:animMotion origin="layout" path="M 2.77778E-6 -3.33333E-6 L -0.19393 -0.18819 " pathEditMode="relative" rAng="0" ptsTypes="AA">
                                      <p:cBhvr>
                                        <p:cTn id="36" dur="2000" fill="hold"/>
                                        <p:tgtEl>
                                          <p:spTgt spid="12"/>
                                        </p:tgtEl>
                                        <p:attrNameLst>
                                          <p:attrName>ppt_x</p:attrName>
                                          <p:attrName>ppt_y</p:attrName>
                                        </p:attrNameLst>
                                      </p:cBhvr>
                                      <p:rCtr x="-9705" y="-9421"/>
                                    </p:animMotion>
                                  </p:childTnLst>
                                </p:cTn>
                              </p:par>
                              <p:par>
                                <p:cTn id="37" presetID="42" presetClass="path" presetSubtype="0" accel="50000" decel="50000" fill="hold" nodeType="withEffect">
                                  <p:stCondLst>
                                    <p:cond delay="0"/>
                                  </p:stCondLst>
                                  <p:childTnLst>
                                    <p:animMotion origin="layout" path="M -2.22222E-6 4.07407E-6 L -0.36111 -0.16204 " pathEditMode="relative" rAng="0" ptsTypes="AA">
                                      <p:cBhvr>
                                        <p:cTn id="38" dur="2000" fill="hold"/>
                                        <p:tgtEl>
                                          <p:spTgt spid="11"/>
                                        </p:tgtEl>
                                        <p:attrNameLst>
                                          <p:attrName>ppt_x</p:attrName>
                                          <p:attrName>ppt_y</p:attrName>
                                        </p:attrNameLst>
                                      </p:cBhvr>
                                      <p:rCtr x="-18056" y="-8102"/>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nodeType="clickEffect">
                                  <p:stCondLst>
                                    <p:cond delay="0"/>
                                  </p:stCondLst>
                                  <p:childTnLst>
                                    <p:animMotion origin="layout" path="M -1.11111E-6 -3.33333E-6 L -0.36719 -0.15185 " pathEditMode="relative" rAng="0" ptsTypes="AA">
                                      <p:cBhvr>
                                        <p:cTn id="42" dur="2000" fill="hold"/>
                                        <p:tgtEl>
                                          <p:spTgt spid="28"/>
                                        </p:tgtEl>
                                        <p:attrNameLst>
                                          <p:attrName>ppt_x</p:attrName>
                                          <p:attrName>ppt_y</p:attrName>
                                        </p:attrNameLst>
                                      </p:cBhvr>
                                      <p:rCtr x="-18368" y="-7593"/>
                                    </p:animMotion>
                                  </p:childTnLst>
                                </p:cTn>
                              </p:par>
                              <p:par>
                                <p:cTn id="43" presetID="42" presetClass="path" presetSubtype="0" accel="50000" decel="50000" fill="hold" nodeType="withEffect">
                                  <p:stCondLst>
                                    <p:cond delay="0"/>
                                  </p:stCondLst>
                                  <p:childTnLst>
                                    <p:animMotion origin="layout" path="M 3.88889E-6 4.07407E-6 L -0.53438 -0.1257 " pathEditMode="relative" rAng="0" ptsTypes="AA">
                                      <p:cBhvr>
                                        <p:cTn id="44" dur="2000" fill="hold"/>
                                        <p:tgtEl>
                                          <p:spTgt spid="27"/>
                                        </p:tgtEl>
                                        <p:attrNameLst>
                                          <p:attrName>ppt_x</p:attrName>
                                          <p:attrName>ppt_y</p:attrName>
                                        </p:attrNameLst>
                                      </p:cBhvr>
                                      <p:rCtr x="-26719" y="-6296"/>
                                    </p:animMotion>
                                  </p:childTnLst>
                                </p:cTn>
                              </p:par>
                              <p:par>
                                <p:cTn id="45" presetID="42" presetClass="path" presetSubtype="0" accel="50000" decel="50000" fill="hold" nodeType="withEffect">
                                  <p:stCondLst>
                                    <p:cond delay="0"/>
                                  </p:stCondLst>
                                  <p:childTnLst>
                                    <p:animMotion origin="layout" path="M 3.88889E-6 -4.44444E-6 L -0.16424 -0.18796 " pathEditMode="relative" rAng="0" ptsTypes="AA">
                                      <p:cBhvr>
                                        <p:cTn id="46" dur="2000" fill="hold"/>
                                        <p:tgtEl>
                                          <p:spTgt spid="29"/>
                                        </p:tgtEl>
                                        <p:attrNameLst>
                                          <p:attrName>ppt_x</p:attrName>
                                          <p:attrName>ppt_y</p:attrName>
                                        </p:attrNameLst>
                                      </p:cBhvr>
                                      <p:rCtr x="-8212" y="-9398"/>
                                    </p:animMotion>
                                  </p:childTnLst>
                                </p:cTn>
                              </p:par>
                              <p:par>
                                <p:cTn id="47" presetID="42" presetClass="path" presetSubtype="0" accel="50000" decel="50000" fill="hold" nodeType="withEffect">
                                  <p:stCondLst>
                                    <p:cond delay="0"/>
                                  </p:stCondLst>
                                  <p:childTnLst>
                                    <p:animMotion origin="layout" path="M 3.88889E-6 -1.48148E-6 L 0.19809 -0.25116 " pathEditMode="relative" rAng="0" ptsTypes="AA">
                                      <p:cBhvr>
                                        <p:cTn id="48" dur="2000" fill="hold"/>
                                        <p:tgtEl>
                                          <p:spTgt spid="31"/>
                                        </p:tgtEl>
                                        <p:attrNameLst>
                                          <p:attrName>ppt_x</p:attrName>
                                          <p:attrName>ppt_y</p:attrName>
                                        </p:attrNameLst>
                                      </p:cBhvr>
                                      <p:rCtr x="9896" y="-12569"/>
                                    </p:animMotion>
                                  </p:childTnLst>
                                </p:cTn>
                              </p:par>
                              <p:par>
                                <p:cTn id="49" presetID="42" presetClass="path" presetSubtype="0" accel="50000" decel="50000" fill="hold" nodeType="withEffect">
                                  <p:stCondLst>
                                    <p:cond delay="0"/>
                                  </p:stCondLst>
                                  <p:childTnLst>
                                    <p:animMotion origin="layout" path="M -1.11111E-6 -1.11111E-6 L -0.00573 -0.21088 " pathEditMode="relative" rAng="0" ptsTypes="AA">
                                      <p:cBhvr>
                                        <p:cTn id="50" dur="2000" fill="hold"/>
                                        <p:tgtEl>
                                          <p:spTgt spid="30"/>
                                        </p:tgtEl>
                                        <p:attrNameLst>
                                          <p:attrName>ppt_x</p:attrName>
                                          <p:attrName>ppt_y</p:attrName>
                                        </p:attrNameLst>
                                      </p:cBhvr>
                                      <p:rCtr x="-295" y="-10556"/>
                                    </p:animMotion>
                                  </p:childTnLst>
                                </p:cTn>
                              </p:par>
                            </p:childTnLst>
                          </p:cTn>
                        </p:par>
                      </p:childTnLst>
                    </p:cTn>
                  </p:par>
                  <p:par>
                    <p:cTn id="51" fill="hold">
                      <p:stCondLst>
                        <p:cond delay="indefinite"/>
                      </p:stCondLst>
                      <p:childTnLst>
                        <p:par>
                          <p:cTn id="52" fill="hold">
                            <p:stCondLst>
                              <p:cond delay="0"/>
                            </p:stCondLst>
                            <p:childTnLst>
                              <p:par>
                                <p:cTn id="53" presetID="42" presetClass="path" presetSubtype="0" accel="50000" decel="50000" fill="hold" nodeType="clickEffect">
                                  <p:stCondLst>
                                    <p:cond delay="0"/>
                                  </p:stCondLst>
                                  <p:childTnLst>
                                    <p:animMotion origin="layout" path="M -3.05556E-6 -2.96296E-6 L 0.01285 -0.21342 " pathEditMode="relative" rAng="0" ptsTypes="AA">
                                      <p:cBhvr>
                                        <p:cTn id="54" dur="2000" fill="hold"/>
                                        <p:tgtEl>
                                          <p:spTgt spid="36"/>
                                        </p:tgtEl>
                                        <p:attrNameLst>
                                          <p:attrName>ppt_x</p:attrName>
                                          <p:attrName>ppt_y</p:attrName>
                                        </p:attrNameLst>
                                      </p:cBhvr>
                                      <p:rCtr x="642" y="-10671"/>
                                    </p:animMotion>
                                  </p:childTnLst>
                                </p:cTn>
                              </p:par>
                              <p:par>
                                <p:cTn id="55" presetID="42" presetClass="path" presetSubtype="0" accel="50000" decel="50000" fill="hold" nodeType="withEffect">
                                  <p:stCondLst>
                                    <p:cond delay="0"/>
                                  </p:stCondLst>
                                  <p:childTnLst>
                                    <p:animMotion origin="layout" path="M -8.33333E-7 -1.11111E-6 L -0.18264 -0.17454 " pathEditMode="relative" rAng="0" ptsTypes="AA">
                                      <p:cBhvr>
                                        <p:cTn id="56" dur="2000" fill="hold"/>
                                        <p:tgtEl>
                                          <p:spTgt spid="35"/>
                                        </p:tgtEl>
                                        <p:attrNameLst>
                                          <p:attrName>ppt_x</p:attrName>
                                          <p:attrName>ppt_y</p:attrName>
                                        </p:attrNameLst>
                                      </p:cBhvr>
                                      <p:rCtr x="-9132" y="-8727"/>
                                    </p:animMotion>
                                  </p:childTnLst>
                                </p:cTn>
                              </p:par>
                              <p:par>
                                <p:cTn id="57" presetID="42" presetClass="path" presetSubtype="0" accel="50000" decel="50000" fill="hold" nodeType="withEffect">
                                  <p:stCondLst>
                                    <p:cond delay="0"/>
                                  </p:stCondLst>
                                  <p:childTnLst>
                                    <p:animMotion origin="layout" path="M -2.5E-6 -4.44444E-6 L -0.34531 -0.15138 " pathEditMode="relative" rAng="0" ptsTypes="AA">
                                      <p:cBhvr>
                                        <p:cTn id="58" dur="2000" fill="hold"/>
                                        <p:tgtEl>
                                          <p:spTgt spid="34"/>
                                        </p:tgtEl>
                                        <p:attrNameLst>
                                          <p:attrName>ppt_x</p:attrName>
                                          <p:attrName>ppt_y</p:attrName>
                                        </p:attrNameLst>
                                      </p:cBhvr>
                                      <p:rCtr x="-17274" y="-7569"/>
                                    </p:animMotion>
                                  </p:childTnLst>
                                </p:cTn>
                              </p:par>
                              <p:par>
                                <p:cTn id="59" presetID="42" presetClass="path" presetSubtype="0" accel="50000" decel="50000" fill="hold" nodeType="withEffect">
                                  <p:stCondLst>
                                    <p:cond delay="0"/>
                                  </p:stCondLst>
                                  <p:childTnLst>
                                    <p:animMotion origin="layout" path="M 1.94444E-6 -3.33333E-6 L -0.54445 -0.11527 " pathEditMode="relative" rAng="0" ptsTypes="AA">
                                      <p:cBhvr>
                                        <p:cTn id="60" dur="2000" fill="hold"/>
                                        <p:tgtEl>
                                          <p:spTgt spid="33"/>
                                        </p:tgtEl>
                                        <p:attrNameLst>
                                          <p:attrName>ppt_x</p:attrName>
                                          <p:attrName>ppt_y</p:attrName>
                                        </p:attrNameLst>
                                      </p:cBhvr>
                                      <p:rCtr x="-27222" y="-5764"/>
                                    </p:animMotion>
                                  </p:childTnLst>
                                </p:cTn>
                              </p:par>
                              <p:par>
                                <p:cTn id="61" presetID="42" presetClass="path" presetSubtype="0" accel="50000" decel="50000" fill="hold" nodeType="withEffect">
                                  <p:stCondLst>
                                    <p:cond delay="0"/>
                                  </p:stCondLst>
                                  <p:childTnLst>
                                    <p:animMotion origin="layout" path="M -2.5E-6 3.33333E-6 L -0.7092 -0.08311 " pathEditMode="relative" rAng="0" ptsTypes="AA">
                                      <p:cBhvr>
                                        <p:cTn id="62" dur="2000" fill="hold"/>
                                        <p:tgtEl>
                                          <p:spTgt spid="32"/>
                                        </p:tgtEl>
                                        <p:attrNameLst>
                                          <p:attrName>ppt_x</p:attrName>
                                          <p:attrName>ppt_y</p:attrName>
                                        </p:attrNameLst>
                                      </p:cBhvr>
                                      <p:rCtr x="-35469" y="-4167"/>
                                    </p:animMotion>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5482855-7F1A-A14D-9922-1325F779F683}"/>
              </a:ext>
            </a:extLst>
          </p:cNvPr>
          <p:cNvSpPr>
            <a:spLocks noGrp="1"/>
          </p:cNvSpPr>
          <p:nvPr>
            <p:ph type="body" sz="quarter" idx="11"/>
          </p:nvPr>
        </p:nvSpPr>
        <p:spPr/>
        <p:txBody>
          <a:bodyPr/>
          <a:lstStyle/>
          <a:p>
            <a:r>
              <a:rPr lang="en-US" dirty="0"/>
              <a:t>We do</a:t>
            </a:r>
          </a:p>
        </p:txBody>
      </p:sp>
      <p:sp>
        <p:nvSpPr>
          <p:cNvPr id="3" name="TextBox 2">
            <a:extLst>
              <a:ext uri="{FF2B5EF4-FFF2-40B4-BE49-F238E27FC236}">
                <a16:creationId xmlns:a16="http://schemas.microsoft.com/office/drawing/2014/main" id="{06035EB3-FA42-7B46-81FF-5362D4BD7945}"/>
              </a:ext>
            </a:extLst>
          </p:cNvPr>
          <p:cNvSpPr txBox="1"/>
          <p:nvPr/>
        </p:nvSpPr>
        <p:spPr bwMode="auto">
          <a:xfrm>
            <a:off x="251520" y="1124744"/>
            <a:ext cx="871296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b="1" dirty="0">
                <a:latin typeface="Myriad Pro Semibold" charset="0"/>
                <a:ea typeface="Myriad Pro Semibold" charset="0"/>
                <a:cs typeface="Myriad Pro Semibold" charset="0"/>
              </a:rPr>
              <a:t>Using sharing and grouping show me: </a:t>
            </a:r>
          </a:p>
          <a:p>
            <a:pPr marL="457200" indent="-457200">
              <a:buClr>
                <a:srgbClr val="82CBDD"/>
              </a:buClr>
            </a:pPr>
            <a:endParaRPr lang="en-US" b="1" dirty="0">
              <a:latin typeface="Myriad Pro Semibold" charset="0"/>
              <a:ea typeface="Myriad Pro Semibold" charset="0"/>
              <a:cs typeface="Myriad Pro Semibold" charset="0"/>
            </a:endParaRPr>
          </a:p>
          <a:p>
            <a:pPr marL="457200" indent="-457200">
              <a:buClr>
                <a:srgbClr val="82CBDD"/>
              </a:buClr>
            </a:pPr>
            <a:r>
              <a:rPr lang="en-US" b="1" dirty="0">
                <a:latin typeface="Myriad Pro Semibold" charset="0"/>
                <a:ea typeface="Myriad Pro Semibold" charset="0"/>
                <a:cs typeface="Myriad Pro Semibold" charset="0"/>
              </a:rPr>
              <a:t>30 ➗ 5 = </a:t>
            </a:r>
          </a:p>
        </p:txBody>
      </p:sp>
    </p:spTree>
    <p:extLst>
      <p:ext uri="{BB962C8B-B14F-4D97-AF65-F5344CB8AC3E}">
        <p14:creationId xmlns:p14="http://schemas.microsoft.com/office/powerpoint/2010/main" val="1204255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6E151B-19E1-C84B-8F11-4FFFA1A8260C}"/>
              </a:ext>
            </a:extLst>
          </p:cNvPr>
          <p:cNvSpPr>
            <a:spLocks noGrp="1"/>
          </p:cNvSpPr>
          <p:nvPr>
            <p:ph type="body" sz="quarter" idx="11"/>
          </p:nvPr>
        </p:nvSpPr>
        <p:spPr/>
        <p:txBody>
          <a:bodyPr/>
          <a:lstStyle/>
          <a:p>
            <a:r>
              <a:rPr lang="en-US" dirty="0"/>
              <a:t>You do</a:t>
            </a:r>
          </a:p>
        </p:txBody>
      </p:sp>
      <p:sp>
        <p:nvSpPr>
          <p:cNvPr id="3" name="TextBox 2">
            <a:extLst>
              <a:ext uri="{FF2B5EF4-FFF2-40B4-BE49-F238E27FC236}">
                <a16:creationId xmlns:a16="http://schemas.microsoft.com/office/drawing/2014/main" id="{0CC1197B-0FED-CC4B-8A64-42A2FCE5F512}"/>
              </a:ext>
            </a:extLst>
          </p:cNvPr>
          <p:cNvSpPr txBox="1"/>
          <p:nvPr/>
        </p:nvSpPr>
        <p:spPr bwMode="auto">
          <a:xfrm>
            <a:off x="251520" y="1124744"/>
            <a:ext cx="8712968"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b="1" dirty="0">
                <a:latin typeface="Myriad Pro Semibold" charset="0"/>
                <a:ea typeface="Myriad Pro Semibold" charset="0"/>
                <a:cs typeface="Myriad Pro Semibold" charset="0"/>
              </a:rPr>
              <a:t>Work out these problems using ‘grouping’. </a:t>
            </a:r>
          </a:p>
          <a:p>
            <a:pPr marL="457200" indent="-457200">
              <a:buClr>
                <a:srgbClr val="82CBDD"/>
              </a:buClr>
            </a:pPr>
            <a:endParaRPr lang="en-US" b="1" dirty="0">
              <a:latin typeface="Myriad Pro Semibold" charset="0"/>
              <a:ea typeface="Myriad Pro Semibold" charset="0"/>
              <a:cs typeface="Myriad Pro Semibold" charset="0"/>
            </a:endParaRPr>
          </a:p>
          <a:p>
            <a:pPr marL="457200" indent="-457200">
              <a:buClr>
                <a:srgbClr val="82CBDD"/>
              </a:buClr>
            </a:pPr>
            <a:r>
              <a:rPr lang="en-US" b="1" dirty="0">
                <a:latin typeface="Myriad Pro Semibold" charset="0"/>
                <a:ea typeface="Myriad Pro Semibold" charset="0"/>
                <a:cs typeface="Myriad Pro Semibold" charset="0"/>
              </a:rPr>
              <a:t>Use ‘sharing’ to check your answer.</a:t>
            </a:r>
          </a:p>
          <a:p>
            <a:pPr marL="457200" indent="-457200">
              <a:buClr>
                <a:srgbClr val="82CBDD"/>
              </a:buClr>
            </a:pPr>
            <a:endParaRPr lang="en-US" b="1" dirty="0">
              <a:latin typeface="Myriad Pro Semibold" charset="0"/>
              <a:ea typeface="Myriad Pro Semibold" charset="0"/>
              <a:cs typeface="Myriad Pro Semibold" charset="0"/>
            </a:endParaRPr>
          </a:p>
          <a:p>
            <a:pPr marL="457200" indent="-457200">
              <a:buClr>
                <a:srgbClr val="82CBDD"/>
              </a:buClr>
            </a:pPr>
            <a:r>
              <a:rPr lang="en-US" dirty="0">
                <a:latin typeface="Myriad Pro Semibold" charset="0"/>
                <a:ea typeface="Myriad Pro Semibold" charset="0"/>
                <a:cs typeface="Myriad Pro Semibold" charset="0"/>
              </a:rPr>
              <a:t>25 ➗ 5 = </a:t>
            </a:r>
          </a:p>
          <a:p>
            <a:pPr marL="457200" indent="-457200">
              <a:buClr>
                <a:srgbClr val="82CBDD"/>
              </a:buClr>
            </a:pPr>
            <a:r>
              <a:rPr lang="en-US" dirty="0">
                <a:latin typeface="Myriad Pro Semibold" charset="0"/>
                <a:ea typeface="Myriad Pro Semibold" charset="0"/>
                <a:cs typeface="Myriad Pro Semibold" charset="0"/>
              </a:rPr>
              <a:t>15 ➗ 5 = </a:t>
            </a:r>
          </a:p>
          <a:p>
            <a:pPr marL="457200" indent="-457200">
              <a:buClr>
                <a:srgbClr val="82CBDD"/>
              </a:buClr>
            </a:pPr>
            <a:r>
              <a:rPr lang="en-US" dirty="0">
                <a:latin typeface="Myriad Pro Semibold" charset="0"/>
                <a:ea typeface="Myriad Pro Semibold" charset="0"/>
                <a:cs typeface="Myriad Pro Semibold" charset="0"/>
              </a:rPr>
              <a:t>45 ➗ 5 = </a:t>
            </a:r>
          </a:p>
          <a:p>
            <a:pPr marL="457200" indent="-457200">
              <a:buClr>
                <a:srgbClr val="82CBDD"/>
              </a:buClr>
            </a:pPr>
            <a:r>
              <a:rPr lang="en-US" dirty="0">
                <a:latin typeface="Myriad Pro Semibold" charset="0"/>
                <a:ea typeface="Myriad Pro Semibold" charset="0"/>
                <a:cs typeface="Myriad Pro Semibold" charset="0"/>
              </a:rPr>
              <a:t>60 ➗ 5 = </a:t>
            </a:r>
          </a:p>
        </p:txBody>
      </p:sp>
    </p:spTree>
    <p:extLst>
      <p:ext uri="{BB962C8B-B14F-4D97-AF65-F5344CB8AC3E}">
        <p14:creationId xmlns:p14="http://schemas.microsoft.com/office/powerpoint/2010/main" val="12513992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E118CDF-3D89-4CDC-9222-49EA8D9E63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5985" y="5491196"/>
            <a:ext cx="1188778" cy="881192"/>
          </a:xfrm>
          <a:prstGeom prst="rect">
            <a:avLst/>
          </a:prstGeom>
        </p:spPr>
      </p:pic>
      <p:pic>
        <p:nvPicPr>
          <p:cNvPr id="12" name="Picture 11">
            <a:extLst>
              <a:ext uri="{FF2B5EF4-FFF2-40B4-BE49-F238E27FC236}">
                <a16:creationId xmlns:a16="http://schemas.microsoft.com/office/drawing/2014/main" id="{1FD37C2B-D5DB-426E-88AC-93FD64F323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3053" y="5491196"/>
            <a:ext cx="1188778" cy="881192"/>
          </a:xfrm>
          <a:prstGeom prst="rect">
            <a:avLst/>
          </a:prstGeom>
        </p:spPr>
      </p:pic>
      <p:pic>
        <p:nvPicPr>
          <p:cNvPr id="11" name="Picture 10">
            <a:extLst>
              <a:ext uri="{FF2B5EF4-FFF2-40B4-BE49-F238E27FC236}">
                <a16:creationId xmlns:a16="http://schemas.microsoft.com/office/drawing/2014/main" id="{7426706E-2C23-43F1-9B2D-FBB5EEAAE5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9755" y="5491196"/>
            <a:ext cx="1188778" cy="881192"/>
          </a:xfrm>
          <a:prstGeom prst="rect">
            <a:avLst/>
          </a:prstGeom>
        </p:spPr>
      </p:pic>
      <p:pic>
        <p:nvPicPr>
          <p:cNvPr id="10" name="Picture 9">
            <a:extLst>
              <a:ext uri="{FF2B5EF4-FFF2-40B4-BE49-F238E27FC236}">
                <a16:creationId xmlns:a16="http://schemas.microsoft.com/office/drawing/2014/main" id="{50DAD111-ECD8-447A-A624-A1AE615A9B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8762" y="5491196"/>
            <a:ext cx="1188778" cy="881192"/>
          </a:xfrm>
          <a:prstGeom prst="rect">
            <a:avLst/>
          </a:prstGeom>
        </p:spPr>
      </p:pic>
      <p:sp>
        <p:nvSpPr>
          <p:cNvPr id="2" name="Text Placeholder 1">
            <a:extLst>
              <a:ext uri="{FF2B5EF4-FFF2-40B4-BE49-F238E27FC236}">
                <a16:creationId xmlns:a16="http://schemas.microsoft.com/office/drawing/2014/main" id="{8D7FE79C-7F56-42FB-92DD-D7EC4D46FF1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3:9</a:t>
            </a:r>
          </a:p>
        </p:txBody>
      </p:sp>
      <p:sp>
        <p:nvSpPr>
          <p:cNvPr id="3" name="Rectangle 2">
            <a:extLst>
              <a:ext uri="{FF2B5EF4-FFF2-40B4-BE49-F238E27FC236}">
                <a16:creationId xmlns:a16="http://schemas.microsoft.com/office/drawing/2014/main" id="{834585B1-4F48-470C-ABCB-0D28F4412886}"/>
              </a:ext>
            </a:extLst>
          </p:cNvPr>
          <p:cNvSpPr/>
          <p:nvPr/>
        </p:nvSpPr>
        <p:spPr>
          <a:xfrm>
            <a:off x="179512" y="835200"/>
            <a:ext cx="8300799" cy="461665"/>
          </a:xfrm>
          <a:prstGeom prst="rect">
            <a:avLst/>
          </a:prstGeom>
        </p:spPr>
        <p:txBody>
          <a:bodyPr wrap="none">
            <a:spAutoFit/>
          </a:bodyPr>
          <a:lstStyle/>
          <a:p>
            <a:r>
              <a:rPr lang="en-US" sz="2400" dirty="0">
                <a:latin typeface="Myriad Pro" panose="020B0503030403020204" pitchFamily="34" charset="0"/>
                <a:ea typeface="Times New Roman" panose="02020603050405020304" pitchFamily="18" charset="0"/>
                <a:cs typeface="Times New Roman" panose="02020603050405020304" pitchFamily="18" charset="0"/>
              </a:rPr>
              <a:t>If the apples are shared equally, each horse gets 5. True or false?</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CF5CCCE8-E00D-4463-A268-370ED909B59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805842" y="1772817"/>
            <a:ext cx="5521579" cy="2158059"/>
          </a:xfrm>
          <a:prstGeom prst="rect">
            <a:avLst/>
          </a:prstGeom>
        </p:spPr>
      </p:pic>
      <p:pic>
        <p:nvPicPr>
          <p:cNvPr id="8" name="Picture 7">
            <a:extLst>
              <a:ext uri="{FF2B5EF4-FFF2-40B4-BE49-F238E27FC236}">
                <a16:creationId xmlns:a16="http://schemas.microsoft.com/office/drawing/2014/main" id="{2C68E62E-1672-46ED-8F66-63E93A308D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95153" y="5564808"/>
            <a:ext cx="324212" cy="324212"/>
          </a:xfrm>
          <a:prstGeom prst="rect">
            <a:avLst/>
          </a:prstGeom>
        </p:spPr>
      </p:pic>
      <p:pic>
        <p:nvPicPr>
          <p:cNvPr id="14" name="Picture 13">
            <a:extLst>
              <a:ext uri="{FF2B5EF4-FFF2-40B4-BE49-F238E27FC236}">
                <a16:creationId xmlns:a16="http://schemas.microsoft.com/office/drawing/2014/main" id="{5699DAC2-946D-4B4C-87DA-32E275D0A9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2824" y="5560878"/>
            <a:ext cx="324212" cy="324212"/>
          </a:xfrm>
          <a:prstGeom prst="rect">
            <a:avLst/>
          </a:prstGeom>
        </p:spPr>
      </p:pic>
      <p:pic>
        <p:nvPicPr>
          <p:cNvPr id="15" name="Picture 14">
            <a:extLst>
              <a:ext uri="{FF2B5EF4-FFF2-40B4-BE49-F238E27FC236}">
                <a16:creationId xmlns:a16="http://schemas.microsoft.com/office/drawing/2014/main" id="{3162352C-CAEE-4B16-AA8C-76605D6A43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570" y="5804527"/>
            <a:ext cx="324212" cy="324212"/>
          </a:xfrm>
          <a:prstGeom prst="rect">
            <a:avLst/>
          </a:prstGeom>
        </p:spPr>
      </p:pic>
      <p:pic>
        <p:nvPicPr>
          <p:cNvPr id="16" name="Picture 15">
            <a:extLst>
              <a:ext uri="{FF2B5EF4-FFF2-40B4-BE49-F238E27FC236}">
                <a16:creationId xmlns:a16="http://schemas.microsoft.com/office/drawing/2014/main" id="{89B9E1E3-5C40-4133-AB6D-F0CE23EEC9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5281" y="5998370"/>
            <a:ext cx="324212" cy="324212"/>
          </a:xfrm>
          <a:prstGeom prst="rect">
            <a:avLst/>
          </a:prstGeom>
        </p:spPr>
      </p:pic>
      <p:pic>
        <p:nvPicPr>
          <p:cNvPr id="19" name="Picture 18">
            <a:extLst>
              <a:ext uri="{FF2B5EF4-FFF2-40B4-BE49-F238E27FC236}">
                <a16:creationId xmlns:a16="http://schemas.microsoft.com/office/drawing/2014/main" id="{3212A102-3239-4A7E-879C-AA4F4C2393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85524" y="5974680"/>
            <a:ext cx="324212" cy="324212"/>
          </a:xfrm>
          <a:prstGeom prst="rect">
            <a:avLst/>
          </a:prstGeom>
        </p:spPr>
      </p:pic>
      <p:pic>
        <p:nvPicPr>
          <p:cNvPr id="20" name="Picture 19">
            <a:extLst>
              <a:ext uri="{FF2B5EF4-FFF2-40B4-BE49-F238E27FC236}">
                <a16:creationId xmlns:a16="http://schemas.microsoft.com/office/drawing/2014/main" id="{CBDF10C4-80B5-45F4-A99D-95EC708A1E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13401" y="5564500"/>
            <a:ext cx="324212" cy="324212"/>
          </a:xfrm>
          <a:prstGeom prst="rect">
            <a:avLst/>
          </a:prstGeom>
        </p:spPr>
      </p:pic>
      <p:pic>
        <p:nvPicPr>
          <p:cNvPr id="21" name="Picture 20">
            <a:extLst>
              <a:ext uri="{FF2B5EF4-FFF2-40B4-BE49-F238E27FC236}">
                <a16:creationId xmlns:a16="http://schemas.microsoft.com/office/drawing/2014/main" id="{39CA071F-46BF-4AD7-AE6F-A17A7A4633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91072" y="5560570"/>
            <a:ext cx="324212" cy="324212"/>
          </a:xfrm>
          <a:prstGeom prst="rect">
            <a:avLst/>
          </a:prstGeom>
        </p:spPr>
      </p:pic>
      <p:pic>
        <p:nvPicPr>
          <p:cNvPr id="22" name="Picture 21">
            <a:extLst>
              <a:ext uri="{FF2B5EF4-FFF2-40B4-BE49-F238E27FC236}">
                <a16:creationId xmlns:a16="http://schemas.microsoft.com/office/drawing/2014/main" id="{A7A94E38-6F1D-41D9-AB89-5712A47D85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58818" y="5804219"/>
            <a:ext cx="324212" cy="324212"/>
          </a:xfrm>
          <a:prstGeom prst="rect">
            <a:avLst/>
          </a:prstGeom>
        </p:spPr>
      </p:pic>
      <p:pic>
        <p:nvPicPr>
          <p:cNvPr id="23" name="Picture 22">
            <a:extLst>
              <a:ext uri="{FF2B5EF4-FFF2-40B4-BE49-F238E27FC236}">
                <a16:creationId xmlns:a16="http://schemas.microsoft.com/office/drawing/2014/main" id="{F75D6FC8-8DDF-43F6-8888-3378C1C558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3529" y="5998062"/>
            <a:ext cx="324212" cy="324212"/>
          </a:xfrm>
          <a:prstGeom prst="rect">
            <a:avLst/>
          </a:prstGeom>
        </p:spPr>
      </p:pic>
      <p:pic>
        <p:nvPicPr>
          <p:cNvPr id="24" name="Picture 23">
            <a:extLst>
              <a:ext uri="{FF2B5EF4-FFF2-40B4-BE49-F238E27FC236}">
                <a16:creationId xmlns:a16="http://schemas.microsoft.com/office/drawing/2014/main" id="{EE8EB45B-9982-4691-A9AD-5EC29AAA47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3772" y="5974372"/>
            <a:ext cx="324212" cy="324212"/>
          </a:xfrm>
          <a:prstGeom prst="rect">
            <a:avLst/>
          </a:prstGeom>
        </p:spPr>
      </p:pic>
      <p:pic>
        <p:nvPicPr>
          <p:cNvPr id="25" name="Picture 24">
            <a:extLst>
              <a:ext uri="{FF2B5EF4-FFF2-40B4-BE49-F238E27FC236}">
                <a16:creationId xmlns:a16="http://schemas.microsoft.com/office/drawing/2014/main" id="{5936B35F-60A8-436B-8BC6-17C30BABB3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35450" y="5563730"/>
            <a:ext cx="324212" cy="324212"/>
          </a:xfrm>
          <a:prstGeom prst="rect">
            <a:avLst/>
          </a:prstGeom>
        </p:spPr>
      </p:pic>
      <p:pic>
        <p:nvPicPr>
          <p:cNvPr id="26" name="Picture 25">
            <a:extLst>
              <a:ext uri="{FF2B5EF4-FFF2-40B4-BE49-F238E27FC236}">
                <a16:creationId xmlns:a16="http://schemas.microsoft.com/office/drawing/2014/main" id="{500D45F0-D381-48AB-81E2-FBA1E3E2CA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13121" y="5559800"/>
            <a:ext cx="324212" cy="324212"/>
          </a:xfrm>
          <a:prstGeom prst="rect">
            <a:avLst/>
          </a:prstGeom>
        </p:spPr>
      </p:pic>
      <p:pic>
        <p:nvPicPr>
          <p:cNvPr id="27" name="Picture 26">
            <a:extLst>
              <a:ext uri="{FF2B5EF4-FFF2-40B4-BE49-F238E27FC236}">
                <a16:creationId xmlns:a16="http://schemas.microsoft.com/office/drawing/2014/main" id="{BF5D6C5A-D1DC-4A92-80C8-3617158025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0867" y="5803449"/>
            <a:ext cx="324212" cy="324212"/>
          </a:xfrm>
          <a:prstGeom prst="rect">
            <a:avLst/>
          </a:prstGeom>
        </p:spPr>
      </p:pic>
      <p:pic>
        <p:nvPicPr>
          <p:cNvPr id="28" name="Picture 27">
            <a:extLst>
              <a:ext uri="{FF2B5EF4-FFF2-40B4-BE49-F238E27FC236}">
                <a16:creationId xmlns:a16="http://schemas.microsoft.com/office/drawing/2014/main" id="{1FC7CC33-4601-4696-8A36-47D9BDBF8C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5578" y="5997292"/>
            <a:ext cx="324212" cy="324212"/>
          </a:xfrm>
          <a:prstGeom prst="rect">
            <a:avLst/>
          </a:prstGeom>
        </p:spPr>
      </p:pic>
      <p:pic>
        <p:nvPicPr>
          <p:cNvPr id="29" name="Picture 28">
            <a:extLst>
              <a:ext uri="{FF2B5EF4-FFF2-40B4-BE49-F238E27FC236}">
                <a16:creationId xmlns:a16="http://schemas.microsoft.com/office/drawing/2014/main" id="{7E4ECF07-8832-4069-9F0F-2ACF4691BB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821" y="5973602"/>
            <a:ext cx="324212" cy="324212"/>
          </a:xfrm>
          <a:prstGeom prst="rect">
            <a:avLst/>
          </a:prstGeom>
        </p:spPr>
      </p:pic>
      <p:pic>
        <p:nvPicPr>
          <p:cNvPr id="30" name="Picture 29">
            <a:extLst>
              <a:ext uri="{FF2B5EF4-FFF2-40B4-BE49-F238E27FC236}">
                <a16:creationId xmlns:a16="http://schemas.microsoft.com/office/drawing/2014/main" id="{985E4117-77F9-4202-BABD-511D4EDB6A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54732" y="5564808"/>
            <a:ext cx="324212" cy="324212"/>
          </a:xfrm>
          <a:prstGeom prst="rect">
            <a:avLst/>
          </a:prstGeom>
        </p:spPr>
      </p:pic>
      <p:pic>
        <p:nvPicPr>
          <p:cNvPr id="31" name="Picture 30">
            <a:extLst>
              <a:ext uri="{FF2B5EF4-FFF2-40B4-BE49-F238E27FC236}">
                <a16:creationId xmlns:a16="http://schemas.microsoft.com/office/drawing/2014/main" id="{96BCF222-4C9C-4C1F-9279-6656BB2531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32403" y="5560878"/>
            <a:ext cx="324212" cy="324212"/>
          </a:xfrm>
          <a:prstGeom prst="rect">
            <a:avLst/>
          </a:prstGeom>
        </p:spPr>
      </p:pic>
      <p:pic>
        <p:nvPicPr>
          <p:cNvPr id="32" name="Picture 31">
            <a:extLst>
              <a:ext uri="{FF2B5EF4-FFF2-40B4-BE49-F238E27FC236}">
                <a16:creationId xmlns:a16="http://schemas.microsoft.com/office/drawing/2014/main" id="{D80CCC6A-BE83-4275-A9BE-85D5EA262C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0149" y="5804527"/>
            <a:ext cx="324212" cy="324212"/>
          </a:xfrm>
          <a:prstGeom prst="rect">
            <a:avLst/>
          </a:prstGeom>
        </p:spPr>
      </p:pic>
      <p:pic>
        <p:nvPicPr>
          <p:cNvPr id="33" name="Picture 32">
            <a:extLst>
              <a:ext uri="{FF2B5EF4-FFF2-40B4-BE49-F238E27FC236}">
                <a16:creationId xmlns:a16="http://schemas.microsoft.com/office/drawing/2014/main" id="{276FAAD4-1760-47B1-8D5D-3296CDF7CA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4860" y="5998370"/>
            <a:ext cx="324212" cy="324212"/>
          </a:xfrm>
          <a:prstGeom prst="rect">
            <a:avLst/>
          </a:prstGeom>
        </p:spPr>
      </p:pic>
      <p:pic>
        <p:nvPicPr>
          <p:cNvPr id="34" name="Picture 33">
            <a:extLst>
              <a:ext uri="{FF2B5EF4-FFF2-40B4-BE49-F238E27FC236}">
                <a16:creationId xmlns:a16="http://schemas.microsoft.com/office/drawing/2014/main" id="{6C290237-462B-4286-BEBD-7ED0EFD524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5103" y="5974680"/>
            <a:ext cx="324212" cy="324212"/>
          </a:xfrm>
          <a:prstGeom prst="rect">
            <a:avLst/>
          </a:prstGeom>
        </p:spPr>
      </p:pic>
      <p:pic>
        <p:nvPicPr>
          <p:cNvPr id="36" name="Picture 35">
            <a:extLst>
              <a:ext uri="{FF2B5EF4-FFF2-40B4-BE49-F238E27FC236}">
                <a16:creationId xmlns:a16="http://schemas.microsoft.com/office/drawing/2014/main" id="{42619192-3B57-4E99-9354-784B5C21C0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69551" y="3832872"/>
            <a:ext cx="324212" cy="324212"/>
          </a:xfrm>
          <a:prstGeom prst="rect">
            <a:avLst/>
          </a:prstGeom>
        </p:spPr>
      </p:pic>
      <p:pic>
        <p:nvPicPr>
          <p:cNvPr id="37" name="Picture 36">
            <a:extLst>
              <a:ext uri="{FF2B5EF4-FFF2-40B4-BE49-F238E27FC236}">
                <a16:creationId xmlns:a16="http://schemas.microsoft.com/office/drawing/2014/main" id="{22F6F218-4535-4AD9-8D3D-8641999602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6163" y="3832872"/>
            <a:ext cx="324212" cy="324212"/>
          </a:xfrm>
          <a:prstGeom prst="rect">
            <a:avLst/>
          </a:prstGeom>
        </p:spPr>
      </p:pic>
      <p:pic>
        <p:nvPicPr>
          <p:cNvPr id="38" name="Picture 37">
            <a:extLst>
              <a:ext uri="{FF2B5EF4-FFF2-40B4-BE49-F238E27FC236}">
                <a16:creationId xmlns:a16="http://schemas.microsoft.com/office/drawing/2014/main" id="{5D9B44A6-958D-4B4E-B58D-C9644E1AB5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69551" y="4256916"/>
            <a:ext cx="324212" cy="324212"/>
          </a:xfrm>
          <a:prstGeom prst="rect">
            <a:avLst/>
          </a:prstGeom>
        </p:spPr>
      </p:pic>
      <p:pic>
        <p:nvPicPr>
          <p:cNvPr id="39" name="Picture 38">
            <a:extLst>
              <a:ext uri="{FF2B5EF4-FFF2-40B4-BE49-F238E27FC236}">
                <a16:creationId xmlns:a16="http://schemas.microsoft.com/office/drawing/2014/main" id="{9F4BBA33-D04C-45FB-861F-99E3F7AE90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6163" y="4256916"/>
            <a:ext cx="324212" cy="324212"/>
          </a:xfrm>
          <a:prstGeom prst="rect">
            <a:avLst/>
          </a:prstGeom>
        </p:spPr>
      </p:pic>
      <p:pic>
        <p:nvPicPr>
          <p:cNvPr id="44" name="Picture 43">
            <a:extLst>
              <a:ext uri="{FF2B5EF4-FFF2-40B4-BE49-F238E27FC236}">
                <a16:creationId xmlns:a16="http://schemas.microsoft.com/office/drawing/2014/main" id="{78CA997A-8BBE-4A30-9B58-D5D4525C8B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04250" y="3832872"/>
            <a:ext cx="324212" cy="324212"/>
          </a:xfrm>
          <a:prstGeom prst="rect">
            <a:avLst/>
          </a:prstGeom>
        </p:spPr>
      </p:pic>
      <p:pic>
        <p:nvPicPr>
          <p:cNvPr id="45" name="Picture 44">
            <a:extLst>
              <a:ext uri="{FF2B5EF4-FFF2-40B4-BE49-F238E27FC236}">
                <a16:creationId xmlns:a16="http://schemas.microsoft.com/office/drawing/2014/main" id="{AF7F9ED6-7906-4006-8860-08664B46D3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80862" y="3832872"/>
            <a:ext cx="324212" cy="324212"/>
          </a:xfrm>
          <a:prstGeom prst="rect">
            <a:avLst/>
          </a:prstGeom>
        </p:spPr>
      </p:pic>
      <p:pic>
        <p:nvPicPr>
          <p:cNvPr id="46" name="Picture 45">
            <a:extLst>
              <a:ext uri="{FF2B5EF4-FFF2-40B4-BE49-F238E27FC236}">
                <a16:creationId xmlns:a16="http://schemas.microsoft.com/office/drawing/2014/main" id="{985D4C22-691E-4EEF-BBE5-48082CE73F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04250" y="4256916"/>
            <a:ext cx="324212" cy="324212"/>
          </a:xfrm>
          <a:prstGeom prst="rect">
            <a:avLst/>
          </a:prstGeom>
        </p:spPr>
      </p:pic>
      <p:pic>
        <p:nvPicPr>
          <p:cNvPr id="47" name="Picture 46">
            <a:extLst>
              <a:ext uri="{FF2B5EF4-FFF2-40B4-BE49-F238E27FC236}">
                <a16:creationId xmlns:a16="http://schemas.microsoft.com/office/drawing/2014/main" id="{64C00465-51D8-465A-A992-DC6E547CEC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80862" y="4256916"/>
            <a:ext cx="324212" cy="324212"/>
          </a:xfrm>
          <a:prstGeom prst="rect">
            <a:avLst/>
          </a:prstGeom>
        </p:spPr>
      </p:pic>
      <p:pic>
        <p:nvPicPr>
          <p:cNvPr id="48" name="Picture 47">
            <a:extLst>
              <a:ext uri="{FF2B5EF4-FFF2-40B4-BE49-F238E27FC236}">
                <a16:creationId xmlns:a16="http://schemas.microsoft.com/office/drawing/2014/main" id="{FDEDADFC-9C72-4A22-A453-A8A14FE376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7014" y="3832872"/>
            <a:ext cx="324212" cy="324212"/>
          </a:xfrm>
          <a:prstGeom prst="rect">
            <a:avLst/>
          </a:prstGeom>
        </p:spPr>
      </p:pic>
      <p:pic>
        <p:nvPicPr>
          <p:cNvPr id="49" name="Picture 48">
            <a:extLst>
              <a:ext uri="{FF2B5EF4-FFF2-40B4-BE49-F238E27FC236}">
                <a16:creationId xmlns:a16="http://schemas.microsoft.com/office/drawing/2014/main" id="{3DA619D3-F98F-43ED-AC62-F7E900917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3626" y="3832872"/>
            <a:ext cx="324212" cy="324212"/>
          </a:xfrm>
          <a:prstGeom prst="rect">
            <a:avLst/>
          </a:prstGeom>
        </p:spPr>
      </p:pic>
      <p:pic>
        <p:nvPicPr>
          <p:cNvPr id="50" name="Picture 49">
            <a:extLst>
              <a:ext uri="{FF2B5EF4-FFF2-40B4-BE49-F238E27FC236}">
                <a16:creationId xmlns:a16="http://schemas.microsoft.com/office/drawing/2014/main" id="{FD09705B-BD46-4017-B43B-0A3F3CAFD5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7014" y="4256916"/>
            <a:ext cx="324212" cy="324212"/>
          </a:xfrm>
          <a:prstGeom prst="rect">
            <a:avLst/>
          </a:prstGeom>
        </p:spPr>
      </p:pic>
      <p:pic>
        <p:nvPicPr>
          <p:cNvPr id="51" name="Picture 50">
            <a:extLst>
              <a:ext uri="{FF2B5EF4-FFF2-40B4-BE49-F238E27FC236}">
                <a16:creationId xmlns:a16="http://schemas.microsoft.com/office/drawing/2014/main" id="{731CA7AB-046A-4640-96BC-5E0A8C11E6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3626" y="4256916"/>
            <a:ext cx="324212" cy="324212"/>
          </a:xfrm>
          <a:prstGeom prst="rect">
            <a:avLst/>
          </a:prstGeom>
        </p:spPr>
      </p:pic>
      <p:pic>
        <p:nvPicPr>
          <p:cNvPr id="52" name="Picture 51">
            <a:extLst>
              <a:ext uri="{FF2B5EF4-FFF2-40B4-BE49-F238E27FC236}">
                <a16:creationId xmlns:a16="http://schemas.microsoft.com/office/drawing/2014/main" id="{4BB67AB6-CA50-41CB-8388-04ABFEEB78D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53908" y="3832872"/>
            <a:ext cx="324212" cy="324212"/>
          </a:xfrm>
          <a:prstGeom prst="rect">
            <a:avLst/>
          </a:prstGeom>
        </p:spPr>
      </p:pic>
      <p:pic>
        <p:nvPicPr>
          <p:cNvPr id="53" name="Picture 52">
            <a:extLst>
              <a:ext uri="{FF2B5EF4-FFF2-40B4-BE49-F238E27FC236}">
                <a16:creationId xmlns:a16="http://schemas.microsoft.com/office/drawing/2014/main" id="{DB627605-C1EA-4F37-9AB6-4BBDA95C06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0520" y="3832872"/>
            <a:ext cx="324212" cy="324212"/>
          </a:xfrm>
          <a:prstGeom prst="rect">
            <a:avLst/>
          </a:prstGeom>
        </p:spPr>
      </p:pic>
      <p:pic>
        <p:nvPicPr>
          <p:cNvPr id="54" name="Picture 53">
            <a:extLst>
              <a:ext uri="{FF2B5EF4-FFF2-40B4-BE49-F238E27FC236}">
                <a16:creationId xmlns:a16="http://schemas.microsoft.com/office/drawing/2014/main" id="{6C676105-14A8-4A09-851B-00A01E9633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53908" y="4256916"/>
            <a:ext cx="324212" cy="324212"/>
          </a:xfrm>
          <a:prstGeom prst="rect">
            <a:avLst/>
          </a:prstGeom>
        </p:spPr>
      </p:pic>
      <p:pic>
        <p:nvPicPr>
          <p:cNvPr id="55" name="Picture 54">
            <a:extLst>
              <a:ext uri="{FF2B5EF4-FFF2-40B4-BE49-F238E27FC236}">
                <a16:creationId xmlns:a16="http://schemas.microsoft.com/office/drawing/2014/main" id="{74417BA4-FE37-4712-8CAA-CBC0751FD5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0520" y="4256916"/>
            <a:ext cx="324212" cy="324212"/>
          </a:xfrm>
          <a:prstGeom prst="rect">
            <a:avLst/>
          </a:prstGeom>
        </p:spPr>
      </p:pic>
      <p:pic>
        <p:nvPicPr>
          <p:cNvPr id="56" name="Picture 55">
            <a:extLst>
              <a:ext uri="{FF2B5EF4-FFF2-40B4-BE49-F238E27FC236}">
                <a16:creationId xmlns:a16="http://schemas.microsoft.com/office/drawing/2014/main" id="{E5AACCBE-0A88-4525-87DE-FBDA7FFB22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3939" y="3832872"/>
            <a:ext cx="324212" cy="324212"/>
          </a:xfrm>
          <a:prstGeom prst="rect">
            <a:avLst/>
          </a:prstGeom>
        </p:spPr>
      </p:pic>
      <p:pic>
        <p:nvPicPr>
          <p:cNvPr id="57" name="Picture 56">
            <a:extLst>
              <a:ext uri="{FF2B5EF4-FFF2-40B4-BE49-F238E27FC236}">
                <a16:creationId xmlns:a16="http://schemas.microsoft.com/office/drawing/2014/main" id="{7A6EC2A7-9D3E-46DA-A7F3-A0FFBF6A50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0551" y="3832872"/>
            <a:ext cx="324212" cy="324212"/>
          </a:xfrm>
          <a:prstGeom prst="rect">
            <a:avLst/>
          </a:prstGeom>
        </p:spPr>
      </p:pic>
      <p:pic>
        <p:nvPicPr>
          <p:cNvPr id="58" name="Picture 57">
            <a:extLst>
              <a:ext uri="{FF2B5EF4-FFF2-40B4-BE49-F238E27FC236}">
                <a16:creationId xmlns:a16="http://schemas.microsoft.com/office/drawing/2014/main" id="{5342792A-3C39-402A-94BD-F0A1FA792A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3939" y="4256916"/>
            <a:ext cx="324212" cy="324212"/>
          </a:xfrm>
          <a:prstGeom prst="rect">
            <a:avLst/>
          </a:prstGeom>
        </p:spPr>
      </p:pic>
      <p:pic>
        <p:nvPicPr>
          <p:cNvPr id="59" name="Picture 58">
            <a:extLst>
              <a:ext uri="{FF2B5EF4-FFF2-40B4-BE49-F238E27FC236}">
                <a16:creationId xmlns:a16="http://schemas.microsoft.com/office/drawing/2014/main" id="{F027C80F-D0AF-4AE4-8723-D031FE2BB6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0551" y="4256916"/>
            <a:ext cx="324212" cy="324212"/>
          </a:xfrm>
          <a:prstGeom prst="rect">
            <a:avLst/>
          </a:prstGeom>
        </p:spPr>
      </p:pic>
      <p:sp>
        <p:nvSpPr>
          <p:cNvPr id="60" name="Rectangle 59">
            <a:extLst>
              <a:ext uri="{FF2B5EF4-FFF2-40B4-BE49-F238E27FC236}">
                <a16:creationId xmlns:a16="http://schemas.microsoft.com/office/drawing/2014/main" id="{834585B1-4F48-470C-ABCB-0D28F4412886}"/>
              </a:ext>
            </a:extLst>
          </p:cNvPr>
          <p:cNvSpPr/>
          <p:nvPr/>
        </p:nvSpPr>
        <p:spPr>
          <a:xfrm>
            <a:off x="4162786" y="4813398"/>
            <a:ext cx="818429" cy="461665"/>
          </a:xfrm>
          <a:prstGeom prst="rect">
            <a:avLst/>
          </a:prstGeom>
        </p:spPr>
        <p:txBody>
          <a:bodyPr wrap="none">
            <a:spAutoFit/>
          </a:bodyPr>
          <a:lstStyle/>
          <a:p>
            <a:r>
              <a:rPr lang="en-US" sz="2400" dirty="0">
                <a:solidFill>
                  <a:srgbClr val="FF0000"/>
                </a:solidFill>
                <a:latin typeface="Myriad Pro" panose="020B0503030403020204" pitchFamily="34" charset="0"/>
                <a:ea typeface="Times New Roman" panose="02020603050405020304" pitchFamily="18" charset="0"/>
                <a:cs typeface="Times New Roman" panose="02020603050405020304" pitchFamily="18" charset="0"/>
              </a:rPr>
              <a:t>False</a:t>
            </a:r>
            <a:endParaRPr lang="en-GB" sz="2400" dirty="0">
              <a:solidFill>
                <a:srgbClr val="FF0000"/>
              </a:solidFill>
              <a:latin typeface="Myriad Pro" panose="020B0503030403020204" pitchFamily="34" charset="0"/>
            </a:endParaRPr>
          </a:p>
        </p:txBody>
      </p:sp>
    </p:spTree>
    <p:extLst>
      <p:ext uri="{BB962C8B-B14F-4D97-AF65-F5344CB8AC3E}">
        <p14:creationId xmlns:p14="http://schemas.microsoft.com/office/powerpoint/2010/main" val="1347159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E-6 -3.7037E-6 L -0.0158 -0.25092 " pathEditMode="relative" rAng="0" ptsTypes="AA">
                                      <p:cBhvr>
                                        <p:cTn id="6" dur="2000" fill="hold"/>
                                        <p:tgtEl>
                                          <p:spTgt spid="8"/>
                                        </p:tgtEl>
                                        <p:attrNameLst>
                                          <p:attrName>ppt_x</p:attrName>
                                          <p:attrName>ppt_y</p:attrName>
                                        </p:attrNameLst>
                                      </p:cBhvr>
                                      <p:rCtr x="-799" y="-12546"/>
                                    </p:animMotion>
                                  </p:childTnLst>
                                </p:cTn>
                              </p:par>
                              <p:par>
                                <p:cTn id="7" presetID="42" presetClass="path" presetSubtype="0" accel="50000" decel="50000" fill="hold" nodeType="withEffect">
                                  <p:stCondLst>
                                    <p:cond delay="0"/>
                                  </p:stCondLst>
                                  <p:childTnLst>
                                    <p:animMotion origin="layout" path="M 1.38889E-6 2.59259E-6 L 0.07205 -0.28357 " pathEditMode="relative" rAng="0" ptsTypes="AA">
                                      <p:cBhvr>
                                        <p:cTn id="8" dur="2000" fill="hold"/>
                                        <p:tgtEl>
                                          <p:spTgt spid="15"/>
                                        </p:tgtEl>
                                        <p:attrNameLst>
                                          <p:attrName>ppt_x</p:attrName>
                                          <p:attrName>ppt_y</p:attrName>
                                        </p:attrNameLst>
                                      </p:cBhvr>
                                      <p:rCtr x="3594" y="-14190"/>
                                    </p:animMotion>
                                  </p:childTnLst>
                                </p:cTn>
                              </p:par>
                              <p:par>
                                <p:cTn id="9" presetID="42" presetClass="path" presetSubtype="0" accel="50000" decel="50000" fill="hold" nodeType="withEffect">
                                  <p:stCondLst>
                                    <p:cond delay="0"/>
                                  </p:stCondLst>
                                  <p:childTnLst>
                                    <p:animMotion origin="layout" path="M 1.66667E-6 3.7037E-7 L 0.34288 -0.31458 " pathEditMode="relative" rAng="0" ptsTypes="AA">
                                      <p:cBhvr>
                                        <p:cTn id="10" dur="2000" fill="hold"/>
                                        <p:tgtEl>
                                          <p:spTgt spid="16"/>
                                        </p:tgtEl>
                                        <p:attrNameLst>
                                          <p:attrName>ppt_x</p:attrName>
                                          <p:attrName>ppt_y</p:attrName>
                                        </p:attrNameLst>
                                      </p:cBhvr>
                                      <p:rCtr x="17135" y="-15741"/>
                                    </p:animMotion>
                                  </p:childTnLst>
                                </p:cTn>
                              </p:par>
                              <p:par>
                                <p:cTn id="11" presetID="42" presetClass="path" presetSubtype="0" accel="50000" decel="50000" fill="hold" nodeType="withEffect">
                                  <p:stCondLst>
                                    <p:cond delay="0"/>
                                  </p:stCondLst>
                                  <p:childTnLst>
                                    <p:animMotion origin="layout" path="M 3.05556E-6 -7.40741E-7 L 0.15416 -0.25116 " pathEditMode="relative" rAng="0" ptsTypes="AA">
                                      <p:cBhvr>
                                        <p:cTn id="12" dur="2000" fill="hold"/>
                                        <p:tgtEl>
                                          <p:spTgt spid="14"/>
                                        </p:tgtEl>
                                        <p:attrNameLst>
                                          <p:attrName>ppt_x</p:attrName>
                                          <p:attrName>ppt_y</p:attrName>
                                        </p:attrNameLst>
                                      </p:cBhvr>
                                      <p:rCtr x="7708" y="-12569"/>
                                    </p:animMotion>
                                  </p:childTnLst>
                                </p:cTn>
                              </p:par>
                              <p:par>
                                <p:cTn id="13" presetID="42" presetClass="path" presetSubtype="0" accel="50000" decel="50000" fill="hold" nodeType="withEffect">
                                  <p:stCondLst>
                                    <p:cond delay="0"/>
                                  </p:stCondLst>
                                  <p:childTnLst>
                                    <p:animMotion origin="layout" path="M 4.16667E-6 2.59259E-6 L 0.39027 -0.31459 " pathEditMode="relative" rAng="0" ptsTypes="AA">
                                      <p:cBhvr>
                                        <p:cTn id="14" dur="2000" fill="hold"/>
                                        <p:tgtEl>
                                          <p:spTgt spid="19"/>
                                        </p:tgtEl>
                                        <p:attrNameLst>
                                          <p:attrName>ppt_x</p:attrName>
                                          <p:attrName>ppt_y</p:attrName>
                                        </p:attrNameLst>
                                      </p:cBhvr>
                                      <p:rCtr x="19514" y="-15741"/>
                                    </p:animMotion>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par>
                                <p:cTn id="22" presetID="10" presetClass="entr" presetSubtype="0" fill="hold" nodeType="with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500"/>
                                        <p:tgtEl>
                                          <p:spTgt spid="48"/>
                                        </p:tgtEl>
                                      </p:cBhvr>
                                    </p:animEffect>
                                  </p:childTnLst>
                                </p:cTn>
                              </p:par>
                              <p:par>
                                <p:cTn id="25" presetID="10" presetClass="entr" presetSubtype="0"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fade">
                                      <p:cBhvr>
                                        <p:cTn id="27" dur="500"/>
                                        <p:tgtEl>
                                          <p:spTgt spid="52"/>
                                        </p:tgtEl>
                                      </p:cBhvr>
                                    </p:animEffect>
                                  </p:childTnLst>
                                </p:cTn>
                              </p:par>
                              <p:par>
                                <p:cTn id="28" presetID="10" presetClass="entr" presetSubtype="0" fill="hold" nodeType="withEffect">
                                  <p:stCondLst>
                                    <p:cond delay="0"/>
                                  </p:stCondLst>
                                  <p:childTnLst>
                                    <p:set>
                                      <p:cBhvr>
                                        <p:cTn id="29" dur="1" fill="hold">
                                          <p:stCondLst>
                                            <p:cond delay="0"/>
                                          </p:stCondLst>
                                        </p:cTn>
                                        <p:tgtEl>
                                          <p:spTgt spid="56"/>
                                        </p:tgtEl>
                                        <p:attrNameLst>
                                          <p:attrName>style.visibility</p:attrName>
                                        </p:attrNameLst>
                                      </p:cBhvr>
                                      <p:to>
                                        <p:strVal val="visible"/>
                                      </p:to>
                                    </p:set>
                                    <p:animEffect transition="in" filter="fade">
                                      <p:cBhvr>
                                        <p:cTn id="30" dur="500"/>
                                        <p:tgtEl>
                                          <p:spTgt spid="56"/>
                                        </p:tgtEl>
                                      </p:cBhvr>
                                    </p:animEffect>
                                  </p:childTnLst>
                                </p:cTn>
                              </p:par>
                              <p:par>
                                <p:cTn id="31" presetID="10" presetClass="exit" presetSubtype="0" fill="hold" nodeType="withEffect">
                                  <p:stCondLst>
                                    <p:cond delay="0"/>
                                  </p:stCondLst>
                                  <p:childTnLst>
                                    <p:animEffect transition="out" filter="fade">
                                      <p:cBhvr>
                                        <p:cTn id="32" dur="500"/>
                                        <p:tgtEl>
                                          <p:spTgt spid="8"/>
                                        </p:tgtEl>
                                      </p:cBhvr>
                                    </p:animEffect>
                                    <p:set>
                                      <p:cBhvr>
                                        <p:cTn id="33" dur="1" fill="hold">
                                          <p:stCondLst>
                                            <p:cond delay="499"/>
                                          </p:stCondLst>
                                        </p:cTn>
                                        <p:tgtEl>
                                          <p:spTgt spid="8"/>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15"/>
                                        </p:tgtEl>
                                      </p:cBhvr>
                                    </p:animEffect>
                                    <p:set>
                                      <p:cBhvr>
                                        <p:cTn id="36" dur="1" fill="hold">
                                          <p:stCondLst>
                                            <p:cond delay="499"/>
                                          </p:stCondLst>
                                        </p:cTn>
                                        <p:tgtEl>
                                          <p:spTgt spid="15"/>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16"/>
                                        </p:tgtEl>
                                      </p:cBhvr>
                                    </p:animEffect>
                                    <p:set>
                                      <p:cBhvr>
                                        <p:cTn id="39" dur="1" fill="hold">
                                          <p:stCondLst>
                                            <p:cond delay="499"/>
                                          </p:stCondLst>
                                        </p:cTn>
                                        <p:tgtEl>
                                          <p:spTgt spid="16"/>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500"/>
                                        <p:tgtEl>
                                          <p:spTgt spid="14"/>
                                        </p:tgtEl>
                                      </p:cBhvr>
                                    </p:animEffect>
                                    <p:set>
                                      <p:cBhvr>
                                        <p:cTn id="42" dur="1" fill="hold">
                                          <p:stCondLst>
                                            <p:cond delay="499"/>
                                          </p:stCondLst>
                                        </p:cTn>
                                        <p:tgtEl>
                                          <p:spTgt spid="14"/>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500"/>
                                        <p:tgtEl>
                                          <p:spTgt spid="19"/>
                                        </p:tgtEl>
                                      </p:cBhvr>
                                    </p:animEffect>
                                    <p:set>
                                      <p:cBhvr>
                                        <p:cTn id="45" dur="1" fill="hold">
                                          <p:stCondLst>
                                            <p:cond delay="499"/>
                                          </p:stCondLst>
                                        </p:cTn>
                                        <p:tgtEl>
                                          <p:spTgt spid="19"/>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nodeType="clickEffect">
                                  <p:stCondLst>
                                    <p:cond delay="0"/>
                                  </p:stCondLst>
                                  <p:childTnLst>
                                    <p:animMotion origin="layout" path="M -2.22222E-6 -3.7037E-6 L -0.10746 -0.25162 " pathEditMode="relative" rAng="0" ptsTypes="AA">
                                      <p:cBhvr>
                                        <p:cTn id="49" dur="2000" fill="hold"/>
                                        <p:tgtEl>
                                          <p:spTgt spid="20"/>
                                        </p:tgtEl>
                                        <p:attrNameLst>
                                          <p:attrName>ppt_x</p:attrName>
                                          <p:attrName>ppt_y</p:attrName>
                                        </p:attrNameLst>
                                      </p:cBhvr>
                                      <p:rCtr x="-5382" y="-12593"/>
                                    </p:animMotion>
                                  </p:childTnLst>
                                </p:cTn>
                              </p:par>
                              <p:par>
                                <p:cTn id="50" presetID="42" presetClass="path" presetSubtype="0" accel="50000" decel="50000" fill="hold" nodeType="withEffect">
                                  <p:stCondLst>
                                    <p:cond delay="0"/>
                                  </p:stCondLst>
                                  <p:childTnLst>
                                    <p:animMotion origin="layout" path="M 8.33333E-7 1.85185E-6 L 0.25226 -0.31459 " pathEditMode="relative" rAng="0" ptsTypes="AA">
                                      <p:cBhvr>
                                        <p:cTn id="51" dur="2000" fill="hold"/>
                                        <p:tgtEl>
                                          <p:spTgt spid="23"/>
                                        </p:tgtEl>
                                        <p:attrNameLst>
                                          <p:attrName>ppt_x</p:attrName>
                                          <p:attrName>ppt_y</p:attrName>
                                        </p:attrNameLst>
                                      </p:cBhvr>
                                      <p:rCtr x="12604" y="-15741"/>
                                    </p:animMotion>
                                  </p:childTnLst>
                                </p:cTn>
                              </p:par>
                              <p:par>
                                <p:cTn id="52" presetID="42" presetClass="path" presetSubtype="0" accel="50000" decel="50000" fill="hold" nodeType="withEffect">
                                  <p:stCondLst>
                                    <p:cond delay="0"/>
                                  </p:stCondLst>
                                  <p:childTnLst>
                                    <p:animMotion origin="layout" path="M 5.55556E-7 2.59259E-6 L 0.09774 -0.28357 " pathEditMode="relative" rAng="0" ptsTypes="AA">
                                      <p:cBhvr>
                                        <p:cTn id="53" dur="2000" fill="hold"/>
                                        <p:tgtEl>
                                          <p:spTgt spid="22"/>
                                        </p:tgtEl>
                                        <p:attrNameLst>
                                          <p:attrName>ppt_x</p:attrName>
                                          <p:attrName>ppt_y</p:attrName>
                                        </p:attrNameLst>
                                      </p:cBhvr>
                                      <p:rCtr x="4878" y="-14190"/>
                                    </p:animMotion>
                                  </p:childTnLst>
                                </p:cTn>
                              </p:par>
                              <p:par>
                                <p:cTn id="54" presetID="42" presetClass="path" presetSubtype="0" accel="50000" decel="50000" fill="hold" nodeType="withEffect">
                                  <p:stCondLst>
                                    <p:cond delay="0"/>
                                  </p:stCondLst>
                                  <p:childTnLst>
                                    <p:animMotion origin="layout" path="M -4.16667E-6 -7.40741E-7 L -0.05555 -0.25116 " pathEditMode="relative" rAng="0" ptsTypes="AA">
                                      <p:cBhvr>
                                        <p:cTn id="55" dur="2000" fill="hold"/>
                                        <p:tgtEl>
                                          <p:spTgt spid="21"/>
                                        </p:tgtEl>
                                        <p:attrNameLst>
                                          <p:attrName>ppt_x</p:attrName>
                                          <p:attrName>ppt_y</p:attrName>
                                        </p:attrNameLst>
                                      </p:cBhvr>
                                      <p:rCtr x="-2778" y="-12569"/>
                                    </p:animMotion>
                                  </p:childTnLst>
                                </p:cTn>
                              </p:par>
                              <p:par>
                                <p:cTn id="56" presetID="42" presetClass="path" presetSubtype="0" accel="50000" decel="50000" fill="hold" nodeType="withEffect">
                                  <p:stCondLst>
                                    <p:cond delay="0"/>
                                  </p:stCondLst>
                                  <p:childTnLst>
                                    <p:animMotion origin="layout" path="M -3.05556E-6 4.07407E-6 L 0.30226 -0.31459 " pathEditMode="relative" rAng="0" ptsTypes="AA">
                                      <p:cBhvr>
                                        <p:cTn id="57" dur="2000" fill="hold"/>
                                        <p:tgtEl>
                                          <p:spTgt spid="24"/>
                                        </p:tgtEl>
                                        <p:attrNameLst>
                                          <p:attrName>ppt_x</p:attrName>
                                          <p:attrName>ppt_y</p:attrName>
                                        </p:attrNameLst>
                                      </p:cBhvr>
                                      <p:rCtr x="15104" y="-15741"/>
                                    </p:animMotion>
                                  </p:childTnLst>
                                </p:cTn>
                              </p:par>
                            </p:childTnLst>
                          </p:cTn>
                        </p:par>
                        <p:par>
                          <p:cTn id="58" fill="hold">
                            <p:stCondLst>
                              <p:cond delay="2000"/>
                            </p:stCondLst>
                            <p:childTnLst>
                              <p:par>
                                <p:cTn id="59" presetID="10" presetClass="entr" presetSubtype="0" fill="hold" nodeType="after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par>
                                <p:cTn id="62" presetID="10" presetClass="entr" presetSubtype="0" fill="hold" nodeType="with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childTnLst>
                                </p:cTn>
                              </p:par>
                              <p:par>
                                <p:cTn id="65" presetID="10" presetClass="entr" presetSubtype="0"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fade">
                                      <p:cBhvr>
                                        <p:cTn id="67" dur="500"/>
                                        <p:tgtEl>
                                          <p:spTgt spid="49"/>
                                        </p:tgtEl>
                                      </p:cBhvr>
                                    </p:animEffect>
                                  </p:childTnLst>
                                </p:cTn>
                              </p:par>
                              <p:par>
                                <p:cTn id="68" presetID="10" presetClass="entr" presetSubtype="0" fill="hold"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500"/>
                                        <p:tgtEl>
                                          <p:spTgt spid="53"/>
                                        </p:tgtEl>
                                      </p:cBhvr>
                                    </p:animEffect>
                                  </p:childTnLst>
                                </p:cTn>
                              </p:par>
                              <p:par>
                                <p:cTn id="71" presetID="10" presetClass="entr" presetSubtype="0" fill="hold" nodeType="withEffect">
                                  <p:stCondLst>
                                    <p:cond delay="0"/>
                                  </p:stCondLst>
                                  <p:childTnLst>
                                    <p:set>
                                      <p:cBhvr>
                                        <p:cTn id="72" dur="1" fill="hold">
                                          <p:stCondLst>
                                            <p:cond delay="0"/>
                                          </p:stCondLst>
                                        </p:cTn>
                                        <p:tgtEl>
                                          <p:spTgt spid="57"/>
                                        </p:tgtEl>
                                        <p:attrNameLst>
                                          <p:attrName>style.visibility</p:attrName>
                                        </p:attrNameLst>
                                      </p:cBhvr>
                                      <p:to>
                                        <p:strVal val="visible"/>
                                      </p:to>
                                    </p:set>
                                    <p:animEffect transition="in" filter="fade">
                                      <p:cBhvr>
                                        <p:cTn id="73" dur="500"/>
                                        <p:tgtEl>
                                          <p:spTgt spid="57"/>
                                        </p:tgtEl>
                                      </p:cBhvr>
                                    </p:animEffect>
                                  </p:childTnLst>
                                </p:cTn>
                              </p:par>
                              <p:par>
                                <p:cTn id="74" presetID="10" presetClass="exit" presetSubtype="0" fill="hold" nodeType="withEffect">
                                  <p:stCondLst>
                                    <p:cond delay="0"/>
                                  </p:stCondLst>
                                  <p:childTnLst>
                                    <p:animEffect transition="out" filter="fade">
                                      <p:cBhvr>
                                        <p:cTn id="75" dur="500"/>
                                        <p:tgtEl>
                                          <p:spTgt spid="20"/>
                                        </p:tgtEl>
                                      </p:cBhvr>
                                    </p:animEffect>
                                    <p:set>
                                      <p:cBhvr>
                                        <p:cTn id="76" dur="1" fill="hold">
                                          <p:stCondLst>
                                            <p:cond delay="499"/>
                                          </p:stCondLst>
                                        </p:cTn>
                                        <p:tgtEl>
                                          <p:spTgt spid="20"/>
                                        </p:tgtEl>
                                        <p:attrNameLst>
                                          <p:attrName>style.visibility</p:attrName>
                                        </p:attrNameLst>
                                      </p:cBhvr>
                                      <p:to>
                                        <p:strVal val="hidden"/>
                                      </p:to>
                                    </p:set>
                                  </p:childTnLst>
                                </p:cTn>
                              </p:par>
                              <p:par>
                                <p:cTn id="77" presetID="10" presetClass="exit" presetSubtype="0" fill="hold" nodeType="withEffect">
                                  <p:stCondLst>
                                    <p:cond delay="0"/>
                                  </p:stCondLst>
                                  <p:childTnLst>
                                    <p:animEffect transition="out" filter="fade">
                                      <p:cBhvr>
                                        <p:cTn id="78" dur="500"/>
                                        <p:tgtEl>
                                          <p:spTgt spid="23"/>
                                        </p:tgtEl>
                                      </p:cBhvr>
                                    </p:animEffect>
                                    <p:set>
                                      <p:cBhvr>
                                        <p:cTn id="79" dur="1" fill="hold">
                                          <p:stCondLst>
                                            <p:cond delay="499"/>
                                          </p:stCondLst>
                                        </p:cTn>
                                        <p:tgtEl>
                                          <p:spTgt spid="23"/>
                                        </p:tgtEl>
                                        <p:attrNameLst>
                                          <p:attrName>style.visibility</p:attrName>
                                        </p:attrNameLst>
                                      </p:cBhvr>
                                      <p:to>
                                        <p:strVal val="hidden"/>
                                      </p:to>
                                    </p:set>
                                  </p:childTnLst>
                                </p:cTn>
                              </p:par>
                              <p:par>
                                <p:cTn id="80" presetID="10" presetClass="exit" presetSubtype="0" fill="hold" nodeType="withEffect">
                                  <p:stCondLst>
                                    <p:cond delay="0"/>
                                  </p:stCondLst>
                                  <p:childTnLst>
                                    <p:animEffect transition="out" filter="fade">
                                      <p:cBhvr>
                                        <p:cTn id="81" dur="500"/>
                                        <p:tgtEl>
                                          <p:spTgt spid="22"/>
                                        </p:tgtEl>
                                      </p:cBhvr>
                                    </p:animEffect>
                                    <p:set>
                                      <p:cBhvr>
                                        <p:cTn id="82" dur="1" fill="hold">
                                          <p:stCondLst>
                                            <p:cond delay="499"/>
                                          </p:stCondLst>
                                        </p:cTn>
                                        <p:tgtEl>
                                          <p:spTgt spid="22"/>
                                        </p:tgtEl>
                                        <p:attrNameLst>
                                          <p:attrName>style.visibility</p:attrName>
                                        </p:attrNameLst>
                                      </p:cBhvr>
                                      <p:to>
                                        <p:strVal val="hidden"/>
                                      </p:to>
                                    </p:set>
                                  </p:childTnLst>
                                </p:cTn>
                              </p:par>
                              <p:par>
                                <p:cTn id="83" presetID="10" presetClass="exit" presetSubtype="0" fill="hold" nodeType="withEffect">
                                  <p:stCondLst>
                                    <p:cond delay="0"/>
                                  </p:stCondLst>
                                  <p:childTnLst>
                                    <p:animEffect transition="out" filter="fade">
                                      <p:cBhvr>
                                        <p:cTn id="84" dur="500"/>
                                        <p:tgtEl>
                                          <p:spTgt spid="21"/>
                                        </p:tgtEl>
                                      </p:cBhvr>
                                    </p:animEffect>
                                    <p:set>
                                      <p:cBhvr>
                                        <p:cTn id="85" dur="1" fill="hold">
                                          <p:stCondLst>
                                            <p:cond delay="499"/>
                                          </p:stCondLst>
                                        </p:cTn>
                                        <p:tgtEl>
                                          <p:spTgt spid="21"/>
                                        </p:tgtEl>
                                        <p:attrNameLst>
                                          <p:attrName>style.visibility</p:attrName>
                                        </p:attrNameLst>
                                      </p:cBhvr>
                                      <p:to>
                                        <p:strVal val="hidden"/>
                                      </p:to>
                                    </p:set>
                                  </p:childTnLst>
                                </p:cTn>
                              </p:par>
                              <p:par>
                                <p:cTn id="86" presetID="10" presetClass="exit" presetSubtype="0" fill="hold" nodeType="withEffect">
                                  <p:stCondLst>
                                    <p:cond delay="0"/>
                                  </p:stCondLst>
                                  <p:childTnLst>
                                    <p:animEffect transition="out" filter="fade">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42" presetClass="path" presetSubtype="0" accel="50000" decel="50000" fill="hold" nodeType="clickEffect">
                                  <p:stCondLst>
                                    <p:cond delay="0"/>
                                  </p:stCondLst>
                                  <p:childTnLst>
                                    <p:animMotion origin="layout" path="M -2.77778E-7 -3.7037E-6 L -0.30434 -0.19236 " pathEditMode="relative" rAng="0" ptsTypes="AA">
                                      <p:cBhvr>
                                        <p:cTn id="92" dur="2000" fill="hold"/>
                                        <p:tgtEl>
                                          <p:spTgt spid="25"/>
                                        </p:tgtEl>
                                        <p:attrNameLst>
                                          <p:attrName>ppt_x</p:attrName>
                                          <p:attrName>ppt_y</p:attrName>
                                        </p:attrNameLst>
                                      </p:cBhvr>
                                      <p:rCtr x="-15226" y="-9630"/>
                                    </p:animMotion>
                                  </p:childTnLst>
                                </p:cTn>
                              </p:par>
                              <p:par>
                                <p:cTn id="93" presetID="42" presetClass="path" presetSubtype="0" accel="50000" decel="50000" fill="hold" nodeType="withEffect">
                                  <p:stCondLst>
                                    <p:cond delay="0"/>
                                  </p:stCondLst>
                                  <p:childTnLst>
                                    <p:animMotion origin="layout" path="M -2.22222E-6 7.40741E-7 L -0.25139 -0.19167 " pathEditMode="relative" rAng="0" ptsTypes="AA">
                                      <p:cBhvr>
                                        <p:cTn id="94" dur="2000" fill="hold"/>
                                        <p:tgtEl>
                                          <p:spTgt spid="26"/>
                                        </p:tgtEl>
                                        <p:attrNameLst>
                                          <p:attrName>ppt_x</p:attrName>
                                          <p:attrName>ppt_y</p:attrName>
                                        </p:attrNameLst>
                                      </p:cBhvr>
                                      <p:rCtr x="-12569" y="-9583"/>
                                    </p:animMotion>
                                  </p:childTnLst>
                                </p:cTn>
                              </p:par>
                              <p:par>
                                <p:cTn id="95" presetID="42" presetClass="path" presetSubtype="0" accel="50000" decel="50000" fill="hold" nodeType="withEffect">
                                  <p:stCondLst>
                                    <p:cond delay="0"/>
                                  </p:stCondLst>
                                  <p:childTnLst>
                                    <p:animMotion origin="layout" path="M 2.5E-6 2.59259E-6 L 0.01996 -0.22639 " pathEditMode="relative" rAng="0" ptsTypes="AA">
                                      <p:cBhvr>
                                        <p:cTn id="96" dur="2000" fill="hold"/>
                                        <p:tgtEl>
                                          <p:spTgt spid="27"/>
                                        </p:tgtEl>
                                        <p:attrNameLst>
                                          <p:attrName>ppt_x</p:attrName>
                                          <p:attrName>ppt_y</p:attrName>
                                        </p:attrNameLst>
                                      </p:cBhvr>
                                      <p:rCtr x="990" y="-11319"/>
                                    </p:animMotion>
                                  </p:childTnLst>
                                </p:cTn>
                              </p:par>
                              <p:par>
                                <p:cTn id="97" presetID="42" presetClass="path" presetSubtype="0" accel="50000" decel="50000" fill="hold" nodeType="withEffect">
                                  <p:stCondLst>
                                    <p:cond delay="0"/>
                                  </p:stCondLst>
                                  <p:childTnLst>
                                    <p:animMotion origin="layout" path="M 2.77778E-6 1.85185E-6 L -0.06476 -0.25556 " pathEditMode="relative" rAng="0" ptsTypes="AA">
                                      <p:cBhvr>
                                        <p:cTn id="98" dur="2000" fill="hold"/>
                                        <p:tgtEl>
                                          <p:spTgt spid="28"/>
                                        </p:tgtEl>
                                        <p:attrNameLst>
                                          <p:attrName>ppt_x</p:attrName>
                                          <p:attrName>ppt_y</p:attrName>
                                        </p:attrNameLst>
                                      </p:cBhvr>
                                      <p:rCtr x="-3247" y="-12778"/>
                                    </p:animMotion>
                                  </p:childTnLst>
                                </p:cTn>
                              </p:par>
                              <p:par>
                                <p:cTn id="99" presetID="42" presetClass="path" presetSubtype="0" accel="50000" decel="50000" fill="hold" nodeType="withEffect">
                                  <p:stCondLst>
                                    <p:cond delay="0"/>
                                  </p:stCondLst>
                                  <p:childTnLst>
                                    <p:animMotion origin="layout" path="M -1.11111E-6 4.07407E-6 L 0.10156 -0.25209 " pathEditMode="relative" rAng="0" ptsTypes="AA">
                                      <p:cBhvr>
                                        <p:cTn id="100" dur="2000" fill="hold"/>
                                        <p:tgtEl>
                                          <p:spTgt spid="29"/>
                                        </p:tgtEl>
                                        <p:attrNameLst>
                                          <p:attrName>ppt_x</p:attrName>
                                          <p:attrName>ppt_y</p:attrName>
                                        </p:attrNameLst>
                                      </p:cBhvr>
                                      <p:rCtr x="5069" y="-12616"/>
                                    </p:animMotion>
                                  </p:childTnLst>
                                </p:cTn>
                              </p:par>
                            </p:childTnLst>
                          </p:cTn>
                        </p:par>
                        <p:par>
                          <p:cTn id="101" fill="hold">
                            <p:stCondLst>
                              <p:cond delay="2000"/>
                            </p:stCondLst>
                            <p:childTnLst>
                              <p:par>
                                <p:cTn id="102" presetID="10" presetClass="entr" presetSubtype="0" fill="hold" nodeType="afterEffect">
                                  <p:stCondLst>
                                    <p:cond delay="0"/>
                                  </p:stCondLst>
                                  <p:childTnLst>
                                    <p:set>
                                      <p:cBhvr>
                                        <p:cTn id="103" dur="1" fill="hold">
                                          <p:stCondLst>
                                            <p:cond delay="0"/>
                                          </p:stCondLst>
                                        </p:cTn>
                                        <p:tgtEl>
                                          <p:spTgt spid="38"/>
                                        </p:tgtEl>
                                        <p:attrNameLst>
                                          <p:attrName>style.visibility</p:attrName>
                                        </p:attrNameLst>
                                      </p:cBhvr>
                                      <p:to>
                                        <p:strVal val="visible"/>
                                      </p:to>
                                    </p:set>
                                    <p:animEffect transition="in" filter="fade">
                                      <p:cBhvr>
                                        <p:cTn id="104" dur="500"/>
                                        <p:tgtEl>
                                          <p:spTgt spid="38"/>
                                        </p:tgtEl>
                                      </p:cBhvr>
                                    </p:animEffect>
                                  </p:childTnLst>
                                </p:cTn>
                              </p:par>
                              <p:par>
                                <p:cTn id="105" presetID="10" presetClass="entr" presetSubtype="0" fill="hold"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500"/>
                                        <p:tgtEl>
                                          <p:spTgt spid="46"/>
                                        </p:tgtEl>
                                      </p:cBhvr>
                                    </p:animEffect>
                                  </p:childTnLst>
                                </p:cTn>
                              </p:par>
                              <p:par>
                                <p:cTn id="108" presetID="10" presetClass="entr" presetSubtype="0" fill="hold" nodeType="with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fade">
                                      <p:cBhvr>
                                        <p:cTn id="110" dur="500"/>
                                        <p:tgtEl>
                                          <p:spTgt spid="50"/>
                                        </p:tgtEl>
                                      </p:cBhvr>
                                    </p:animEffect>
                                  </p:childTnLst>
                                </p:cTn>
                              </p:par>
                              <p:par>
                                <p:cTn id="111" presetID="10" presetClass="entr" presetSubtype="0" fill="hold" nodeType="withEffect">
                                  <p:stCondLst>
                                    <p:cond delay="0"/>
                                  </p:stCondLst>
                                  <p:childTnLst>
                                    <p:set>
                                      <p:cBhvr>
                                        <p:cTn id="112" dur="1" fill="hold">
                                          <p:stCondLst>
                                            <p:cond delay="0"/>
                                          </p:stCondLst>
                                        </p:cTn>
                                        <p:tgtEl>
                                          <p:spTgt spid="54"/>
                                        </p:tgtEl>
                                        <p:attrNameLst>
                                          <p:attrName>style.visibility</p:attrName>
                                        </p:attrNameLst>
                                      </p:cBhvr>
                                      <p:to>
                                        <p:strVal val="visible"/>
                                      </p:to>
                                    </p:set>
                                    <p:animEffect transition="in" filter="fade">
                                      <p:cBhvr>
                                        <p:cTn id="113" dur="500"/>
                                        <p:tgtEl>
                                          <p:spTgt spid="54"/>
                                        </p:tgtEl>
                                      </p:cBhvr>
                                    </p:animEffect>
                                  </p:childTnLst>
                                </p:cTn>
                              </p:par>
                              <p:par>
                                <p:cTn id="114" presetID="10" presetClass="entr" presetSubtype="0" fill="hold" nodeType="withEffect">
                                  <p:stCondLst>
                                    <p:cond delay="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10" presetClass="exit" presetSubtype="0" fill="hold" nodeType="withEffect">
                                  <p:stCondLst>
                                    <p:cond delay="0"/>
                                  </p:stCondLst>
                                  <p:childTnLst>
                                    <p:animEffect transition="out" filter="fade">
                                      <p:cBhvr>
                                        <p:cTn id="118" dur="500"/>
                                        <p:tgtEl>
                                          <p:spTgt spid="25"/>
                                        </p:tgtEl>
                                      </p:cBhvr>
                                    </p:animEffect>
                                    <p:set>
                                      <p:cBhvr>
                                        <p:cTn id="119" dur="1" fill="hold">
                                          <p:stCondLst>
                                            <p:cond delay="499"/>
                                          </p:stCondLst>
                                        </p:cTn>
                                        <p:tgtEl>
                                          <p:spTgt spid="25"/>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26"/>
                                        </p:tgtEl>
                                      </p:cBhvr>
                                    </p:animEffect>
                                    <p:set>
                                      <p:cBhvr>
                                        <p:cTn id="122" dur="1" fill="hold">
                                          <p:stCondLst>
                                            <p:cond delay="499"/>
                                          </p:stCondLst>
                                        </p:cTn>
                                        <p:tgtEl>
                                          <p:spTgt spid="26"/>
                                        </p:tgtEl>
                                        <p:attrNameLst>
                                          <p:attrName>style.visibility</p:attrName>
                                        </p:attrNameLst>
                                      </p:cBhvr>
                                      <p:to>
                                        <p:strVal val="hidden"/>
                                      </p:to>
                                    </p:set>
                                  </p:childTnLst>
                                </p:cTn>
                              </p:par>
                              <p:par>
                                <p:cTn id="123" presetID="10" presetClass="exit" presetSubtype="0" fill="hold" nodeType="withEffect">
                                  <p:stCondLst>
                                    <p:cond delay="0"/>
                                  </p:stCondLst>
                                  <p:childTnLst>
                                    <p:animEffect transition="out" filter="fade">
                                      <p:cBhvr>
                                        <p:cTn id="124" dur="500"/>
                                        <p:tgtEl>
                                          <p:spTgt spid="27"/>
                                        </p:tgtEl>
                                      </p:cBhvr>
                                    </p:animEffect>
                                    <p:set>
                                      <p:cBhvr>
                                        <p:cTn id="125" dur="1" fill="hold">
                                          <p:stCondLst>
                                            <p:cond delay="499"/>
                                          </p:stCondLst>
                                        </p:cTn>
                                        <p:tgtEl>
                                          <p:spTgt spid="27"/>
                                        </p:tgtEl>
                                        <p:attrNameLst>
                                          <p:attrName>style.visibility</p:attrName>
                                        </p:attrNameLst>
                                      </p:cBhvr>
                                      <p:to>
                                        <p:strVal val="hidden"/>
                                      </p:to>
                                    </p:set>
                                  </p:childTnLst>
                                </p:cTn>
                              </p:par>
                              <p:par>
                                <p:cTn id="126" presetID="10" presetClass="exit" presetSubtype="0" fill="hold" nodeType="withEffect">
                                  <p:stCondLst>
                                    <p:cond delay="0"/>
                                  </p:stCondLst>
                                  <p:childTnLst>
                                    <p:animEffect transition="out" filter="fade">
                                      <p:cBhvr>
                                        <p:cTn id="127" dur="500"/>
                                        <p:tgtEl>
                                          <p:spTgt spid="28"/>
                                        </p:tgtEl>
                                      </p:cBhvr>
                                    </p:animEffect>
                                    <p:set>
                                      <p:cBhvr>
                                        <p:cTn id="128" dur="1" fill="hold">
                                          <p:stCondLst>
                                            <p:cond delay="499"/>
                                          </p:stCondLst>
                                        </p:cTn>
                                        <p:tgtEl>
                                          <p:spTgt spid="28"/>
                                        </p:tgtEl>
                                        <p:attrNameLst>
                                          <p:attrName>style.visibility</p:attrName>
                                        </p:attrNameLst>
                                      </p:cBhvr>
                                      <p:to>
                                        <p:strVal val="hidden"/>
                                      </p:to>
                                    </p:set>
                                  </p:childTnLst>
                                </p:cTn>
                              </p:par>
                              <p:par>
                                <p:cTn id="129" presetID="10" presetClass="exit" presetSubtype="0" fill="hold" nodeType="withEffect">
                                  <p:stCondLst>
                                    <p:cond delay="0"/>
                                  </p:stCondLst>
                                  <p:childTnLst>
                                    <p:animEffect transition="out" filter="fade">
                                      <p:cBhvr>
                                        <p:cTn id="130" dur="500"/>
                                        <p:tgtEl>
                                          <p:spTgt spid="29"/>
                                        </p:tgtEl>
                                      </p:cBhvr>
                                    </p:animEffect>
                                    <p:set>
                                      <p:cBhvr>
                                        <p:cTn id="131" dur="1" fill="hold">
                                          <p:stCondLst>
                                            <p:cond delay="499"/>
                                          </p:stCondLst>
                                        </p:cTn>
                                        <p:tgtEl>
                                          <p:spTgt spid="29"/>
                                        </p:tgtEl>
                                        <p:attrNameLst>
                                          <p:attrName>style.visibility</p:attrName>
                                        </p:attrNameLst>
                                      </p:cBhvr>
                                      <p:to>
                                        <p:strVal val="hidden"/>
                                      </p:to>
                                    </p:set>
                                  </p:childTnLst>
                                </p:cTn>
                              </p:par>
                            </p:childTnLst>
                          </p:cTn>
                        </p:par>
                      </p:childTnLst>
                    </p:cTn>
                  </p:par>
                  <p:par>
                    <p:cTn id="132" fill="hold">
                      <p:stCondLst>
                        <p:cond delay="indefinite"/>
                      </p:stCondLst>
                      <p:childTnLst>
                        <p:par>
                          <p:cTn id="133" fill="hold">
                            <p:stCondLst>
                              <p:cond delay="0"/>
                            </p:stCondLst>
                            <p:childTnLst>
                              <p:par>
                                <p:cTn id="134" presetID="42" presetClass="path" presetSubtype="0" accel="50000" decel="50000" fill="hold" nodeType="clickEffect">
                                  <p:stCondLst>
                                    <p:cond delay="0"/>
                                  </p:stCondLst>
                                  <p:childTnLst>
                                    <p:animMotion origin="layout" path="M -1.11111E-6 -3.7037E-6 L -0.39635 -0.19236 " pathEditMode="relative" rAng="0" ptsTypes="AA">
                                      <p:cBhvr>
                                        <p:cTn id="135" dur="2000" fill="hold"/>
                                        <p:tgtEl>
                                          <p:spTgt spid="30"/>
                                        </p:tgtEl>
                                        <p:attrNameLst>
                                          <p:attrName>ppt_x</p:attrName>
                                          <p:attrName>ppt_y</p:attrName>
                                        </p:attrNameLst>
                                      </p:cBhvr>
                                      <p:rCtr x="-19826" y="-9630"/>
                                    </p:animMotion>
                                  </p:childTnLst>
                                </p:cTn>
                              </p:par>
                              <p:par>
                                <p:cTn id="136" presetID="42" presetClass="path" presetSubtype="0" accel="50000" decel="50000" fill="hold" nodeType="withEffect">
                                  <p:stCondLst>
                                    <p:cond delay="0"/>
                                  </p:stCondLst>
                                  <p:childTnLst>
                                    <p:animMotion origin="layout" path="M 1.94444E-6 3.7037E-7 L -0.15816 -0.25579 " pathEditMode="relative" rAng="0" ptsTypes="AA">
                                      <p:cBhvr>
                                        <p:cTn id="137" dur="2000" fill="hold"/>
                                        <p:tgtEl>
                                          <p:spTgt spid="33"/>
                                        </p:tgtEl>
                                        <p:attrNameLst>
                                          <p:attrName>ppt_x</p:attrName>
                                          <p:attrName>ppt_y</p:attrName>
                                        </p:attrNameLst>
                                      </p:cBhvr>
                                      <p:rCtr x="-7917" y="-12801"/>
                                    </p:animMotion>
                                  </p:childTnLst>
                                </p:cTn>
                              </p:par>
                              <p:par>
                                <p:cTn id="138" presetID="42" presetClass="path" presetSubtype="0" accel="50000" decel="50000" fill="hold" nodeType="withEffect">
                                  <p:stCondLst>
                                    <p:cond delay="0"/>
                                  </p:stCondLst>
                                  <p:childTnLst>
                                    <p:animMotion origin="layout" path="M 1.66667E-6 2.59259E-6 L -0.07361 -0.22732 " pathEditMode="relative" rAng="0" ptsTypes="AA">
                                      <p:cBhvr>
                                        <p:cTn id="139" dur="2000" fill="hold"/>
                                        <p:tgtEl>
                                          <p:spTgt spid="32"/>
                                        </p:tgtEl>
                                        <p:attrNameLst>
                                          <p:attrName>ppt_x</p:attrName>
                                          <p:attrName>ppt_y</p:attrName>
                                        </p:attrNameLst>
                                      </p:cBhvr>
                                      <p:rCtr x="-3681" y="-11366"/>
                                    </p:animMotion>
                                  </p:childTnLst>
                                </p:cTn>
                              </p:par>
                              <p:par>
                                <p:cTn id="140" presetID="42" presetClass="path" presetSubtype="0" accel="50000" decel="50000" fill="hold" nodeType="withEffect">
                                  <p:stCondLst>
                                    <p:cond delay="0"/>
                                  </p:stCondLst>
                                  <p:childTnLst>
                                    <p:animMotion origin="layout" path="M -3.05556E-6 -7.40741E-7 L -0.346 -0.1919 " pathEditMode="relative" rAng="0" ptsTypes="AA">
                                      <p:cBhvr>
                                        <p:cTn id="141" dur="2000" fill="hold"/>
                                        <p:tgtEl>
                                          <p:spTgt spid="31"/>
                                        </p:tgtEl>
                                        <p:attrNameLst>
                                          <p:attrName>ppt_x</p:attrName>
                                          <p:attrName>ppt_y</p:attrName>
                                        </p:attrNameLst>
                                      </p:cBhvr>
                                      <p:rCtr x="-17309" y="-9606"/>
                                    </p:animMotion>
                                  </p:childTnLst>
                                </p:cTn>
                              </p:par>
                              <p:par>
                                <p:cTn id="142" presetID="42" presetClass="path" presetSubtype="0" accel="50000" decel="50000" fill="hold" nodeType="withEffect">
                                  <p:stCondLst>
                                    <p:cond delay="0"/>
                                  </p:stCondLst>
                                  <p:childTnLst>
                                    <p:animMotion origin="layout" path="M -1.94444E-6 2.59259E-6 L 0.00764 -0.25232 " pathEditMode="relative" rAng="0" ptsTypes="AA">
                                      <p:cBhvr>
                                        <p:cTn id="143" dur="2000" fill="hold"/>
                                        <p:tgtEl>
                                          <p:spTgt spid="34"/>
                                        </p:tgtEl>
                                        <p:attrNameLst>
                                          <p:attrName>ppt_x</p:attrName>
                                          <p:attrName>ppt_y</p:attrName>
                                        </p:attrNameLst>
                                      </p:cBhvr>
                                      <p:rCtr x="382" y="-12616"/>
                                    </p:animMotion>
                                  </p:childTnLst>
                                </p:cTn>
                              </p:par>
                            </p:childTnLst>
                          </p:cTn>
                        </p:par>
                        <p:par>
                          <p:cTn id="144" fill="hold">
                            <p:stCondLst>
                              <p:cond delay="2000"/>
                            </p:stCondLst>
                            <p:childTnLst>
                              <p:par>
                                <p:cTn id="145" presetID="10" presetClass="entr" presetSubtype="0" fill="hold" nodeType="afterEffect">
                                  <p:stCondLst>
                                    <p:cond delay="0"/>
                                  </p:stCondLst>
                                  <p:childTnLst>
                                    <p:set>
                                      <p:cBhvr>
                                        <p:cTn id="146" dur="1" fill="hold">
                                          <p:stCondLst>
                                            <p:cond delay="0"/>
                                          </p:stCondLst>
                                        </p:cTn>
                                        <p:tgtEl>
                                          <p:spTgt spid="39"/>
                                        </p:tgtEl>
                                        <p:attrNameLst>
                                          <p:attrName>style.visibility</p:attrName>
                                        </p:attrNameLst>
                                      </p:cBhvr>
                                      <p:to>
                                        <p:strVal val="visible"/>
                                      </p:to>
                                    </p:set>
                                    <p:animEffect transition="in" filter="fade">
                                      <p:cBhvr>
                                        <p:cTn id="147" dur="500"/>
                                        <p:tgtEl>
                                          <p:spTgt spid="39"/>
                                        </p:tgtEl>
                                      </p:cBhvr>
                                    </p:animEffect>
                                  </p:childTnLst>
                                </p:cTn>
                              </p:par>
                              <p:par>
                                <p:cTn id="148" presetID="10" presetClass="entr" presetSubtype="0" fill="hold" nodeType="withEffect">
                                  <p:stCondLst>
                                    <p:cond delay="0"/>
                                  </p:stCondLst>
                                  <p:childTnLst>
                                    <p:set>
                                      <p:cBhvr>
                                        <p:cTn id="149" dur="1" fill="hold">
                                          <p:stCondLst>
                                            <p:cond delay="0"/>
                                          </p:stCondLst>
                                        </p:cTn>
                                        <p:tgtEl>
                                          <p:spTgt spid="47"/>
                                        </p:tgtEl>
                                        <p:attrNameLst>
                                          <p:attrName>style.visibility</p:attrName>
                                        </p:attrNameLst>
                                      </p:cBhvr>
                                      <p:to>
                                        <p:strVal val="visible"/>
                                      </p:to>
                                    </p:set>
                                    <p:animEffect transition="in" filter="fade">
                                      <p:cBhvr>
                                        <p:cTn id="150" dur="500"/>
                                        <p:tgtEl>
                                          <p:spTgt spid="47"/>
                                        </p:tgtEl>
                                      </p:cBhvr>
                                    </p:animEffect>
                                  </p:childTnLst>
                                </p:cTn>
                              </p:par>
                              <p:par>
                                <p:cTn id="151" presetID="10" presetClass="entr" presetSubtype="0" fill="hold" nodeType="withEffect">
                                  <p:stCondLst>
                                    <p:cond delay="0"/>
                                  </p:stCondLst>
                                  <p:childTnLst>
                                    <p:set>
                                      <p:cBhvr>
                                        <p:cTn id="152" dur="1" fill="hold">
                                          <p:stCondLst>
                                            <p:cond delay="0"/>
                                          </p:stCondLst>
                                        </p:cTn>
                                        <p:tgtEl>
                                          <p:spTgt spid="51"/>
                                        </p:tgtEl>
                                        <p:attrNameLst>
                                          <p:attrName>style.visibility</p:attrName>
                                        </p:attrNameLst>
                                      </p:cBhvr>
                                      <p:to>
                                        <p:strVal val="visible"/>
                                      </p:to>
                                    </p:set>
                                    <p:animEffect transition="in" filter="fade">
                                      <p:cBhvr>
                                        <p:cTn id="153" dur="500"/>
                                        <p:tgtEl>
                                          <p:spTgt spid="51"/>
                                        </p:tgtEl>
                                      </p:cBhvr>
                                    </p:animEffect>
                                  </p:childTnLst>
                                </p:cTn>
                              </p:par>
                              <p:par>
                                <p:cTn id="154" presetID="10" presetClass="entr" presetSubtype="0" fill="hold" nodeType="withEffect">
                                  <p:stCondLst>
                                    <p:cond delay="0"/>
                                  </p:stCondLst>
                                  <p:childTnLst>
                                    <p:set>
                                      <p:cBhvr>
                                        <p:cTn id="155" dur="1" fill="hold">
                                          <p:stCondLst>
                                            <p:cond delay="0"/>
                                          </p:stCondLst>
                                        </p:cTn>
                                        <p:tgtEl>
                                          <p:spTgt spid="55"/>
                                        </p:tgtEl>
                                        <p:attrNameLst>
                                          <p:attrName>style.visibility</p:attrName>
                                        </p:attrNameLst>
                                      </p:cBhvr>
                                      <p:to>
                                        <p:strVal val="visible"/>
                                      </p:to>
                                    </p:set>
                                    <p:animEffect transition="in" filter="fade">
                                      <p:cBhvr>
                                        <p:cTn id="156" dur="500"/>
                                        <p:tgtEl>
                                          <p:spTgt spid="55"/>
                                        </p:tgtEl>
                                      </p:cBhvr>
                                    </p:animEffect>
                                  </p:childTnLst>
                                </p:cTn>
                              </p:par>
                              <p:par>
                                <p:cTn id="157" presetID="10" presetClass="entr" presetSubtype="0" fill="hold" nodeType="withEffect">
                                  <p:stCondLst>
                                    <p:cond delay="0"/>
                                  </p:stCondLst>
                                  <p:childTnLst>
                                    <p:set>
                                      <p:cBhvr>
                                        <p:cTn id="158" dur="1" fill="hold">
                                          <p:stCondLst>
                                            <p:cond delay="0"/>
                                          </p:stCondLst>
                                        </p:cTn>
                                        <p:tgtEl>
                                          <p:spTgt spid="59"/>
                                        </p:tgtEl>
                                        <p:attrNameLst>
                                          <p:attrName>style.visibility</p:attrName>
                                        </p:attrNameLst>
                                      </p:cBhvr>
                                      <p:to>
                                        <p:strVal val="visible"/>
                                      </p:to>
                                    </p:set>
                                    <p:animEffect transition="in" filter="fade">
                                      <p:cBhvr>
                                        <p:cTn id="159" dur="500"/>
                                        <p:tgtEl>
                                          <p:spTgt spid="59"/>
                                        </p:tgtEl>
                                      </p:cBhvr>
                                    </p:animEffect>
                                  </p:childTnLst>
                                </p:cTn>
                              </p:par>
                              <p:par>
                                <p:cTn id="160" presetID="10" presetClass="exit" presetSubtype="0" fill="hold" nodeType="withEffect">
                                  <p:stCondLst>
                                    <p:cond delay="0"/>
                                  </p:stCondLst>
                                  <p:childTnLst>
                                    <p:animEffect transition="out" filter="fade">
                                      <p:cBhvr>
                                        <p:cTn id="161" dur="500"/>
                                        <p:tgtEl>
                                          <p:spTgt spid="39"/>
                                        </p:tgtEl>
                                      </p:cBhvr>
                                    </p:animEffect>
                                    <p:set>
                                      <p:cBhvr>
                                        <p:cTn id="162" dur="1" fill="hold">
                                          <p:stCondLst>
                                            <p:cond delay="499"/>
                                          </p:stCondLst>
                                        </p:cTn>
                                        <p:tgtEl>
                                          <p:spTgt spid="39"/>
                                        </p:tgtEl>
                                        <p:attrNameLst>
                                          <p:attrName>style.visibility</p:attrName>
                                        </p:attrNameLst>
                                      </p:cBhvr>
                                      <p:to>
                                        <p:strVal val="hidden"/>
                                      </p:to>
                                    </p:set>
                                  </p:childTnLst>
                                </p:cTn>
                              </p:par>
                              <p:par>
                                <p:cTn id="163" presetID="10" presetClass="exit" presetSubtype="0" fill="hold" nodeType="withEffect">
                                  <p:stCondLst>
                                    <p:cond delay="0"/>
                                  </p:stCondLst>
                                  <p:childTnLst>
                                    <p:animEffect transition="out" filter="fade">
                                      <p:cBhvr>
                                        <p:cTn id="164" dur="500"/>
                                        <p:tgtEl>
                                          <p:spTgt spid="47"/>
                                        </p:tgtEl>
                                      </p:cBhvr>
                                    </p:animEffect>
                                    <p:set>
                                      <p:cBhvr>
                                        <p:cTn id="165" dur="1" fill="hold">
                                          <p:stCondLst>
                                            <p:cond delay="499"/>
                                          </p:stCondLst>
                                        </p:cTn>
                                        <p:tgtEl>
                                          <p:spTgt spid="47"/>
                                        </p:tgtEl>
                                        <p:attrNameLst>
                                          <p:attrName>style.visibility</p:attrName>
                                        </p:attrNameLst>
                                      </p:cBhvr>
                                      <p:to>
                                        <p:strVal val="hidden"/>
                                      </p:to>
                                    </p:set>
                                  </p:childTnLst>
                                </p:cTn>
                              </p:par>
                              <p:par>
                                <p:cTn id="166" presetID="10" presetClass="exit" presetSubtype="0" fill="hold" nodeType="withEffect">
                                  <p:stCondLst>
                                    <p:cond delay="0"/>
                                  </p:stCondLst>
                                  <p:childTnLst>
                                    <p:animEffect transition="out" filter="fade">
                                      <p:cBhvr>
                                        <p:cTn id="167" dur="500"/>
                                        <p:tgtEl>
                                          <p:spTgt spid="51"/>
                                        </p:tgtEl>
                                      </p:cBhvr>
                                    </p:animEffect>
                                    <p:set>
                                      <p:cBhvr>
                                        <p:cTn id="168" dur="1" fill="hold">
                                          <p:stCondLst>
                                            <p:cond delay="499"/>
                                          </p:stCondLst>
                                        </p:cTn>
                                        <p:tgtEl>
                                          <p:spTgt spid="51"/>
                                        </p:tgtEl>
                                        <p:attrNameLst>
                                          <p:attrName>style.visibility</p:attrName>
                                        </p:attrNameLst>
                                      </p:cBhvr>
                                      <p:to>
                                        <p:strVal val="hidden"/>
                                      </p:to>
                                    </p:set>
                                  </p:childTnLst>
                                </p:cTn>
                              </p:par>
                              <p:par>
                                <p:cTn id="169" presetID="10" presetClass="exit" presetSubtype="0" fill="hold" nodeType="withEffect">
                                  <p:stCondLst>
                                    <p:cond delay="0"/>
                                  </p:stCondLst>
                                  <p:childTnLst>
                                    <p:animEffect transition="out" filter="fade">
                                      <p:cBhvr>
                                        <p:cTn id="170" dur="500"/>
                                        <p:tgtEl>
                                          <p:spTgt spid="55"/>
                                        </p:tgtEl>
                                      </p:cBhvr>
                                    </p:animEffect>
                                    <p:set>
                                      <p:cBhvr>
                                        <p:cTn id="171" dur="1" fill="hold">
                                          <p:stCondLst>
                                            <p:cond delay="499"/>
                                          </p:stCondLst>
                                        </p:cTn>
                                        <p:tgtEl>
                                          <p:spTgt spid="55"/>
                                        </p:tgtEl>
                                        <p:attrNameLst>
                                          <p:attrName>style.visibility</p:attrName>
                                        </p:attrNameLst>
                                      </p:cBhvr>
                                      <p:to>
                                        <p:strVal val="hidden"/>
                                      </p:to>
                                    </p:set>
                                  </p:childTnLst>
                                </p:cTn>
                              </p:par>
                              <p:par>
                                <p:cTn id="172" presetID="10" presetClass="exit" presetSubtype="0" fill="hold" nodeType="withEffect">
                                  <p:stCondLst>
                                    <p:cond delay="0"/>
                                  </p:stCondLst>
                                  <p:childTnLst>
                                    <p:animEffect transition="out" filter="fade">
                                      <p:cBhvr>
                                        <p:cTn id="173" dur="500"/>
                                        <p:tgtEl>
                                          <p:spTgt spid="59"/>
                                        </p:tgtEl>
                                      </p:cBhvr>
                                    </p:animEffect>
                                    <p:set>
                                      <p:cBhvr>
                                        <p:cTn id="174" dur="1" fill="hold">
                                          <p:stCondLst>
                                            <p:cond delay="499"/>
                                          </p:stCondLst>
                                        </p:cTn>
                                        <p:tgtEl>
                                          <p:spTgt spid="59"/>
                                        </p:tgtEl>
                                        <p:attrNameLst>
                                          <p:attrName>style.visibility</p:attrName>
                                        </p:attrNameLst>
                                      </p:cBhvr>
                                      <p:to>
                                        <p:strVal val="hidden"/>
                                      </p:to>
                                    </p:set>
                                  </p:childTnLst>
                                </p:cTn>
                              </p:par>
                            </p:childTnLst>
                          </p:cTn>
                        </p:par>
                      </p:childTnLst>
                    </p:cTn>
                  </p:par>
                  <p:par>
                    <p:cTn id="175" fill="hold">
                      <p:stCondLst>
                        <p:cond delay="indefinite"/>
                      </p:stCondLst>
                      <p:childTnLst>
                        <p:par>
                          <p:cTn id="176" fill="hold">
                            <p:stCondLst>
                              <p:cond delay="0"/>
                            </p:stCondLst>
                            <p:childTnLst>
                              <p:par>
                                <p:cTn id="177" presetID="10" presetClass="entr" presetSubtype="0" fill="hold" grpId="0" nodeType="clickEffect">
                                  <p:stCondLst>
                                    <p:cond delay="0"/>
                                  </p:stCondLst>
                                  <p:childTnLst>
                                    <p:set>
                                      <p:cBhvr>
                                        <p:cTn id="178" dur="1" fill="hold">
                                          <p:stCondLst>
                                            <p:cond delay="0"/>
                                          </p:stCondLst>
                                        </p:cTn>
                                        <p:tgtEl>
                                          <p:spTgt spid="60"/>
                                        </p:tgtEl>
                                        <p:attrNameLst>
                                          <p:attrName>style.visibility</p:attrName>
                                        </p:attrNameLst>
                                      </p:cBhvr>
                                      <p:to>
                                        <p:strVal val="visible"/>
                                      </p:to>
                                    </p:set>
                                    <p:animEffect transition="in" filter="fade">
                                      <p:cBhvr>
                                        <p:cTn id="17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theme/theme1.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cetm_mm_sp2_se02_pres" id="{D36CC6CC-40CF-4261-A5BB-EEC46634BBCC}" vid="{CDB1599A-ED97-4398-B7EB-3D759FD4F3E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1050</Words>
  <Application>Microsoft Macintosh PowerPoint</Application>
  <PresentationFormat>On-screen Show (4:3)</PresentationFormat>
  <Paragraphs>175</Paragraphs>
  <Slides>20</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Myriad Pro</vt:lpstr>
      <vt:lpstr>Myriad Pro Semibold</vt:lpstr>
      <vt:lpstr>nctem1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2019-02-27T15:00:19Z</dcterms:created>
  <dcterms:modified xsi:type="dcterms:W3CDTF">2021-06-06T12:39:54Z</dcterms:modified>
</cp:coreProperties>
</file>