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903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963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9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309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533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85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807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534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812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36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843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D698F-2E0D-4C6B-9871-C4EF394CE18A}" type="datetimeFigureOut">
              <a:rPr lang="en-GB" smtClean="0"/>
              <a:t>01/06/2021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8460C3-C262-4965-8325-8C5C4A29E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267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095" y="1185429"/>
            <a:ext cx="8958566" cy="336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08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63472" y="1082263"/>
            <a:ext cx="595086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True or False?</a:t>
            </a:r>
            <a:endParaRPr lang="en-U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0576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7030A0"/>
            </a:gs>
            <a:gs pos="43000">
              <a:schemeClr val="accent5">
                <a:lumMod val="97000"/>
                <a:lumOff val="3000"/>
              </a:schemeClr>
            </a:gs>
            <a:gs pos="73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5742" y="2096086"/>
            <a:ext cx="10756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William Shakespeare was born on the 26</a:t>
            </a:r>
            <a:r>
              <a:rPr lang="en-GB" sz="3600" b="1" baseline="30000" dirty="0" smtClean="0"/>
              <a:t>th</a:t>
            </a:r>
            <a:r>
              <a:rPr lang="en-GB" sz="3600" b="1" dirty="0" smtClean="0"/>
              <a:t> April 1564</a:t>
            </a:r>
            <a:endParaRPr lang="en-GB" sz="3600" b="1" dirty="0"/>
          </a:p>
        </p:txBody>
      </p:sp>
      <p:sp>
        <p:nvSpPr>
          <p:cNvPr id="5" name="Rectangle 4"/>
          <p:cNvSpPr/>
          <p:nvPr/>
        </p:nvSpPr>
        <p:spPr>
          <a:xfrm>
            <a:off x="2002478" y="218663"/>
            <a:ext cx="85094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True or False?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742" y="3581986"/>
            <a:ext cx="10756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FF00"/>
                </a:solidFill>
              </a:rPr>
              <a:t>False</a:t>
            </a:r>
            <a:endParaRPr lang="en-GB" sz="3600" b="1" dirty="0" smtClean="0">
              <a:solidFill>
                <a:srgbClr val="FFFF00"/>
              </a:solidFill>
            </a:endParaRPr>
          </a:p>
          <a:p>
            <a:pPr algn="ctr"/>
            <a:r>
              <a:rPr lang="en-GB" sz="3600" b="1" dirty="0" smtClean="0">
                <a:solidFill>
                  <a:srgbClr val="FFFF00"/>
                </a:solidFill>
              </a:rPr>
              <a:t>This was the date William Shakespeare was baptised.</a:t>
            </a:r>
            <a:endParaRPr lang="en-GB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84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7030A0"/>
            </a:gs>
            <a:gs pos="43000">
              <a:schemeClr val="accent5">
                <a:lumMod val="97000"/>
                <a:lumOff val="3000"/>
              </a:schemeClr>
            </a:gs>
            <a:gs pos="73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023435"/>
            <a:ext cx="11569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His surviving works consist of </a:t>
            </a:r>
            <a:endParaRPr lang="en-GB" sz="3200" b="1" dirty="0" smtClean="0"/>
          </a:p>
          <a:p>
            <a:pPr algn="ctr"/>
            <a:r>
              <a:rPr lang="en-GB" sz="3200" b="1" dirty="0" smtClean="0"/>
              <a:t>139 plays,</a:t>
            </a:r>
            <a:r>
              <a:rPr lang="en-GB" sz="3200" b="1" dirty="0"/>
              <a:t> 154 </a:t>
            </a:r>
            <a:r>
              <a:rPr lang="en-GB" sz="3200" b="1" dirty="0" smtClean="0"/>
              <a:t>sonnets, </a:t>
            </a:r>
            <a:r>
              <a:rPr lang="en-GB" sz="3200" b="1" dirty="0"/>
              <a:t>three long narrative poems and several other </a:t>
            </a:r>
            <a:r>
              <a:rPr lang="en-GB" sz="3200" b="1" dirty="0" smtClean="0"/>
              <a:t>poems.</a:t>
            </a:r>
            <a:endParaRPr lang="en-GB" sz="5400" b="1" dirty="0"/>
          </a:p>
        </p:txBody>
      </p:sp>
      <p:sp>
        <p:nvSpPr>
          <p:cNvPr id="5" name="Rectangle 4"/>
          <p:cNvSpPr/>
          <p:nvPr/>
        </p:nvSpPr>
        <p:spPr>
          <a:xfrm>
            <a:off x="2002478" y="218663"/>
            <a:ext cx="85094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True or False?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742" y="3581986"/>
            <a:ext cx="107569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FF00"/>
                </a:solidFill>
              </a:rPr>
              <a:t>False</a:t>
            </a:r>
            <a:endParaRPr lang="en-GB" sz="3600" b="1" dirty="0" smtClean="0">
              <a:solidFill>
                <a:srgbClr val="FFFF00"/>
              </a:solidFill>
            </a:endParaRPr>
          </a:p>
          <a:p>
            <a:pPr algn="ctr"/>
            <a:r>
              <a:rPr lang="en-GB" sz="3600" b="1" dirty="0" smtClean="0">
                <a:solidFill>
                  <a:srgbClr val="FFFF00"/>
                </a:solidFill>
              </a:rPr>
              <a:t>His surviving works consist of  </a:t>
            </a:r>
            <a:r>
              <a:rPr lang="en-GB" sz="3600" b="1" u="sng" dirty="0" smtClean="0">
                <a:solidFill>
                  <a:srgbClr val="FFFF00"/>
                </a:solidFill>
              </a:rPr>
              <a:t>39 plays,</a:t>
            </a:r>
            <a:r>
              <a:rPr lang="en-GB" sz="3600" b="1" dirty="0" smtClean="0">
                <a:solidFill>
                  <a:srgbClr val="FFFF00"/>
                </a:solidFill>
              </a:rPr>
              <a:t> 154 sonnets, three long narrative poems and several other poems.</a:t>
            </a:r>
            <a:endParaRPr lang="en-GB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834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7030A0"/>
            </a:gs>
            <a:gs pos="43000">
              <a:schemeClr val="accent5">
                <a:lumMod val="97000"/>
                <a:lumOff val="3000"/>
              </a:schemeClr>
            </a:gs>
            <a:gs pos="73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023435"/>
            <a:ext cx="11569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Shakespeare was born in </a:t>
            </a:r>
            <a:r>
              <a:rPr lang="en-GB" sz="3200" b="1" dirty="0" smtClean="0"/>
              <a:t>Stratford-upon-Avon.</a:t>
            </a:r>
            <a:endParaRPr lang="en-GB" sz="3200" b="1" dirty="0"/>
          </a:p>
        </p:txBody>
      </p:sp>
      <p:sp>
        <p:nvSpPr>
          <p:cNvPr id="5" name="Rectangle 4"/>
          <p:cNvSpPr/>
          <p:nvPr/>
        </p:nvSpPr>
        <p:spPr>
          <a:xfrm>
            <a:off x="2002478" y="218663"/>
            <a:ext cx="85094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True or False?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742" y="3213686"/>
            <a:ext cx="107569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FF00"/>
                </a:solidFill>
              </a:rPr>
              <a:t>True</a:t>
            </a:r>
            <a:endParaRPr lang="en-GB" sz="3600" b="1" dirty="0" smtClean="0">
              <a:solidFill>
                <a:srgbClr val="FFFF00"/>
              </a:solidFill>
            </a:endParaRPr>
          </a:p>
          <a:p>
            <a:pPr algn="ctr"/>
            <a:endParaRPr lang="en-GB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09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7030A0"/>
            </a:gs>
            <a:gs pos="43000">
              <a:schemeClr val="accent5">
                <a:lumMod val="97000"/>
                <a:lumOff val="3000"/>
              </a:schemeClr>
            </a:gs>
            <a:gs pos="73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023435"/>
            <a:ext cx="11569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Shakespeare </a:t>
            </a:r>
            <a:r>
              <a:rPr lang="en-GB" sz="3200" b="1" dirty="0" smtClean="0"/>
              <a:t>married Anne Hathaway at the age of 28.</a:t>
            </a:r>
            <a:endParaRPr lang="en-GB" sz="3200" b="1" dirty="0"/>
          </a:p>
        </p:txBody>
      </p:sp>
      <p:sp>
        <p:nvSpPr>
          <p:cNvPr id="5" name="Rectangle 4"/>
          <p:cNvSpPr/>
          <p:nvPr/>
        </p:nvSpPr>
        <p:spPr>
          <a:xfrm>
            <a:off x="2002478" y="218663"/>
            <a:ext cx="85094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True or False?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742" y="3213686"/>
            <a:ext cx="107569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FF00"/>
                </a:solidFill>
              </a:rPr>
              <a:t>False</a:t>
            </a:r>
          </a:p>
          <a:p>
            <a:pPr algn="ctr"/>
            <a:r>
              <a:rPr lang="en-GB" sz="3600" b="1" dirty="0" smtClean="0">
                <a:solidFill>
                  <a:srgbClr val="FFFF00"/>
                </a:solidFill>
              </a:rPr>
              <a:t>He was 18 when he married </a:t>
            </a:r>
            <a:r>
              <a:rPr lang="en-GB" sz="3600" b="1" dirty="0" smtClean="0">
                <a:solidFill>
                  <a:srgbClr val="FFFF00"/>
                </a:solidFill>
              </a:rPr>
              <a:t>Anne </a:t>
            </a:r>
            <a:r>
              <a:rPr lang="en-GB" sz="3600" b="1" dirty="0" smtClean="0">
                <a:solidFill>
                  <a:srgbClr val="FFFF00"/>
                </a:solidFill>
              </a:rPr>
              <a:t>Hathaway.</a:t>
            </a:r>
          </a:p>
          <a:p>
            <a:pPr algn="ctr"/>
            <a:endParaRPr lang="en-GB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86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7030A0"/>
            </a:gs>
            <a:gs pos="43000">
              <a:schemeClr val="accent5">
                <a:lumMod val="97000"/>
                <a:lumOff val="3000"/>
              </a:schemeClr>
            </a:gs>
            <a:gs pos="73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023435"/>
            <a:ext cx="11569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Shakespeare’s family were all illiterate, and many people thought Shakespeare did not write his own work because of this.</a:t>
            </a:r>
            <a:endParaRPr lang="en-GB" sz="3200" b="1" dirty="0"/>
          </a:p>
        </p:txBody>
      </p:sp>
      <p:sp>
        <p:nvSpPr>
          <p:cNvPr id="5" name="Rectangle 4"/>
          <p:cNvSpPr/>
          <p:nvPr/>
        </p:nvSpPr>
        <p:spPr>
          <a:xfrm>
            <a:off x="2002478" y="218663"/>
            <a:ext cx="85094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True or False?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742" y="3213686"/>
            <a:ext cx="107569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FF00"/>
                </a:solidFill>
              </a:rPr>
              <a:t>True</a:t>
            </a:r>
            <a:endParaRPr lang="en-GB" sz="5400" b="1" dirty="0" smtClean="0">
              <a:solidFill>
                <a:srgbClr val="FFFF00"/>
              </a:solidFill>
            </a:endParaRPr>
          </a:p>
          <a:p>
            <a:pPr algn="ctr"/>
            <a:endParaRPr lang="en-GB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711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7030A0"/>
            </a:gs>
            <a:gs pos="43000">
              <a:schemeClr val="accent5">
                <a:lumMod val="97000"/>
                <a:lumOff val="3000"/>
              </a:schemeClr>
            </a:gs>
            <a:gs pos="73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023435"/>
            <a:ext cx="11569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We don’t really know what Shakespeare actually looked like</a:t>
            </a:r>
            <a:r>
              <a:rPr lang="en-GB" sz="3200" b="1" dirty="0" smtClean="0"/>
              <a:t>.</a:t>
            </a:r>
            <a:endParaRPr lang="en-GB" sz="3200" b="1" dirty="0"/>
          </a:p>
        </p:txBody>
      </p:sp>
      <p:sp>
        <p:nvSpPr>
          <p:cNvPr id="5" name="Rectangle 4"/>
          <p:cNvSpPr/>
          <p:nvPr/>
        </p:nvSpPr>
        <p:spPr>
          <a:xfrm>
            <a:off x="2002478" y="218663"/>
            <a:ext cx="85094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True or False?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742" y="3213686"/>
            <a:ext cx="107569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FF00"/>
                </a:solidFill>
              </a:rPr>
              <a:t>True</a:t>
            </a:r>
            <a:endParaRPr lang="en-GB" sz="5400" b="1" dirty="0" smtClean="0">
              <a:solidFill>
                <a:srgbClr val="FFFF00"/>
              </a:solidFill>
            </a:endParaRPr>
          </a:p>
          <a:p>
            <a:pPr algn="ctr"/>
            <a:endParaRPr lang="en-GB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71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7030A0"/>
            </a:gs>
            <a:gs pos="43000">
              <a:schemeClr val="accent5">
                <a:lumMod val="97000"/>
                <a:lumOff val="3000"/>
              </a:schemeClr>
            </a:gs>
            <a:gs pos="73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023435"/>
            <a:ext cx="11569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Shakespeare’s company The King’s Men built the World Theatre</a:t>
            </a:r>
            <a:r>
              <a:rPr lang="en-GB" sz="3200" b="1" dirty="0" smtClean="0"/>
              <a:t>.</a:t>
            </a:r>
            <a:endParaRPr lang="en-GB" sz="3200" b="1" dirty="0"/>
          </a:p>
        </p:txBody>
      </p:sp>
      <p:sp>
        <p:nvSpPr>
          <p:cNvPr id="5" name="Rectangle 4"/>
          <p:cNvSpPr/>
          <p:nvPr/>
        </p:nvSpPr>
        <p:spPr>
          <a:xfrm>
            <a:off x="2002478" y="218663"/>
            <a:ext cx="85094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True or False?</a:t>
            </a:r>
            <a:endParaRPr lang="en-US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742" y="3213686"/>
            <a:ext cx="107569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FF00"/>
                </a:solidFill>
              </a:rPr>
              <a:t>False</a:t>
            </a:r>
          </a:p>
          <a:p>
            <a:pPr algn="ctr"/>
            <a:r>
              <a:rPr lang="en-GB" sz="4400" b="1" dirty="0" smtClean="0">
                <a:solidFill>
                  <a:srgbClr val="FFFF00"/>
                </a:solidFill>
              </a:rPr>
              <a:t>The King’s Men built the Globe Theatre.</a:t>
            </a:r>
            <a:endParaRPr lang="en-GB" sz="4400" b="1" dirty="0" smtClean="0">
              <a:solidFill>
                <a:srgbClr val="FFFF00"/>
              </a:solidFill>
            </a:endParaRPr>
          </a:p>
          <a:p>
            <a:pPr algn="ctr"/>
            <a:endParaRPr lang="en-GB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000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176</Words>
  <Application>Microsoft Office PowerPoint</Application>
  <PresentationFormat>Widescreen</PresentationFormat>
  <Paragraphs>27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 Freibach</dc:creator>
  <cp:lastModifiedBy>Hanna Freibach</cp:lastModifiedBy>
  <cp:revision>5</cp:revision>
  <dcterms:created xsi:type="dcterms:W3CDTF">2021-06-01T12:00:47Z</dcterms:created>
  <dcterms:modified xsi:type="dcterms:W3CDTF">2021-06-01T18:59:16Z</dcterms:modified>
</cp:coreProperties>
</file>