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64" r:id="rId4"/>
    <p:sldId id="261" r:id="rId5"/>
    <p:sldId id="262" r:id="rId6"/>
    <p:sldId id="260" r:id="rId7"/>
    <p:sldId id="265" r:id="rId8"/>
    <p:sldId id="266" r:id="rId9"/>
    <p:sldId id="267" r:id="rId10"/>
    <p:sldId id="269" r:id="rId11"/>
    <p:sldId id="268" r:id="rId12"/>
    <p:sldId id="259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52DA09-AE80-4C00-B06B-C0AA61E71F5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3D67FB5-BB69-4942-95CC-EF5E96BC9780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Can I talk about looking after God’s Wonderful World?</a:t>
            </a:r>
            <a:r>
              <a:rPr lang="en-GB" sz="4000" cap="none" dirty="0" smtClean="0">
                <a:latin typeface="Comic Sans MS" pitchFamily="66" charset="0"/>
              </a:rPr>
              <a:t> </a:t>
            </a:r>
            <a:endParaRPr lang="en-GB" sz="4000" cap="none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Content Placeholder 7" descr="beach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1484784"/>
            <a:ext cx="2627313" cy="1749425"/>
          </a:xfrm>
        </p:spPr>
      </p:pic>
      <p:pic>
        <p:nvPicPr>
          <p:cNvPr id="12292" name="Content Placeholder 8" descr="butterflies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84168" y="1484784"/>
            <a:ext cx="2762250" cy="1657350"/>
          </a:xfrm>
        </p:spPr>
      </p:pic>
      <p:pic>
        <p:nvPicPr>
          <p:cNvPr id="10" name="Picture 9" descr="rainbow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005263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sun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3933825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flowers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2138" y="2565400"/>
            <a:ext cx="270510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kitten bunny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475" y="1268413"/>
            <a:ext cx="196373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bird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8038" y="450850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cap="none" dirty="0" smtClean="0">
                <a:latin typeface="Comic Sans MS" pitchFamily="66" charset="0"/>
              </a:rPr>
              <a:t>God created our wonderful world and then he made people to look after it.</a:t>
            </a:r>
            <a:endParaRPr lang="en-GB" cap="none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39552" y="3331698"/>
            <a:ext cx="8208912" cy="961398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>
                <a:latin typeface="Comic Sans MS" pitchFamily="66" charset="0"/>
              </a:rPr>
              <a:t>Do we always look after it properly?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Talk to your partner about how you think God’s world is being spoilt.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is God’s world being spoilt?</a:t>
            </a:r>
            <a:endParaRPr lang="en-GB" dirty="0"/>
          </a:p>
        </p:txBody>
      </p:sp>
      <p:pic>
        <p:nvPicPr>
          <p:cNvPr id="1026" name="Picture 2" descr="C:\Users\Kate\Desktop\PPA resources\rubbish_art_1586262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3312368" cy="2073831"/>
          </a:xfrm>
          <a:prstGeom prst="rect">
            <a:avLst/>
          </a:prstGeom>
          <a:noFill/>
        </p:spPr>
      </p:pic>
      <p:pic>
        <p:nvPicPr>
          <p:cNvPr id="1028" name="Picture 4" descr="C:\Users\Kate\Desktop\PPA resources\bikes pollu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484784"/>
            <a:ext cx="3384376" cy="2112506"/>
          </a:xfrm>
          <a:prstGeom prst="rect">
            <a:avLst/>
          </a:prstGeom>
          <a:noFill/>
        </p:spPr>
      </p:pic>
      <p:pic>
        <p:nvPicPr>
          <p:cNvPr id="1030" name="Picture 6" descr="C:\Users\Kate\Desktop\PPA resources\mucky bir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264" y="4025768"/>
            <a:ext cx="3220648" cy="2044312"/>
          </a:xfrm>
          <a:prstGeom prst="rect">
            <a:avLst/>
          </a:prstGeom>
          <a:noFill/>
        </p:spPr>
      </p:pic>
      <p:pic>
        <p:nvPicPr>
          <p:cNvPr id="9" name="Picture 2" descr="http://www.trekway.com/united-arab-emirates/images/EAU04_321-polluti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789040"/>
            <a:ext cx="3312368" cy="24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is God’s world being spoilt?</a:t>
            </a:r>
            <a:endParaRPr lang="en-GB" dirty="0"/>
          </a:p>
        </p:txBody>
      </p:sp>
      <p:pic>
        <p:nvPicPr>
          <p:cNvPr id="4" name="Picture 2" descr="http://www.lizasreef.com/HOPE%20FOR%20THE%20RAIN%20FORESTS/images/72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 flipH="1">
            <a:off x="4572000" y="2420888"/>
            <a:ext cx="4019634" cy="2813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media.ebaumsworld.com/mediaFiles/picture/480397/805234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7" y="1981810"/>
            <a:ext cx="3096344" cy="4283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How can we help to look after the world?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4400" dirty="0" smtClean="0">
                <a:latin typeface="Comic Sans MS" pitchFamily="66" charset="0"/>
              </a:rPr>
              <a:t>Remember the 3 Rs</a:t>
            </a:r>
          </a:p>
          <a:p>
            <a:pPr>
              <a:buNone/>
            </a:pPr>
            <a:r>
              <a:rPr lang="en-GB" sz="4400" dirty="0" smtClean="0">
                <a:latin typeface="Comic Sans MS" pitchFamily="66" charset="0"/>
              </a:rPr>
              <a:t>Reduce</a:t>
            </a:r>
          </a:p>
          <a:p>
            <a:pPr>
              <a:buNone/>
            </a:pPr>
            <a:r>
              <a:rPr lang="en-GB" sz="4400" dirty="0" smtClean="0">
                <a:latin typeface="Comic Sans MS" pitchFamily="66" charset="0"/>
              </a:rPr>
              <a:t>Reuse</a:t>
            </a:r>
          </a:p>
          <a:p>
            <a:pPr>
              <a:buNone/>
            </a:pPr>
            <a:r>
              <a:rPr lang="en-GB" sz="4400" dirty="0" smtClean="0">
                <a:latin typeface="Comic Sans MS" pitchFamily="66" charset="0"/>
              </a:rPr>
              <a:t>Recycle</a:t>
            </a: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pPr>
              <a:buNone/>
            </a:pPr>
            <a:endParaRPr lang="en-GB" sz="3600" dirty="0">
              <a:latin typeface="Comic Sans MS" pitchFamily="66" charset="0"/>
            </a:endParaRPr>
          </a:p>
        </p:txBody>
      </p:sp>
      <p:pic>
        <p:nvPicPr>
          <p:cNvPr id="5" name="Picture 4" descr="recycl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2492896"/>
            <a:ext cx="4348174" cy="27477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What can we do to help?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Turn off the tap when brushing your teeth.</a:t>
            </a: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5" name="Picture 4" descr="brushing teet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348880"/>
            <a:ext cx="4257181" cy="40720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What can we do to help?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Don’t take the car if it’s not far!</a:t>
            </a:r>
          </a:p>
          <a:p>
            <a:r>
              <a:rPr lang="en-GB" dirty="0" smtClean="0">
                <a:latin typeface="Comic Sans MS" pitchFamily="66" charset="0"/>
              </a:rPr>
              <a:t>Walking is better for our world and for you!</a:t>
            </a:r>
          </a:p>
          <a:p>
            <a:r>
              <a:rPr lang="en-GB" dirty="0" smtClean="0">
                <a:latin typeface="Comic Sans MS" pitchFamily="66" charset="0"/>
              </a:rPr>
              <a:t>You could even ride your bike or scooter!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" name="Picture 3" descr="bik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356992"/>
            <a:ext cx="2859013" cy="3056641"/>
          </a:xfrm>
          <a:prstGeom prst="rect">
            <a:avLst/>
          </a:prstGeom>
        </p:spPr>
      </p:pic>
      <p:pic>
        <p:nvPicPr>
          <p:cNvPr id="5" name="Picture 4" descr="scoo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3429000"/>
            <a:ext cx="1868041" cy="28691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What  can we do to help?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Don’t be a litterbug!</a:t>
            </a: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Put all your litter in the bin!</a:t>
            </a: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4" name="Picture 3" descr="litterbu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0437" y="2362200"/>
            <a:ext cx="2007667" cy="1998744"/>
          </a:xfrm>
          <a:prstGeom prst="rect">
            <a:avLst/>
          </a:prstGeom>
        </p:spPr>
      </p:pic>
      <p:pic>
        <p:nvPicPr>
          <p:cNvPr id="5" name="Picture 4" descr="litter bin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4149080"/>
            <a:ext cx="1885950" cy="2419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sz="4800" dirty="0" smtClean="0">
                <a:latin typeface="Comic Sans MS" pitchFamily="66" charset="0"/>
              </a:rPr>
              <a:t>Save energy!</a:t>
            </a:r>
          </a:p>
          <a:p>
            <a:r>
              <a:rPr lang="en-GB" dirty="0" smtClean="0">
                <a:latin typeface="Comic Sans MS" pitchFamily="66" charset="0"/>
              </a:rPr>
              <a:t>Turn off lights, computers and televisions when you are not using them.</a:t>
            </a: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Put on a jumper instead of turning up the heating. 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" name="Picture 3" descr="switch of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3140968"/>
            <a:ext cx="2162175" cy="21145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What can we do to help?</a:t>
            </a: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What can we do to help?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Take care of all the animals and plants.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" name="Picture 3" descr="flowers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348880"/>
            <a:ext cx="2705100" cy="1685925"/>
          </a:xfrm>
          <a:prstGeom prst="rect">
            <a:avLst/>
          </a:prstGeom>
        </p:spPr>
      </p:pic>
      <p:pic>
        <p:nvPicPr>
          <p:cNvPr id="5" name="Picture 4" descr="ladybir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429000"/>
            <a:ext cx="2178943" cy="1632104"/>
          </a:xfrm>
          <a:prstGeom prst="rect">
            <a:avLst/>
          </a:prstGeom>
        </p:spPr>
      </p:pic>
      <p:pic>
        <p:nvPicPr>
          <p:cNvPr id="6" name="Picture 5" descr="kitten pupp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2276872"/>
            <a:ext cx="2705100" cy="1685925"/>
          </a:xfrm>
          <a:prstGeom prst="rect">
            <a:avLst/>
          </a:prstGeom>
        </p:spPr>
      </p:pic>
      <p:pic>
        <p:nvPicPr>
          <p:cNvPr id="7" name="Picture 6" descr="turtl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4869160"/>
            <a:ext cx="2705100" cy="1685925"/>
          </a:xfrm>
          <a:prstGeom prst="rect">
            <a:avLst/>
          </a:prstGeom>
        </p:spPr>
      </p:pic>
      <p:pic>
        <p:nvPicPr>
          <p:cNvPr id="8" name="Picture 7" descr="tree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5576" y="4725144"/>
            <a:ext cx="2390775" cy="1914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Who should look after the world?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3600" dirty="0" smtClean="0">
                <a:latin typeface="Comic Sans MS" pitchFamily="66" charset="0"/>
              </a:rPr>
              <a:t>All of us! We can all take responsibility for looking after God’s wonderful world and keeping it amazing. 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7" name="Picture 6" descr="all of 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3933056"/>
            <a:ext cx="3144326" cy="2538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Make a poster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 amazing planet / Our wonderful world</a:t>
            </a:r>
          </a:p>
          <a:p>
            <a:r>
              <a:rPr lang="en-GB" dirty="0" smtClean="0"/>
              <a:t>Draw pictures / write captions to show what we can do to look after our wonderful world</a:t>
            </a:r>
          </a:p>
        </p:txBody>
      </p:sp>
    </p:spTree>
    <p:extLst>
      <p:ext uri="{BB962C8B-B14F-4D97-AF65-F5344CB8AC3E}">
        <p14:creationId xmlns:p14="http://schemas.microsoft.com/office/powerpoint/2010/main" val="28499773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112</TotalTime>
  <Words>254</Words>
  <Application>Microsoft Office PowerPoint</Application>
  <PresentationFormat>On-screen Show (4:3)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Book Antiqua</vt:lpstr>
      <vt:lpstr>Comic Sans MS</vt:lpstr>
      <vt:lpstr>Lucida Sans</vt:lpstr>
      <vt:lpstr>Wingdings</vt:lpstr>
      <vt:lpstr>Wingdings 2</vt:lpstr>
      <vt:lpstr>Wingdings 3</vt:lpstr>
      <vt:lpstr>Apex</vt:lpstr>
      <vt:lpstr>Can I talk about looking after God’s Wonderful World? </vt:lpstr>
      <vt:lpstr>PowerPoint Presentation</vt:lpstr>
      <vt:lpstr>God created our wonderful world and then he made people to look after it.</vt:lpstr>
      <vt:lpstr>How is God’s world being spoilt?</vt:lpstr>
      <vt:lpstr>How is God’s world being spoilt?</vt:lpstr>
      <vt:lpstr>How can we help to look after the world?</vt:lpstr>
      <vt:lpstr>What can we do to help?</vt:lpstr>
      <vt:lpstr>What can we do to help?</vt:lpstr>
      <vt:lpstr>What  can we do to help?</vt:lpstr>
      <vt:lpstr>What can we do to help?</vt:lpstr>
      <vt:lpstr>What can we do to help?</vt:lpstr>
      <vt:lpstr>Who should look after the world?</vt:lpstr>
      <vt:lpstr>Make a poster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I talk about looking after God’s Wonderful World?</dc:title>
  <dc:creator>Kate</dc:creator>
  <cp:lastModifiedBy>Linsey Chamberlain</cp:lastModifiedBy>
  <cp:revision>2</cp:revision>
  <dcterms:created xsi:type="dcterms:W3CDTF">2014-03-24T17:42:31Z</dcterms:created>
  <dcterms:modified xsi:type="dcterms:W3CDTF">2021-05-14T13:51:02Z</dcterms:modified>
</cp:coreProperties>
</file>