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64" r:id="rId2"/>
    <p:sldId id="256" r:id="rId3"/>
    <p:sldId id="258" r:id="rId4"/>
    <p:sldId id="259" r:id="rId5"/>
    <p:sldId id="260" r:id="rId6"/>
    <p:sldId id="261" r:id="rId7"/>
    <p:sldId id="262" r:id="rId8"/>
    <p:sldId id="263" r:id="rId9"/>
    <p:sldId id="257" r:id="rId10"/>
    <p:sldId id="265" r:id="rId11"/>
    <p:sldId id="266" r:id="rId12"/>
    <p:sldId id="267" r:id="rId1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9290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8088" autoAdjust="0"/>
    <p:restoredTop sz="94648"/>
  </p:normalViewPr>
  <p:slideViewPr>
    <p:cSldViewPr snapToGrid="0" snapToObjects="1">
      <p:cViewPr varScale="1">
        <p:scale>
          <a:sx n="69" d="100"/>
          <a:sy n="69" d="100"/>
        </p:scale>
        <p:origin x="654"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95A74A-7B14-234C-B271-2746F7301CCC}"/>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53F5FCDC-D7FC-F744-BCF6-D604DA97C95F}"/>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C189D0DA-2974-5644-8052-B9E0F4C94F4A}"/>
              </a:ext>
            </a:extLst>
          </p:cNvPr>
          <p:cNvSpPr>
            <a:spLocks noGrp="1"/>
          </p:cNvSpPr>
          <p:nvPr>
            <p:ph type="dt" sz="half" idx="10"/>
          </p:nvPr>
        </p:nvSpPr>
        <p:spPr/>
        <p:txBody>
          <a:bodyPr/>
          <a:lstStyle/>
          <a:p>
            <a:fld id="{D5B1643B-A58D-7E42-8EF6-7A1AC120DD39}" type="datetimeFigureOut">
              <a:rPr lang="en-US" smtClean="0"/>
              <a:t>7/7/2021</a:t>
            </a:fld>
            <a:endParaRPr lang="en-US"/>
          </a:p>
        </p:txBody>
      </p:sp>
      <p:sp>
        <p:nvSpPr>
          <p:cNvPr id="5" name="Footer Placeholder 4">
            <a:extLst>
              <a:ext uri="{FF2B5EF4-FFF2-40B4-BE49-F238E27FC236}">
                <a16:creationId xmlns:a16="http://schemas.microsoft.com/office/drawing/2014/main" id="{9EECBC19-3CAD-4440-9FAC-5CC2240BEA2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C4187B0-A816-6040-AAC6-B7499F1197AF}"/>
              </a:ext>
            </a:extLst>
          </p:cNvPr>
          <p:cNvSpPr>
            <a:spLocks noGrp="1"/>
          </p:cNvSpPr>
          <p:nvPr>
            <p:ph type="sldNum" sz="quarter" idx="12"/>
          </p:nvPr>
        </p:nvSpPr>
        <p:spPr/>
        <p:txBody>
          <a:bodyPr/>
          <a:lstStyle/>
          <a:p>
            <a:fld id="{FE136560-A4A9-5D4A-A0D1-B2BC6B749316}" type="slidenum">
              <a:rPr lang="en-US" smtClean="0"/>
              <a:t>‹#›</a:t>
            </a:fld>
            <a:endParaRPr lang="en-US"/>
          </a:p>
        </p:txBody>
      </p:sp>
    </p:spTree>
    <p:extLst>
      <p:ext uri="{BB962C8B-B14F-4D97-AF65-F5344CB8AC3E}">
        <p14:creationId xmlns:p14="http://schemas.microsoft.com/office/powerpoint/2010/main" val="327488642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87F6D1-B778-9943-A9E1-33EFA4CD0818}"/>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6D4B732C-DEBF-F84B-B93C-9AFB7B4F88DE}"/>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76C18E66-9A89-F947-9777-3F4D5FD7B558}"/>
              </a:ext>
            </a:extLst>
          </p:cNvPr>
          <p:cNvSpPr>
            <a:spLocks noGrp="1"/>
          </p:cNvSpPr>
          <p:nvPr>
            <p:ph type="dt" sz="half" idx="10"/>
          </p:nvPr>
        </p:nvSpPr>
        <p:spPr/>
        <p:txBody>
          <a:bodyPr/>
          <a:lstStyle/>
          <a:p>
            <a:fld id="{D5B1643B-A58D-7E42-8EF6-7A1AC120DD39}" type="datetimeFigureOut">
              <a:rPr lang="en-US" smtClean="0"/>
              <a:t>7/7/2021</a:t>
            </a:fld>
            <a:endParaRPr lang="en-US"/>
          </a:p>
        </p:txBody>
      </p:sp>
      <p:sp>
        <p:nvSpPr>
          <p:cNvPr id="5" name="Footer Placeholder 4">
            <a:extLst>
              <a:ext uri="{FF2B5EF4-FFF2-40B4-BE49-F238E27FC236}">
                <a16:creationId xmlns:a16="http://schemas.microsoft.com/office/drawing/2014/main" id="{2877CC19-B603-2D49-B443-FFA26660C9D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1ED0BF6-7FCD-8F4A-BF26-1AF5A29FDDCD}"/>
              </a:ext>
            </a:extLst>
          </p:cNvPr>
          <p:cNvSpPr>
            <a:spLocks noGrp="1"/>
          </p:cNvSpPr>
          <p:nvPr>
            <p:ph type="sldNum" sz="quarter" idx="12"/>
          </p:nvPr>
        </p:nvSpPr>
        <p:spPr/>
        <p:txBody>
          <a:bodyPr/>
          <a:lstStyle/>
          <a:p>
            <a:fld id="{FE136560-A4A9-5D4A-A0D1-B2BC6B749316}" type="slidenum">
              <a:rPr lang="en-US" smtClean="0"/>
              <a:t>‹#›</a:t>
            </a:fld>
            <a:endParaRPr lang="en-US"/>
          </a:p>
        </p:txBody>
      </p:sp>
    </p:spTree>
    <p:extLst>
      <p:ext uri="{BB962C8B-B14F-4D97-AF65-F5344CB8AC3E}">
        <p14:creationId xmlns:p14="http://schemas.microsoft.com/office/powerpoint/2010/main" val="42152593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18AC03-703A-0A40-B66A-57D7F1690728}"/>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F2A01205-412D-AC41-A772-962792906889}"/>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209419E7-E363-F747-849D-9F0E53B436A5}"/>
              </a:ext>
            </a:extLst>
          </p:cNvPr>
          <p:cNvSpPr>
            <a:spLocks noGrp="1"/>
          </p:cNvSpPr>
          <p:nvPr>
            <p:ph type="dt" sz="half" idx="10"/>
          </p:nvPr>
        </p:nvSpPr>
        <p:spPr/>
        <p:txBody>
          <a:bodyPr/>
          <a:lstStyle/>
          <a:p>
            <a:fld id="{D5B1643B-A58D-7E42-8EF6-7A1AC120DD39}" type="datetimeFigureOut">
              <a:rPr lang="en-US" smtClean="0"/>
              <a:t>7/7/2021</a:t>
            </a:fld>
            <a:endParaRPr lang="en-US"/>
          </a:p>
        </p:txBody>
      </p:sp>
      <p:sp>
        <p:nvSpPr>
          <p:cNvPr id="5" name="Footer Placeholder 4">
            <a:extLst>
              <a:ext uri="{FF2B5EF4-FFF2-40B4-BE49-F238E27FC236}">
                <a16:creationId xmlns:a16="http://schemas.microsoft.com/office/drawing/2014/main" id="{4CE351E4-DCDF-BD4E-9FED-417B3307AEC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8C0E52A-8A6A-7649-B505-906E0806DBCD}"/>
              </a:ext>
            </a:extLst>
          </p:cNvPr>
          <p:cNvSpPr>
            <a:spLocks noGrp="1"/>
          </p:cNvSpPr>
          <p:nvPr>
            <p:ph type="sldNum" sz="quarter" idx="12"/>
          </p:nvPr>
        </p:nvSpPr>
        <p:spPr/>
        <p:txBody>
          <a:bodyPr/>
          <a:lstStyle/>
          <a:p>
            <a:fld id="{FE136560-A4A9-5D4A-A0D1-B2BC6B749316}" type="slidenum">
              <a:rPr lang="en-US" smtClean="0"/>
              <a:t>‹#›</a:t>
            </a:fld>
            <a:endParaRPr lang="en-US"/>
          </a:p>
        </p:txBody>
      </p:sp>
    </p:spTree>
    <p:extLst>
      <p:ext uri="{BB962C8B-B14F-4D97-AF65-F5344CB8AC3E}">
        <p14:creationId xmlns:p14="http://schemas.microsoft.com/office/powerpoint/2010/main" val="425305092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183B55-54C6-634C-9A29-D2EAFF4BF8F8}"/>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CBFFBE93-5114-EB4D-A0B9-5C0BDDFF51FB}"/>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CE90E6F3-3759-574C-A76D-76957939F645}"/>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830BB865-66E9-FD48-9714-61B76E1868FA}"/>
              </a:ext>
            </a:extLst>
          </p:cNvPr>
          <p:cNvSpPr>
            <a:spLocks noGrp="1"/>
          </p:cNvSpPr>
          <p:nvPr>
            <p:ph type="dt" sz="half" idx="10"/>
          </p:nvPr>
        </p:nvSpPr>
        <p:spPr/>
        <p:txBody>
          <a:bodyPr/>
          <a:lstStyle/>
          <a:p>
            <a:fld id="{D5B1643B-A58D-7E42-8EF6-7A1AC120DD39}" type="datetimeFigureOut">
              <a:rPr lang="en-US" smtClean="0"/>
              <a:t>7/7/2021</a:t>
            </a:fld>
            <a:endParaRPr lang="en-US"/>
          </a:p>
        </p:txBody>
      </p:sp>
      <p:sp>
        <p:nvSpPr>
          <p:cNvPr id="6" name="Footer Placeholder 5">
            <a:extLst>
              <a:ext uri="{FF2B5EF4-FFF2-40B4-BE49-F238E27FC236}">
                <a16:creationId xmlns:a16="http://schemas.microsoft.com/office/drawing/2014/main" id="{A164573D-9BC1-024A-BCA1-49000F1B0F68}"/>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2F890039-EDBF-2C44-812A-DCEF59D48517}"/>
              </a:ext>
            </a:extLst>
          </p:cNvPr>
          <p:cNvSpPr>
            <a:spLocks noGrp="1"/>
          </p:cNvSpPr>
          <p:nvPr>
            <p:ph type="sldNum" sz="quarter" idx="12"/>
          </p:nvPr>
        </p:nvSpPr>
        <p:spPr/>
        <p:txBody>
          <a:bodyPr/>
          <a:lstStyle/>
          <a:p>
            <a:fld id="{FE136560-A4A9-5D4A-A0D1-B2BC6B749316}" type="slidenum">
              <a:rPr lang="en-US" smtClean="0"/>
              <a:t>‹#›</a:t>
            </a:fld>
            <a:endParaRPr lang="en-US"/>
          </a:p>
        </p:txBody>
      </p:sp>
    </p:spTree>
    <p:extLst>
      <p:ext uri="{BB962C8B-B14F-4D97-AF65-F5344CB8AC3E}">
        <p14:creationId xmlns:p14="http://schemas.microsoft.com/office/powerpoint/2010/main" val="244490965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2AE084-D5B6-0A41-A1CA-CE60F9DE7F16}"/>
              </a:ext>
            </a:extLst>
          </p:cNvPr>
          <p:cNvSpPr>
            <a:spLocks noGrp="1"/>
          </p:cNvSpPr>
          <p:nvPr>
            <p:ph type="title"/>
          </p:nvPr>
        </p:nvSpPr>
        <p:spPr>
          <a:xfrm>
            <a:off x="839788" y="365125"/>
            <a:ext cx="10515600" cy="1325563"/>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B5657EF3-D49E-DB43-B6D1-99DD7C4A4D6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AF673F9C-D2D3-0F43-A29F-2E5F5A980973}"/>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D50188BF-5938-B742-AD7A-282524C6D69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87E0FCE0-75DB-834A-B1F6-1F19BFC52818}"/>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C130DE5E-10C3-DC4B-B91F-0C58D4E3B9D1}"/>
              </a:ext>
            </a:extLst>
          </p:cNvPr>
          <p:cNvSpPr>
            <a:spLocks noGrp="1"/>
          </p:cNvSpPr>
          <p:nvPr>
            <p:ph type="dt" sz="half" idx="10"/>
          </p:nvPr>
        </p:nvSpPr>
        <p:spPr/>
        <p:txBody>
          <a:bodyPr/>
          <a:lstStyle/>
          <a:p>
            <a:fld id="{D5B1643B-A58D-7E42-8EF6-7A1AC120DD39}" type="datetimeFigureOut">
              <a:rPr lang="en-US" smtClean="0"/>
              <a:t>7/7/2021</a:t>
            </a:fld>
            <a:endParaRPr lang="en-US"/>
          </a:p>
        </p:txBody>
      </p:sp>
      <p:sp>
        <p:nvSpPr>
          <p:cNvPr id="8" name="Footer Placeholder 7">
            <a:extLst>
              <a:ext uri="{FF2B5EF4-FFF2-40B4-BE49-F238E27FC236}">
                <a16:creationId xmlns:a16="http://schemas.microsoft.com/office/drawing/2014/main" id="{86BFACF9-016A-5F4C-B4E9-B618C1D48F2D}"/>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D24FDA64-280A-3347-8069-9F0242EB2604}"/>
              </a:ext>
            </a:extLst>
          </p:cNvPr>
          <p:cNvSpPr>
            <a:spLocks noGrp="1"/>
          </p:cNvSpPr>
          <p:nvPr>
            <p:ph type="sldNum" sz="quarter" idx="12"/>
          </p:nvPr>
        </p:nvSpPr>
        <p:spPr/>
        <p:txBody>
          <a:bodyPr/>
          <a:lstStyle/>
          <a:p>
            <a:fld id="{FE136560-A4A9-5D4A-A0D1-B2BC6B749316}" type="slidenum">
              <a:rPr lang="en-US" smtClean="0"/>
              <a:t>‹#›</a:t>
            </a:fld>
            <a:endParaRPr lang="en-US"/>
          </a:p>
        </p:txBody>
      </p:sp>
    </p:spTree>
    <p:extLst>
      <p:ext uri="{BB962C8B-B14F-4D97-AF65-F5344CB8AC3E}">
        <p14:creationId xmlns:p14="http://schemas.microsoft.com/office/powerpoint/2010/main" val="19983223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427E61-4DBC-7A49-B1B1-321269EC1CD9}"/>
              </a:ext>
            </a:extLst>
          </p:cNvPr>
          <p:cNvSpPr>
            <a:spLocks noGrp="1"/>
          </p:cNvSpPr>
          <p:nvPr>
            <p:ph type="title"/>
          </p:nvPr>
        </p:nvSpPr>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CDE2C0D6-DF5E-FA47-BC3B-5C20C65210DC}"/>
              </a:ext>
            </a:extLst>
          </p:cNvPr>
          <p:cNvSpPr>
            <a:spLocks noGrp="1"/>
          </p:cNvSpPr>
          <p:nvPr>
            <p:ph type="dt" sz="half" idx="10"/>
          </p:nvPr>
        </p:nvSpPr>
        <p:spPr/>
        <p:txBody>
          <a:bodyPr/>
          <a:lstStyle/>
          <a:p>
            <a:fld id="{D5B1643B-A58D-7E42-8EF6-7A1AC120DD39}" type="datetimeFigureOut">
              <a:rPr lang="en-US" smtClean="0"/>
              <a:t>7/7/2021</a:t>
            </a:fld>
            <a:endParaRPr lang="en-US"/>
          </a:p>
        </p:txBody>
      </p:sp>
      <p:sp>
        <p:nvSpPr>
          <p:cNvPr id="4" name="Footer Placeholder 3">
            <a:extLst>
              <a:ext uri="{FF2B5EF4-FFF2-40B4-BE49-F238E27FC236}">
                <a16:creationId xmlns:a16="http://schemas.microsoft.com/office/drawing/2014/main" id="{075804B4-BCEA-A04D-8201-3B2C046140B3}"/>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A286D46F-22A6-A549-8EF7-D1DBAF3AF60F}"/>
              </a:ext>
            </a:extLst>
          </p:cNvPr>
          <p:cNvSpPr>
            <a:spLocks noGrp="1"/>
          </p:cNvSpPr>
          <p:nvPr>
            <p:ph type="sldNum" sz="quarter" idx="12"/>
          </p:nvPr>
        </p:nvSpPr>
        <p:spPr/>
        <p:txBody>
          <a:bodyPr/>
          <a:lstStyle/>
          <a:p>
            <a:fld id="{FE136560-A4A9-5D4A-A0D1-B2BC6B749316}" type="slidenum">
              <a:rPr lang="en-US" smtClean="0"/>
              <a:t>‹#›</a:t>
            </a:fld>
            <a:endParaRPr lang="en-US"/>
          </a:p>
        </p:txBody>
      </p:sp>
    </p:spTree>
    <p:extLst>
      <p:ext uri="{BB962C8B-B14F-4D97-AF65-F5344CB8AC3E}">
        <p14:creationId xmlns:p14="http://schemas.microsoft.com/office/powerpoint/2010/main" val="156584368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9D5E8E25-9CB5-1F46-9F9A-EEDDB05253D4}"/>
              </a:ext>
            </a:extLst>
          </p:cNvPr>
          <p:cNvSpPr>
            <a:spLocks noGrp="1"/>
          </p:cNvSpPr>
          <p:nvPr>
            <p:ph type="dt" sz="half" idx="10"/>
          </p:nvPr>
        </p:nvSpPr>
        <p:spPr/>
        <p:txBody>
          <a:bodyPr/>
          <a:lstStyle/>
          <a:p>
            <a:fld id="{D5B1643B-A58D-7E42-8EF6-7A1AC120DD39}" type="datetimeFigureOut">
              <a:rPr lang="en-US" smtClean="0"/>
              <a:t>7/7/2021</a:t>
            </a:fld>
            <a:endParaRPr lang="en-US"/>
          </a:p>
        </p:txBody>
      </p:sp>
      <p:sp>
        <p:nvSpPr>
          <p:cNvPr id="3" name="Footer Placeholder 2">
            <a:extLst>
              <a:ext uri="{FF2B5EF4-FFF2-40B4-BE49-F238E27FC236}">
                <a16:creationId xmlns:a16="http://schemas.microsoft.com/office/drawing/2014/main" id="{D92389D5-8197-C14C-A28C-A3ACBC102DEE}"/>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B09D4A89-E4B5-5B48-A614-A10B7BED133C}"/>
              </a:ext>
            </a:extLst>
          </p:cNvPr>
          <p:cNvSpPr>
            <a:spLocks noGrp="1"/>
          </p:cNvSpPr>
          <p:nvPr>
            <p:ph type="sldNum" sz="quarter" idx="12"/>
          </p:nvPr>
        </p:nvSpPr>
        <p:spPr/>
        <p:txBody>
          <a:bodyPr/>
          <a:lstStyle/>
          <a:p>
            <a:fld id="{FE136560-A4A9-5D4A-A0D1-B2BC6B749316}" type="slidenum">
              <a:rPr lang="en-US" smtClean="0"/>
              <a:t>‹#›</a:t>
            </a:fld>
            <a:endParaRPr lang="en-US"/>
          </a:p>
        </p:txBody>
      </p:sp>
    </p:spTree>
    <p:extLst>
      <p:ext uri="{BB962C8B-B14F-4D97-AF65-F5344CB8AC3E}">
        <p14:creationId xmlns:p14="http://schemas.microsoft.com/office/powerpoint/2010/main" val="128507792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5B4381-3AAB-FA4A-BF7A-C485B050C3D0}"/>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2501D039-2386-4C49-BA10-E205FFB08DD9}"/>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5E20BB0F-A3C8-994E-96C5-FE2579F222E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ED730F1D-0ABE-5342-BFDB-B7F70020B6A7}"/>
              </a:ext>
            </a:extLst>
          </p:cNvPr>
          <p:cNvSpPr>
            <a:spLocks noGrp="1"/>
          </p:cNvSpPr>
          <p:nvPr>
            <p:ph type="dt" sz="half" idx="10"/>
          </p:nvPr>
        </p:nvSpPr>
        <p:spPr/>
        <p:txBody>
          <a:bodyPr/>
          <a:lstStyle/>
          <a:p>
            <a:fld id="{D5B1643B-A58D-7E42-8EF6-7A1AC120DD39}" type="datetimeFigureOut">
              <a:rPr lang="en-US" smtClean="0"/>
              <a:t>7/7/2021</a:t>
            </a:fld>
            <a:endParaRPr lang="en-US"/>
          </a:p>
        </p:txBody>
      </p:sp>
      <p:sp>
        <p:nvSpPr>
          <p:cNvPr id="6" name="Footer Placeholder 5">
            <a:extLst>
              <a:ext uri="{FF2B5EF4-FFF2-40B4-BE49-F238E27FC236}">
                <a16:creationId xmlns:a16="http://schemas.microsoft.com/office/drawing/2014/main" id="{98575500-93CB-D54C-AAD3-22DE789F19D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C589BA78-A665-1C4E-9011-27CF6E8598F0}"/>
              </a:ext>
            </a:extLst>
          </p:cNvPr>
          <p:cNvSpPr>
            <a:spLocks noGrp="1"/>
          </p:cNvSpPr>
          <p:nvPr>
            <p:ph type="sldNum" sz="quarter" idx="12"/>
          </p:nvPr>
        </p:nvSpPr>
        <p:spPr/>
        <p:txBody>
          <a:bodyPr/>
          <a:lstStyle/>
          <a:p>
            <a:fld id="{FE136560-A4A9-5D4A-A0D1-B2BC6B749316}" type="slidenum">
              <a:rPr lang="en-US" smtClean="0"/>
              <a:t>‹#›</a:t>
            </a:fld>
            <a:endParaRPr lang="en-US"/>
          </a:p>
        </p:txBody>
      </p:sp>
    </p:spTree>
    <p:extLst>
      <p:ext uri="{BB962C8B-B14F-4D97-AF65-F5344CB8AC3E}">
        <p14:creationId xmlns:p14="http://schemas.microsoft.com/office/powerpoint/2010/main" val="271500981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E65E79-6F5A-134C-90FC-450371604FDF}"/>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51B76B51-8772-E547-B816-296D30FE27C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7872EFA3-56D7-404C-95BB-07A636F598B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BF6EC101-E0E1-674E-BA5F-828D41FD7BAD}"/>
              </a:ext>
            </a:extLst>
          </p:cNvPr>
          <p:cNvSpPr>
            <a:spLocks noGrp="1"/>
          </p:cNvSpPr>
          <p:nvPr>
            <p:ph type="dt" sz="half" idx="10"/>
          </p:nvPr>
        </p:nvSpPr>
        <p:spPr/>
        <p:txBody>
          <a:bodyPr/>
          <a:lstStyle/>
          <a:p>
            <a:fld id="{D5B1643B-A58D-7E42-8EF6-7A1AC120DD39}" type="datetimeFigureOut">
              <a:rPr lang="en-US" smtClean="0"/>
              <a:t>7/7/2021</a:t>
            </a:fld>
            <a:endParaRPr lang="en-US"/>
          </a:p>
        </p:txBody>
      </p:sp>
      <p:sp>
        <p:nvSpPr>
          <p:cNvPr id="6" name="Footer Placeholder 5">
            <a:extLst>
              <a:ext uri="{FF2B5EF4-FFF2-40B4-BE49-F238E27FC236}">
                <a16:creationId xmlns:a16="http://schemas.microsoft.com/office/drawing/2014/main" id="{6D0A989C-3E24-2442-9636-C069FB00ED28}"/>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277B3D1-6386-CF4D-AF67-E4BEAA1DBE19}"/>
              </a:ext>
            </a:extLst>
          </p:cNvPr>
          <p:cNvSpPr>
            <a:spLocks noGrp="1"/>
          </p:cNvSpPr>
          <p:nvPr>
            <p:ph type="sldNum" sz="quarter" idx="12"/>
          </p:nvPr>
        </p:nvSpPr>
        <p:spPr/>
        <p:txBody>
          <a:bodyPr/>
          <a:lstStyle/>
          <a:p>
            <a:fld id="{FE136560-A4A9-5D4A-A0D1-B2BC6B749316}" type="slidenum">
              <a:rPr lang="en-US" smtClean="0"/>
              <a:t>‹#›</a:t>
            </a:fld>
            <a:endParaRPr lang="en-US"/>
          </a:p>
        </p:txBody>
      </p:sp>
    </p:spTree>
    <p:extLst>
      <p:ext uri="{BB962C8B-B14F-4D97-AF65-F5344CB8AC3E}">
        <p14:creationId xmlns:p14="http://schemas.microsoft.com/office/powerpoint/2010/main" val="233152879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E2716C-0203-C34F-B02A-9E0ED9A8006D}"/>
              </a:ext>
            </a:extLst>
          </p:cNvPr>
          <p:cNvSpPr>
            <a:spLocks noGrp="1"/>
          </p:cNvSpPr>
          <p:nvPr>
            <p:ph type="title"/>
          </p:nvPr>
        </p:nvSpPr>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DC963CDC-52EA-384C-BE90-7E61C26E0F51}"/>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F27EA90C-BE34-024C-A403-8EA990234F31}"/>
              </a:ext>
            </a:extLst>
          </p:cNvPr>
          <p:cNvSpPr>
            <a:spLocks noGrp="1"/>
          </p:cNvSpPr>
          <p:nvPr>
            <p:ph type="dt" sz="half" idx="10"/>
          </p:nvPr>
        </p:nvSpPr>
        <p:spPr/>
        <p:txBody>
          <a:bodyPr/>
          <a:lstStyle/>
          <a:p>
            <a:fld id="{D5B1643B-A58D-7E42-8EF6-7A1AC120DD39}" type="datetimeFigureOut">
              <a:rPr lang="en-US" smtClean="0"/>
              <a:t>7/7/2021</a:t>
            </a:fld>
            <a:endParaRPr lang="en-US"/>
          </a:p>
        </p:txBody>
      </p:sp>
      <p:sp>
        <p:nvSpPr>
          <p:cNvPr id="5" name="Footer Placeholder 4">
            <a:extLst>
              <a:ext uri="{FF2B5EF4-FFF2-40B4-BE49-F238E27FC236}">
                <a16:creationId xmlns:a16="http://schemas.microsoft.com/office/drawing/2014/main" id="{486C6BF1-F961-684F-A254-4E0A8CB43D2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F8BA16F-842A-AB47-9FEC-18E2DDCC2DBC}"/>
              </a:ext>
            </a:extLst>
          </p:cNvPr>
          <p:cNvSpPr>
            <a:spLocks noGrp="1"/>
          </p:cNvSpPr>
          <p:nvPr>
            <p:ph type="sldNum" sz="quarter" idx="12"/>
          </p:nvPr>
        </p:nvSpPr>
        <p:spPr/>
        <p:txBody>
          <a:bodyPr/>
          <a:lstStyle/>
          <a:p>
            <a:fld id="{FE136560-A4A9-5D4A-A0D1-B2BC6B749316}" type="slidenum">
              <a:rPr lang="en-US" smtClean="0"/>
              <a:t>‹#›</a:t>
            </a:fld>
            <a:endParaRPr lang="en-US"/>
          </a:p>
        </p:txBody>
      </p:sp>
    </p:spTree>
    <p:extLst>
      <p:ext uri="{BB962C8B-B14F-4D97-AF65-F5344CB8AC3E}">
        <p14:creationId xmlns:p14="http://schemas.microsoft.com/office/powerpoint/2010/main" val="333162884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73B5C965-4DEF-CD4D-B6C2-97B6C62DF744}"/>
              </a:ext>
            </a:extLst>
          </p:cNvPr>
          <p:cNvSpPr>
            <a:spLocks noGrp="1"/>
          </p:cNvSpPr>
          <p:nvPr>
            <p:ph type="title" orient="vert"/>
          </p:nvPr>
        </p:nvSpPr>
        <p:spPr>
          <a:xfrm>
            <a:off x="8724900" y="365125"/>
            <a:ext cx="2628900" cy="5811838"/>
          </a:xfr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DBC37F11-8516-364B-A284-31189C5A75AE}"/>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8620EB17-41A8-5D4E-9575-8CF04418461A}"/>
              </a:ext>
            </a:extLst>
          </p:cNvPr>
          <p:cNvSpPr>
            <a:spLocks noGrp="1"/>
          </p:cNvSpPr>
          <p:nvPr>
            <p:ph type="dt" sz="half" idx="10"/>
          </p:nvPr>
        </p:nvSpPr>
        <p:spPr/>
        <p:txBody>
          <a:bodyPr/>
          <a:lstStyle/>
          <a:p>
            <a:fld id="{D5B1643B-A58D-7E42-8EF6-7A1AC120DD39}" type="datetimeFigureOut">
              <a:rPr lang="en-US" smtClean="0"/>
              <a:t>7/7/2021</a:t>
            </a:fld>
            <a:endParaRPr lang="en-US"/>
          </a:p>
        </p:txBody>
      </p:sp>
      <p:sp>
        <p:nvSpPr>
          <p:cNvPr id="5" name="Footer Placeholder 4">
            <a:extLst>
              <a:ext uri="{FF2B5EF4-FFF2-40B4-BE49-F238E27FC236}">
                <a16:creationId xmlns:a16="http://schemas.microsoft.com/office/drawing/2014/main" id="{7FA65935-7BEE-C34B-8950-A7DBEBA8B8D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83B30C9-4782-1744-8D83-8ADC58B6F9DF}"/>
              </a:ext>
            </a:extLst>
          </p:cNvPr>
          <p:cNvSpPr>
            <a:spLocks noGrp="1"/>
          </p:cNvSpPr>
          <p:nvPr>
            <p:ph type="sldNum" sz="quarter" idx="12"/>
          </p:nvPr>
        </p:nvSpPr>
        <p:spPr/>
        <p:txBody>
          <a:bodyPr/>
          <a:lstStyle/>
          <a:p>
            <a:fld id="{FE136560-A4A9-5D4A-A0D1-B2BC6B749316}" type="slidenum">
              <a:rPr lang="en-US" smtClean="0"/>
              <a:t>‹#›</a:t>
            </a:fld>
            <a:endParaRPr lang="en-US"/>
          </a:p>
        </p:txBody>
      </p:sp>
    </p:spTree>
    <p:extLst>
      <p:ext uri="{BB962C8B-B14F-4D97-AF65-F5344CB8AC3E}">
        <p14:creationId xmlns:p14="http://schemas.microsoft.com/office/powerpoint/2010/main" val="101422863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929000"/>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03617D0-6FD3-8549-AEBB-CA157BEF6D5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076C22E7-8DED-0744-BFAC-9FA4E28C9A3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4BD17FC7-7EF2-4A48-9DE9-47BBB6CC380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5B1643B-A58D-7E42-8EF6-7A1AC120DD39}" type="datetimeFigureOut">
              <a:rPr lang="en-US" smtClean="0"/>
              <a:t>7/7/2021</a:t>
            </a:fld>
            <a:endParaRPr lang="en-US"/>
          </a:p>
        </p:txBody>
      </p:sp>
      <p:sp>
        <p:nvSpPr>
          <p:cNvPr id="5" name="Footer Placeholder 4">
            <a:extLst>
              <a:ext uri="{FF2B5EF4-FFF2-40B4-BE49-F238E27FC236}">
                <a16:creationId xmlns:a16="http://schemas.microsoft.com/office/drawing/2014/main" id="{006186EA-81F5-354F-B44E-AF101393A45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5311FCA7-274A-C444-AA50-56B37B476785}"/>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E136560-A4A9-5D4A-A0D1-B2BC6B749316}" type="slidenum">
              <a:rPr lang="en-US" smtClean="0"/>
              <a:t>‹#›</a:t>
            </a:fld>
            <a:endParaRPr lang="en-US"/>
          </a:p>
        </p:txBody>
      </p:sp>
    </p:spTree>
    <p:extLst>
      <p:ext uri="{BB962C8B-B14F-4D97-AF65-F5344CB8AC3E}">
        <p14:creationId xmlns:p14="http://schemas.microsoft.com/office/powerpoint/2010/main" val="252678626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hyperlink" Target="https://drive.google.com/file/d/16_P67aljSvBrcKjo2HEa9A2AcWL18ddx/view" TargetMode="Externa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Tuesday 13</a:t>
            </a:r>
            <a:r>
              <a:rPr lang="en-GB" baseline="30000" dirty="0" smtClean="0"/>
              <a:t>th</a:t>
            </a:r>
            <a:r>
              <a:rPr lang="en-GB" dirty="0" smtClean="0"/>
              <a:t> July 2021</a:t>
            </a:r>
            <a:endParaRPr lang="en-GB" dirty="0"/>
          </a:p>
        </p:txBody>
      </p:sp>
      <p:sp>
        <p:nvSpPr>
          <p:cNvPr id="3" name="Content Placeholder 2"/>
          <p:cNvSpPr>
            <a:spLocks noGrp="1"/>
          </p:cNvSpPr>
          <p:nvPr>
            <p:ph idx="1"/>
          </p:nvPr>
        </p:nvSpPr>
        <p:spPr/>
        <p:txBody>
          <a:bodyPr/>
          <a:lstStyle/>
          <a:p>
            <a:r>
              <a:rPr lang="en-GB" dirty="0" smtClean="0"/>
              <a:t>L.O: To explain how faith helped to cope with difficult times.</a:t>
            </a:r>
            <a:endParaRPr lang="en-GB" dirty="0"/>
          </a:p>
        </p:txBody>
      </p:sp>
    </p:spTree>
    <p:extLst>
      <p:ext uri="{BB962C8B-B14F-4D97-AF65-F5344CB8AC3E}">
        <p14:creationId xmlns:p14="http://schemas.microsoft.com/office/powerpoint/2010/main" val="103477697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F6A6F909-EE5E-AE48-981B-D4A403536DA0}"/>
              </a:ext>
            </a:extLst>
          </p:cNvPr>
          <p:cNvSpPr txBox="1"/>
          <p:nvPr/>
        </p:nvSpPr>
        <p:spPr>
          <a:xfrm>
            <a:off x="599607" y="449705"/>
            <a:ext cx="10807908" cy="2123658"/>
          </a:xfrm>
          <a:prstGeom prst="rect">
            <a:avLst/>
          </a:prstGeom>
          <a:noFill/>
          <a:ln>
            <a:solidFill>
              <a:schemeClr val="bg1"/>
            </a:solidFill>
          </a:ln>
        </p:spPr>
        <p:txBody>
          <a:bodyPr wrap="square" rtlCol="0">
            <a:spAutoFit/>
          </a:bodyPr>
          <a:lstStyle/>
          <a:p>
            <a:r>
              <a:rPr lang="en-US" sz="4400" i="1" dirty="0">
                <a:solidFill>
                  <a:schemeClr val="bg1"/>
                </a:solidFill>
                <a:latin typeface="Comic Sans MS" panose="030F0902030302020204" pitchFamily="66" charset="0"/>
              </a:rPr>
              <a:t>How does Nick Vujicic’s Christian faith help him to cope with the difficulties in his life?</a:t>
            </a:r>
          </a:p>
        </p:txBody>
      </p:sp>
      <p:pic>
        <p:nvPicPr>
          <p:cNvPr id="6" name="Picture 5" descr="A person smiling for the camera&#10;&#10;Description automatically generated with medium confidence">
            <a:extLst>
              <a:ext uri="{FF2B5EF4-FFF2-40B4-BE49-F238E27FC236}">
                <a16:creationId xmlns:a16="http://schemas.microsoft.com/office/drawing/2014/main" id="{ED1DC536-7D24-E44C-848B-9208E745BEE0}"/>
              </a:ext>
            </a:extLst>
          </p:cNvPr>
          <p:cNvPicPr>
            <a:picLocks noChangeAspect="1"/>
          </p:cNvPicPr>
          <p:nvPr/>
        </p:nvPicPr>
        <p:blipFill>
          <a:blip r:embed="rId2"/>
          <a:stretch>
            <a:fillRect/>
          </a:stretch>
        </p:blipFill>
        <p:spPr>
          <a:xfrm>
            <a:off x="8004331" y="2141095"/>
            <a:ext cx="3708400" cy="4267200"/>
          </a:xfrm>
          <a:prstGeom prst="rect">
            <a:avLst/>
          </a:prstGeom>
        </p:spPr>
      </p:pic>
      <p:pic>
        <p:nvPicPr>
          <p:cNvPr id="8" name="Picture 7" descr="A person and a baby&#10;&#10;Description automatically generated with low confidence">
            <a:extLst>
              <a:ext uri="{FF2B5EF4-FFF2-40B4-BE49-F238E27FC236}">
                <a16:creationId xmlns:a16="http://schemas.microsoft.com/office/drawing/2014/main" id="{FCDDA626-DE06-964F-B556-74A47DEAF3AC}"/>
              </a:ext>
            </a:extLst>
          </p:cNvPr>
          <p:cNvPicPr>
            <a:picLocks noChangeAspect="1"/>
          </p:cNvPicPr>
          <p:nvPr/>
        </p:nvPicPr>
        <p:blipFill>
          <a:blip r:embed="rId3"/>
          <a:stretch>
            <a:fillRect/>
          </a:stretch>
        </p:blipFill>
        <p:spPr>
          <a:xfrm>
            <a:off x="599607" y="3944495"/>
            <a:ext cx="4445000" cy="2463800"/>
          </a:xfrm>
          <a:prstGeom prst="rect">
            <a:avLst/>
          </a:prstGeom>
        </p:spPr>
      </p:pic>
    </p:spTree>
    <p:extLst>
      <p:ext uri="{BB962C8B-B14F-4D97-AF65-F5344CB8AC3E}">
        <p14:creationId xmlns:p14="http://schemas.microsoft.com/office/powerpoint/2010/main" val="313670620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F6A6F909-EE5E-AE48-981B-D4A403536DA0}"/>
              </a:ext>
            </a:extLst>
          </p:cNvPr>
          <p:cNvSpPr txBox="1"/>
          <p:nvPr/>
        </p:nvSpPr>
        <p:spPr>
          <a:xfrm>
            <a:off x="599607" y="449705"/>
            <a:ext cx="10807908" cy="4442626"/>
          </a:xfrm>
          <a:prstGeom prst="rect">
            <a:avLst/>
          </a:prstGeom>
          <a:noFill/>
          <a:ln>
            <a:solidFill>
              <a:schemeClr val="bg1"/>
            </a:solidFill>
          </a:ln>
        </p:spPr>
        <p:txBody>
          <a:bodyPr wrap="square" rtlCol="0">
            <a:spAutoFit/>
          </a:bodyPr>
          <a:lstStyle/>
          <a:p>
            <a:pPr>
              <a:lnSpc>
                <a:spcPct val="150000"/>
              </a:lnSpc>
            </a:pPr>
            <a:r>
              <a:rPr lang="en-US" sz="3200" dirty="0">
                <a:solidFill>
                  <a:schemeClr val="bg1"/>
                </a:solidFill>
                <a:latin typeface="Comic Sans MS" panose="030F0902030302020204" pitchFamily="66" charset="0"/>
              </a:rPr>
              <a:t>Nick was born on 4</a:t>
            </a:r>
            <a:r>
              <a:rPr lang="en-US" sz="3200" baseline="30000" dirty="0">
                <a:solidFill>
                  <a:schemeClr val="bg1"/>
                </a:solidFill>
                <a:latin typeface="Comic Sans MS" panose="030F0902030302020204" pitchFamily="66" charset="0"/>
              </a:rPr>
              <a:t>th</a:t>
            </a:r>
            <a:r>
              <a:rPr lang="en-US" sz="3200" dirty="0">
                <a:solidFill>
                  <a:schemeClr val="bg1"/>
                </a:solidFill>
                <a:latin typeface="Comic Sans MS" panose="030F0902030302020204" pitchFamily="66" charset="0"/>
              </a:rPr>
              <a:t> December 1982 in Melbourne, Australia.  His parents were from Serbia. They were Christians. His father was a pastor in their church.  </a:t>
            </a:r>
          </a:p>
          <a:p>
            <a:pPr>
              <a:lnSpc>
                <a:spcPct val="150000"/>
              </a:lnSpc>
            </a:pPr>
            <a:endParaRPr lang="en-US" sz="3200" dirty="0">
              <a:solidFill>
                <a:schemeClr val="bg1"/>
              </a:solidFill>
              <a:latin typeface="Comic Sans MS" panose="030F0902030302020204" pitchFamily="66" charset="0"/>
            </a:endParaRPr>
          </a:p>
          <a:p>
            <a:pPr>
              <a:lnSpc>
                <a:spcPct val="150000"/>
              </a:lnSpc>
            </a:pPr>
            <a:r>
              <a:rPr lang="en-US" sz="3200" dirty="0">
                <a:solidFill>
                  <a:schemeClr val="bg1"/>
                </a:solidFill>
                <a:latin typeface="Comic Sans MS" panose="030F0902030302020204" pitchFamily="66" charset="0"/>
              </a:rPr>
              <a:t>When their son was born, they were shocked and disbelieving.  How could God have let this happen?</a:t>
            </a:r>
          </a:p>
        </p:txBody>
      </p:sp>
    </p:spTree>
    <p:extLst>
      <p:ext uri="{BB962C8B-B14F-4D97-AF65-F5344CB8AC3E}">
        <p14:creationId xmlns:p14="http://schemas.microsoft.com/office/powerpoint/2010/main" val="354990457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F6A6F909-EE5E-AE48-981B-D4A403536DA0}"/>
              </a:ext>
            </a:extLst>
          </p:cNvPr>
          <p:cNvSpPr txBox="1"/>
          <p:nvPr/>
        </p:nvSpPr>
        <p:spPr>
          <a:xfrm>
            <a:off x="599607" y="449705"/>
            <a:ext cx="10807908" cy="5181290"/>
          </a:xfrm>
          <a:prstGeom prst="rect">
            <a:avLst/>
          </a:prstGeom>
          <a:noFill/>
          <a:ln>
            <a:solidFill>
              <a:schemeClr val="bg1"/>
            </a:solidFill>
          </a:ln>
        </p:spPr>
        <p:txBody>
          <a:bodyPr wrap="square" rtlCol="0">
            <a:spAutoFit/>
          </a:bodyPr>
          <a:lstStyle/>
          <a:p>
            <a:pPr>
              <a:lnSpc>
                <a:spcPct val="150000"/>
              </a:lnSpc>
            </a:pPr>
            <a:r>
              <a:rPr lang="en-US" sz="3200" dirty="0">
                <a:solidFill>
                  <a:schemeClr val="bg1"/>
                </a:solidFill>
                <a:latin typeface="Comic Sans MS" panose="030F0902030302020204" pitchFamily="66" charset="0"/>
              </a:rPr>
              <a:t>Their baby boy had been born without limbs.  </a:t>
            </a:r>
          </a:p>
          <a:p>
            <a:pPr>
              <a:lnSpc>
                <a:spcPct val="150000"/>
              </a:lnSpc>
            </a:pPr>
            <a:endParaRPr lang="en-US" sz="3200" dirty="0">
              <a:solidFill>
                <a:schemeClr val="bg1"/>
              </a:solidFill>
              <a:latin typeface="Comic Sans MS" panose="030F0902030302020204" pitchFamily="66" charset="0"/>
            </a:endParaRPr>
          </a:p>
          <a:p>
            <a:pPr>
              <a:lnSpc>
                <a:spcPct val="150000"/>
              </a:lnSpc>
            </a:pPr>
            <a:r>
              <a:rPr lang="en-US" sz="3200" dirty="0">
                <a:solidFill>
                  <a:schemeClr val="bg1"/>
                </a:solidFill>
                <a:latin typeface="Comic Sans MS" panose="030F0902030302020204" pitchFamily="66" charset="0"/>
              </a:rPr>
              <a:t>The doctors were shocked.  There were no answers; there were no warnings; there had been no time to prepare themselves.  The family was devastated.  Nick’s mother could not even hold her baby.  His father ran from the hospital and vomited outside. </a:t>
            </a:r>
          </a:p>
        </p:txBody>
      </p:sp>
    </p:spTree>
    <p:extLst>
      <p:ext uri="{BB962C8B-B14F-4D97-AF65-F5344CB8AC3E}">
        <p14:creationId xmlns:p14="http://schemas.microsoft.com/office/powerpoint/2010/main" val="51148118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F6A6F909-EE5E-AE48-981B-D4A403536DA0}"/>
              </a:ext>
            </a:extLst>
          </p:cNvPr>
          <p:cNvSpPr txBox="1"/>
          <p:nvPr/>
        </p:nvSpPr>
        <p:spPr>
          <a:xfrm>
            <a:off x="329739" y="540563"/>
            <a:ext cx="11532521" cy="5181290"/>
          </a:xfrm>
          <a:prstGeom prst="rect">
            <a:avLst/>
          </a:prstGeom>
          <a:noFill/>
          <a:ln>
            <a:solidFill>
              <a:schemeClr val="bg1"/>
            </a:solidFill>
          </a:ln>
        </p:spPr>
        <p:txBody>
          <a:bodyPr wrap="square" rtlCol="0">
            <a:spAutoFit/>
          </a:bodyPr>
          <a:lstStyle/>
          <a:p>
            <a:pPr>
              <a:lnSpc>
                <a:spcPct val="150000"/>
              </a:lnSpc>
            </a:pPr>
            <a:r>
              <a:rPr lang="en-GB" sz="3200" dirty="0">
                <a:solidFill>
                  <a:schemeClr val="bg1"/>
                </a:solidFill>
                <a:latin typeface="Comic Sans MS" panose="030F0902030302020204" pitchFamily="66" charset="0"/>
              </a:rPr>
              <a:t>Understandably, his parents had strong concerns and fears of what kind of life he'd be able to lead. They has wisdom and courage through those early years.</a:t>
            </a:r>
            <a:br>
              <a:rPr lang="en-GB" sz="3200" dirty="0">
                <a:solidFill>
                  <a:schemeClr val="bg1"/>
                </a:solidFill>
                <a:latin typeface="Comic Sans MS" panose="030F0902030302020204" pitchFamily="66" charset="0"/>
              </a:rPr>
            </a:br>
            <a:r>
              <a:rPr lang="en-GB" sz="3200" dirty="0">
                <a:solidFill>
                  <a:schemeClr val="bg1"/>
                </a:solidFill>
                <a:latin typeface="Comic Sans MS" panose="030F0902030302020204" pitchFamily="66" charset="0"/>
              </a:rPr>
              <a:t>The law in Australia didn't allow him to go to a main-stream school because of his physical disability. His mum fought for the law to be changed and he was able to go to an ordinary school. </a:t>
            </a:r>
          </a:p>
        </p:txBody>
      </p:sp>
    </p:spTree>
    <p:extLst>
      <p:ext uri="{BB962C8B-B14F-4D97-AF65-F5344CB8AC3E}">
        <p14:creationId xmlns:p14="http://schemas.microsoft.com/office/powerpoint/2010/main" val="106470132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F6A6F909-EE5E-AE48-981B-D4A403536DA0}"/>
              </a:ext>
            </a:extLst>
          </p:cNvPr>
          <p:cNvSpPr txBox="1"/>
          <p:nvPr/>
        </p:nvSpPr>
        <p:spPr>
          <a:xfrm>
            <a:off x="329739" y="540563"/>
            <a:ext cx="11532521" cy="5181290"/>
          </a:xfrm>
          <a:prstGeom prst="rect">
            <a:avLst/>
          </a:prstGeom>
          <a:noFill/>
          <a:ln>
            <a:solidFill>
              <a:schemeClr val="bg1"/>
            </a:solidFill>
          </a:ln>
        </p:spPr>
        <p:txBody>
          <a:bodyPr wrap="square" rtlCol="0">
            <a:spAutoFit/>
          </a:bodyPr>
          <a:lstStyle/>
          <a:p>
            <a:pPr>
              <a:lnSpc>
                <a:spcPct val="150000"/>
              </a:lnSpc>
            </a:pPr>
            <a:r>
              <a:rPr lang="en-GB" sz="3200" dirty="0">
                <a:solidFill>
                  <a:schemeClr val="bg1"/>
                </a:solidFill>
                <a:latin typeface="Comic Sans MS" panose="030F0902030302020204" pitchFamily="66" charset="0"/>
              </a:rPr>
              <a:t>Nick - I liked going to school, and just try to live life like everyone else, but it was in my early years of school where I encountered uncomfortable times of feeling rejected, weird and bullied because of my physical difference. It was very hard for me to get used to, but with the support of my parents, I started to develop attitudes and values which helped me overcome these challenging times. </a:t>
            </a:r>
          </a:p>
        </p:txBody>
      </p:sp>
    </p:spTree>
    <p:extLst>
      <p:ext uri="{BB962C8B-B14F-4D97-AF65-F5344CB8AC3E}">
        <p14:creationId xmlns:p14="http://schemas.microsoft.com/office/powerpoint/2010/main" val="6144418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F6A6F909-EE5E-AE48-981B-D4A403536DA0}"/>
              </a:ext>
            </a:extLst>
          </p:cNvPr>
          <p:cNvSpPr txBox="1"/>
          <p:nvPr/>
        </p:nvSpPr>
        <p:spPr>
          <a:xfrm>
            <a:off x="329739" y="540563"/>
            <a:ext cx="11532521" cy="5919954"/>
          </a:xfrm>
          <a:prstGeom prst="rect">
            <a:avLst/>
          </a:prstGeom>
          <a:noFill/>
          <a:ln>
            <a:solidFill>
              <a:schemeClr val="bg1"/>
            </a:solidFill>
          </a:ln>
        </p:spPr>
        <p:txBody>
          <a:bodyPr wrap="square" rtlCol="0">
            <a:spAutoFit/>
          </a:bodyPr>
          <a:lstStyle/>
          <a:p>
            <a:pPr>
              <a:lnSpc>
                <a:spcPct val="150000"/>
              </a:lnSpc>
            </a:pPr>
            <a:r>
              <a:rPr lang="en-GB" sz="3200" dirty="0">
                <a:solidFill>
                  <a:schemeClr val="bg1"/>
                </a:solidFill>
                <a:latin typeface="Comic Sans MS" panose="030F0902030302020204" pitchFamily="66" charset="0"/>
              </a:rPr>
              <a:t>I knew that I was different but on the inside I was just like everyone else. There were many times when I felt so low that I wouldn't go to school just so I didn't have to face all the negative attention. I was encouraged by my parents to ignore them and to try start making friends by just talking with some kids. Soon the students realized that I was just like them, and starting there God kept on blessing me with new friends. </a:t>
            </a:r>
          </a:p>
        </p:txBody>
      </p:sp>
    </p:spTree>
    <p:extLst>
      <p:ext uri="{BB962C8B-B14F-4D97-AF65-F5344CB8AC3E}">
        <p14:creationId xmlns:p14="http://schemas.microsoft.com/office/powerpoint/2010/main" val="305629222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F6A6F909-EE5E-AE48-981B-D4A403536DA0}"/>
              </a:ext>
            </a:extLst>
          </p:cNvPr>
          <p:cNvSpPr txBox="1"/>
          <p:nvPr/>
        </p:nvSpPr>
        <p:spPr>
          <a:xfrm>
            <a:off x="329739" y="540563"/>
            <a:ext cx="11532521" cy="5181290"/>
          </a:xfrm>
          <a:prstGeom prst="rect">
            <a:avLst/>
          </a:prstGeom>
          <a:noFill/>
          <a:ln>
            <a:solidFill>
              <a:schemeClr val="bg1"/>
            </a:solidFill>
          </a:ln>
        </p:spPr>
        <p:txBody>
          <a:bodyPr wrap="square" rtlCol="0">
            <a:spAutoFit/>
          </a:bodyPr>
          <a:lstStyle/>
          <a:p>
            <a:pPr>
              <a:lnSpc>
                <a:spcPct val="150000"/>
              </a:lnSpc>
            </a:pPr>
            <a:r>
              <a:rPr lang="en-GB" sz="3200" dirty="0">
                <a:solidFill>
                  <a:schemeClr val="bg1"/>
                </a:solidFill>
                <a:latin typeface="Comic Sans MS" panose="030F0902030302020204" pitchFamily="66" charset="0"/>
              </a:rPr>
              <a:t>Due to my emotional struggles, I had experienced with bullying, self esteem and loneliness, God has implanted a passion of sharing my story and experiences to help others cope with whatever challenge they have in their life and let God turn it into a blessing. To encourage and inspire others to live to their fullest potential and not let anything get in the way of accomplishing their hopes and dreams. </a:t>
            </a:r>
          </a:p>
        </p:txBody>
      </p:sp>
    </p:spTree>
    <p:extLst>
      <p:ext uri="{BB962C8B-B14F-4D97-AF65-F5344CB8AC3E}">
        <p14:creationId xmlns:p14="http://schemas.microsoft.com/office/powerpoint/2010/main" val="229755632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F607D39-3DE6-D546-8F6A-5846CC555EDB}"/>
              </a:ext>
            </a:extLst>
          </p:cNvPr>
          <p:cNvSpPr txBox="1"/>
          <p:nvPr/>
        </p:nvSpPr>
        <p:spPr>
          <a:xfrm>
            <a:off x="734786" y="587829"/>
            <a:ext cx="10417628" cy="4524315"/>
          </a:xfrm>
          <a:prstGeom prst="rect">
            <a:avLst/>
          </a:prstGeom>
          <a:noFill/>
        </p:spPr>
        <p:txBody>
          <a:bodyPr wrap="square" rtlCol="0">
            <a:spAutoFit/>
          </a:bodyPr>
          <a:lstStyle/>
          <a:p>
            <a:pPr algn="r">
              <a:lnSpc>
                <a:spcPct val="150000"/>
              </a:lnSpc>
            </a:pPr>
            <a:r>
              <a:rPr lang="en-US" sz="3200" b="1" dirty="0" smtClean="0">
                <a:solidFill>
                  <a:schemeClr val="bg1"/>
                </a:solidFill>
                <a:latin typeface="Comic Sans MS" panose="030F0902030302020204" pitchFamily="66" charset="0"/>
              </a:rPr>
              <a:t>We do</a:t>
            </a:r>
          </a:p>
          <a:p>
            <a:pPr>
              <a:lnSpc>
                <a:spcPct val="150000"/>
              </a:lnSpc>
            </a:pPr>
            <a:r>
              <a:rPr lang="en-US" sz="3200" dirty="0" smtClean="0">
                <a:solidFill>
                  <a:schemeClr val="bg1"/>
                </a:solidFill>
                <a:latin typeface="Comic Sans MS" panose="030F0902030302020204" pitchFamily="66" charset="0"/>
              </a:rPr>
              <a:t>Discuss </a:t>
            </a:r>
            <a:r>
              <a:rPr lang="en-US" sz="3200" dirty="0">
                <a:solidFill>
                  <a:schemeClr val="bg1"/>
                </a:solidFill>
                <a:latin typeface="Comic Sans MS" panose="030F0902030302020204" pitchFamily="66" charset="0"/>
              </a:rPr>
              <a:t>your first impressions of how Nick’s beliefs helped him to overcome his difficulties. </a:t>
            </a:r>
          </a:p>
          <a:p>
            <a:pPr>
              <a:lnSpc>
                <a:spcPct val="150000"/>
              </a:lnSpc>
            </a:pPr>
            <a:endParaRPr lang="en-US" sz="3200" dirty="0">
              <a:solidFill>
                <a:schemeClr val="bg1"/>
              </a:solidFill>
              <a:latin typeface="Comic Sans MS" panose="030F0902030302020204" pitchFamily="66" charset="0"/>
            </a:endParaRPr>
          </a:p>
          <a:p>
            <a:pPr>
              <a:lnSpc>
                <a:spcPct val="150000"/>
              </a:lnSpc>
            </a:pPr>
            <a:r>
              <a:rPr lang="en-US" sz="3200" dirty="0">
                <a:solidFill>
                  <a:schemeClr val="bg1"/>
                </a:solidFill>
                <a:latin typeface="Comic Sans MS" panose="030F0902030302020204" pitchFamily="66" charset="0"/>
              </a:rPr>
              <a:t>Watch the video to see how Nick’s faith helps him to make sense of his difficulties. </a:t>
            </a:r>
          </a:p>
        </p:txBody>
      </p:sp>
    </p:spTree>
    <p:extLst>
      <p:ext uri="{BB962C8B-B14F-4D97-AF65-F5344CB8AC3E}">
        <p14:creationId xmlns:p14="http://schemas.microsoft.com/office/powerpoint/2010/main" val="86191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sp>
        <p:nvSpPr>
          <p:cNvPr id="3" name="Content Placeholder 2"/>
          <p:cNvSpPr>
            <a:spLocks noGrp="1"/>
          </p:cNvSpPr>
          <p:nvPr>
            <p:ph idx="1"/>
          </p:nvPr>
        </p:nvSpPr>
        <p:spPr/>
        <p:txBody>
          <a:bodyPr/>
          <a:lstStyle/>
          <a:p>
            <a:r>
              <a:rPr lang="en-GB" dirty="0">
                <a:hlinkClick r:id="rId2"/>
              </a:rPr>
              <a:t>https://drive.google.com/file/d/1VpHlhMAdnoIcSPrpNzTdHCrqFskmVp7Y/view</a:t>
            </a:r>
          </a:p>
          <a:p>
            <a:r>
              <a:rPr lang="en-GB" dirty="0" smtClean="0">
                <a:hlinkClick r:id="rId2"/>
              </a:rPr>
              <a:t>https</a:t>
            </a:r>
            <a:r>
              <a:rPr lang="en-GB" dirty="0">
                <a:hlinkClick r:id="rId2"/>
              </a:rPr>
              <a:t>://</a:t>
            </a:r>
            <a:r>
              <a:rPr lang="en-GB" dirty="0" smtClean="0">
                <a:hlinkClick r:id="rId2"/>
              </a:rPr>
              <a:t>drive.google.com/file/d/16_P67aljSvBrcKjo2HEa9A2AcWL18ddx/view</a:t>
            </a:r>
            <a:endParaRPr lang="en-GB" dirty="0" smtClean="0"/>
          </a:p>
          <a:p>
            <a:endParaRPr lang="en-GB" dirty="0"/>
          </a:p>
          <a:p>
            <a:endParaRPr lang="en-GB" dirty="0"/>
          </a:p>
        </p:txBody>
      </p:sp>
    </p:spTree>
    <p:extLst>
      <p:ext uri="{BB962C8B-B14F-4D97-AF65-F5344CB8AC3E}">
        <p14:creationId xmlns:p14="http://schemas.microsoft.com/office/powerpoint/2010/main" val="403257640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How did Nick’s faith help him get through difficult times?</a:t>
            </a:r>
            <a:endParaRPr lang="en-GB" dirty="0"/>
          </a:p>
        </p:txBody>
      </p:sp>
      <p:sp>
        <p:nvSpPr>
          <p:cNvPr id="3" name="Content Placeholder 2"/>
          <p:cNvSpPr>
            <a:spLocks noGrp="1"/>
          </p:cNvSpPr>
          <p:nvPr>
            <p:ph idx="1"/>
          </p:nvPr>
        </p:nvSpPr>
        <p:spPr/>
        <p:txBody>
          <a:bodyPr/>
          <a:lstStyle/>
          <a:p>
            <a:pPr marL="0" indent="0">
              <a:buNone/>
            </a:pPr>
            <a:r>
              <a:rPr lang="en-GB" dirty="0" smtClean="0"/>
              <a:t>In books write an information text about Nick </a:t>
            </a:r>
            <a:r>
              <a:rPr lang="en-GB" dirty="0" err="1" smtClean="0"/>
              <a:t>Vujicic</a:t>
            </a:r>
            <a:r>
              <a:rPr lang="en-GB" dirty="0" smtClean="0"/>
              <a:t>.</a:t>
            </a:r>
          </a:p>
          <a:p>
            <a:pPr marL="0" indent="0">
              <a:buNone/>
            </a:pPr>
            <a:r>
              <a:rPr lang="en-GB" dirty="0" smtClean="0"/>
              <a:t>Include what you know about him and how faith helped him get through difficult times.</a:t>
            </a:r>
          </a:p>
          <a:p>
            <a:pPr marL="0" indent="0">
              <a:buNone/>
            </a:pPr>
            <a:r>
              <a:rPr lang="en-GB" dirty="0" smtClean="0"/>
              <a:t>Use headings and sub-headings to help organise your work.</a:t>
            </a:r>
            <a:endParaRPr lang="en-GB" dirty="0"/>
          </a:p>
        </p:txBody>
      </p:sp>
    </p:spTree>
    <p:extLst>
      <p:ext uri="{BB962C8B-B14F-4D97-AF65-F5344CB8AC3E}">
        <p14:creationId xmlns:p14="http://schemas.microsoft.com/office/powerpoint/2010/main" val="262192653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b="1" u="sng" dirty="0" smtClean="0"/>
              <a:t>Nick </a:t>
            </a:r>
            <a:r>
              <a:rPr lang="en-GB" b="1" u="sng" dirty="0" err="1" smtClean="0"/>
              <a:t>Vujicic</a:t>
            </a:r>
            <a:endParaRPr lang="en-GB" b="1" u="sng" dirty="0"/>
          </a:p>
        </p:txBody>
      </p:sp>
      <p:sp>
        <p:nvSpPr>
          <p:cNvPr id="3" name="Content Placeholder 2"/>
          <p:cNvSpPr>
            <a:spLocks noGrp="1"/>
          </p:cNvSpPr>
          <p:nvPr>
            <p:ph idx="1"/>
          </p:nvPr>
        </p:nvSpPr>
        <p:spPr/>
        <p:txBody>
          <a:bodyPr/>
          <a:lstStyle/>
          <a:p>
            <a:pPr marL="0" indent="0">
              <a:buNone/>
            </a:pPr>
            <a:r>
              <a:rPr lang="en-GB" b="1" dirty="0" smtClean="0"/>
              <a:t>Who is Nick </a:t>
            </a:r>
            <a:r>
              <a:rPr lang="en-GB" b="1" dirty="0" err="1" smtClean="0"/>
              <a:t>Vujicic</a:t>
            </a:r>
            <a:r>
              <a:rPr lang="en-GB" b="1" dirty="0" smtClean="0"/>
              <a:t>? </a:t>
            </a:r>
            <a:r>
              <a:rPr lang="en-GB" b="1" smtClean="0"/>
              <a:t>– I do</a:t>
            </a:r>
            <a:endParaRPr lang="en-GB" b="1" dirty="0" smtClean="0"/>
          </a:p>
          <a:p>
            <a:pPr marL="0" indent="0">
              <a:buNone/>
            </a:pPr>
            <a:r>
              <a:rPr lang="en-GB" dirty="0" smtClean="0"/>
              <a:t>Nick was born in 1982, Melbourne, Australia. His parents were Christian and were originally from Serbia. When Nick was born, he was born without limbs.</a:t>
            </a:r>
          </a:p>
          <a:p>
            <a:pPr marL="0" indent="0">
              <a:buNone/>
            </a:pPr>
            <a:r>
              <a:rPr lang="en-GB" dirty="0" smtClean="0"/>
              <a:t>His mother and father did not know – they were shocked and both reacted in different ways.</a:t>
            </a:r>
          </a:p>
          <a:p>
            <a:pPr marL="0" indent="0">
              <a:buNone/>
            </a:pPr>
            <a:r>
              <a:rPr lang="en-GB" b="1" dirty="0" smtClean="0"/>
              <a:t>What happened next? – We do</a:t>
            </a:r>
          </a:p>
          <a:p>
            <a:pPr marL="0" indent="0">
              <a:buNone/>
            </a:pPr>
            <a:endParaRPr lang="en-GB" dirty="0"/>
          </a:p>
        </p:txBody>
      </p:sp>
    </p:spTree>
    <p:extLst>
      <p:ext uri="{BB962C8B-B14F-4D97-AF65-F5344CB8AC3E}">
        <p14:creationId xmlns:p14="http://schemas.microsoft.com/office/powerpoint/2010/main" val="177856307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Facet</Template>
  <TotalTime>38</TotalTime>
  <Words>608</Words>
  <Application>Microsoft Office PowerPoint</Application>
  <PresentationFormat>Widescreen</PresentationFormat>
  <Paragraphs>28</Paragraphs>
  <Slides>12</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12</vt:i4>
      </vt:variant>
    </vt:vector>
  </HeadingPairs>
  <TitlesOfParts>
    <vt:vector size="17" baseType="lpstr">
      <vt:lpstr>Arial</vt:lpstr>
      <vt:lpstr>Calibri</vt:lpstr>
      <vt:lpstr>Calibri Light</vt:lpstr>
      <vt:lpstr>Comic Sans MS</vt:lpstr>
      <vt:lpstr>Office Theme</vt:lpstr>
      <vt:lpstr>Tuesday 13th July 2021</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How did Nick’s faith help him get through difficult times?</vt:lpstr>
      <vt:lpstr>Nick Vujicic</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Graham Lawley</dc:creator>
  <cp:lastModifiedBy>c.rhodes</cp:lastModifiedBy>
  <cp:revision>7</cp:revision>
  <dcterms:created xsi:type="dcterms:W3CDTF">2021-05-27T06:08:26Z</dcterms:created>
  <dcterms:modified xsi:type="dcterms:W3CDTF">2021-07-07T09:37:54Z</dcterms:modified>
</cp:coreProperties>
</file>