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0" r:id="rId5"/>
    <p:sldId id="392" r:id="rId6"/>
    <p:sldId id="393" r:id="rId7"/>
    <p:sldId id="360" r:id="rId8"/>
    <p:sldId id="397" r:id="rId9"/>
    <p:sldId id="398" r:id="rId10"/>
    <p:sldId id="396" r:id="rId11"/>
    <p:sldId id="395" r:id="rId12"/>
    <p:sldId id="399" r:id="rId13"/>
    <p:sldId id="394" r:id="rId14"/>
    <p:sldId id="400" r:id="rId15"/>
    <p:sldId id="403" r:id="rId16"/>
    <p:sldId id="404" r:id="rId17"/>
    <p:sldId id="405" r:id="rId18"/>
    <p:sldId id="406" r:id="rId19"/>
    <p:sldId id="407" r:id="rId20"/>
    <p:sldId id="401" r:id="rId21"/>
    <p:sldId id="402" r:id="rId22"/>
    <p:sldId id="408" r:id="rId23"/>
    <p:sldId id="409" r:id="rId24"/>
    <p:sldId id="410" r:id="rId25"/>
    <p:sldId id="41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3DB7"/>
    <a:srgbClr val="FF9900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C186A7-7788-4A69-8C4B-14E1CD1A9512}" v="94" dt="2018-10-17T10:06:48.867"/>
    <p1510:client id="{4FB2B699-3D91-4965-BECC-05E036577FD5}" v="1" dt="2018-10-17T10:58:41.8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ia Worthington" userId="3602fdab-493b-4fe0-87da-353562330a36" providerId="ADAL" clId="{17C186A7-7788-4A69-8C4B-14E1CD1A9512}"/>
    <pc:docChg chg="undo custSel addSld delSld modSld sldOrd">
      <pc:chgData name="Victoria Worthington" userId="3602fdab-493b-4fe0-87da-353562330a36" providerId="ADAL" clId="{17C186A7-7788-4A69-8C4B-14E1CD1A9512}" dt="2018-10-17T10:06:50.039" v="961" actId="2696"/>
      <pc:docMkLst>
        <pc:docMk/>
      </pc:docMkLst>
      <pc:sldChg chg="del">
        <pc:chgData name="Victoria Worthington" userId="3602fdab-493b-4fe0-87da-353562330a36" providerId="ADAL" clId="{17C186A7-7788-4A69-8C4B-14E1CD1A9512}" dt="2018-10-17T09:30:57.474" v="794" actId="2696"/>
        <pc:sldMkLst>
          <pc:docMk/>
          <pc:sldMk cId="636014570" sldId="314"/>
        </pc:sldMkLst>
      </pc:sldChg>
      <pc:sldChg chg="modSp">
        <pc:chgData name="Victoria Worthington" userId="3602fdab-493b-4fe0-87da-353562330a36" providerId="ADAL" clId="{17C186A7-7788-4A69-8C4B-14E1CD1A9512}" dt="2018-10-17T09:29:45.205" v="775" actId="207"/>
        <pc:sldMkLst>
          <pc:docMk/>
          <pc:sldMk cId="36917022" sldId="360"/>
        </pc:sldMkLst>
        <pc:spChg chg="mod">
          <ac:chgData name="Victoria Worthington" userId="3602fdab-493b-4fe0-87da-353562330a36" providerId="ADAL" clId="{17C186A7-7788-4A69-8C4B-14E1CD1A9512}" dt="2018-10-17T09:29:45.205" v="775" actId="207"/>
          <ac:spMkLst>
            <pc:docMk/>
            <pc:sldMk cId="36917022" sldId="360"/>
            <ac:spMk id="19" creationId="{5252A847-DE45-4FA3-A1F8-EEBEB845FF8E}"/>
          </ac:spMkLst>
        </pc:spChg>
      </pc:sldChg>
      <pc:sldChg chg="addSp delSp modSp del">
        <pc:chgData name="Victoria Worthington" userId="3602fdab-493b-4fe0-87da-353562330a36" providerId="ADAL" clId="{17C186A7-7788-4A69-8C4B-14E1CD1A9512}" dt="2018-10-17T10:05:26.743" v="931" actId="2696"/>
        <pc:sldMkLst>
          <pc:docMk/>
          <pc:sldMk cId="310986706" sldId="386"/>
        </pc:sldMkLst>
        <pc:spChg chg="del">
          <ac:chgData name="Victoria Worthington" userId="3602fdab-493b-4fe0-87da-353562330a36" providerId="ADAL" clId="{17C186A7-7788-4A69-8C4B-14E1CD1A9512}" dt="2018-10-17T09:22:27.874" v="363" actId="478"/>
          <ac:spMkLst>
            <pc:docMk/>
            <pc:sldMk cId="310986706" sldId="386"/>
            <ac:spMk id="2" creationId="{AB0707A0-B31A-45C3-AEEB-2344636DF8FD}"/>
          </ac:spMkLst>
        </pc:spChg>
        <pc:spChg chg="add mod">
          <ac:chgData name="Victoria Worthington" userId="3602fdab-493b-4fe0-87da-353562330a36" providerId="ADAL" clId="{17C186A7-7788-4A69-8C4B-14E1CD1A9512}" dt="2018-10-17T09:24:01.657" v="396" actId="1036"/>
          <ac:spMkLst>
            <pc:docMk/>
            <pc:sldMk cId="310986706" sldId="386"/>
            <ac:spMk id="7" creationId="{9F8A21C2-7453-462D-9F38-AA6CD9D1E244}"/>
          </ac:spMkLst>
        </pc:spChg>
        <pc:spChg chg="add mod">
          <ac:chgData name="Victoria Worthington" userId="3602fdab-493b-4fe0-87da-353562330a36" providerId="ADAL" clId="{17C186A7-7788-4A69-8C4B-14E1CD1A9512}" dt="2018-10-17T09:23:07.327" v="379" actId="404"/>
          <ac:spMkLst>
            <pc:docMk/>
            <pc:sldMk cId="310986706" sldId="386"/>
            <ac:spMk id="8" creationId="{7F409056-F2B9-481C-B1FF-BF155F92CC20}"/>
          </ac:spMkLst>
        </pc:spChg>
        <pc:spChg chg="mod">
          <ac:chgData name="Victoria Worthington" userId="3602fdab-493b-4fe0-87da-353562330a36" providerId="ADAL" clId="{17C186A7-7788-4A69-8C4B-14E1CD1A9512}" dt="2018-10-17T09:24:22.084" v="456" actId="20577"/>
          <ac:spMkLst>
            <pc:docMk/>
            <pc:sldMk cId="310986706" sldId="386"/>
            <ac:spMk id="19" creationId="{5252A847-DE45-4FA3-A1F8-EEBEB845FF8E}"/>
          </ac:spMkLst>
        </pc:spChg>
        <pc:picChg chg="add mod">
          <ac:chgData name="Victoria Worthington" userId="3602fdab-493b-4fe0-87da-353562330a36" providerId="ADAL" clId="{17C186A7-7788-4A69-8C4B-14E1CD1A9512}" dt="2018-10-17T09:22:57.768" v="371" actId="1076"/>
          <ac:picMkLst>
            <pc:docMk/>
            <pc:sldMk cId="310986706" sldId="386"/>
            <ac:picMk id="9" creationId="{8B0FA7E8-A307-46E6-9281-A4207E8ECD59}"/>
          </ac:picMkLst>
        </pc:picChg>
        <pc:picChg chg="add mod">
          <ac:chgData name="Victoria Worthington" userId="3602fdab-493b-4fe0-87da-353562330a36" providerId="ADAL" clId="{17C186A7-7788-4A69-8C4B-14E1CD1A9512}" dt="2018-10-17T09:23:58.297" v="394" actId="1076"/>
          <ac:picMkLst>
            <pc:docMk/>
            <pc:sldMk cId="310986706" sldId="386"/>
            <ac:picMk id="10" creationId="{37A4A9A9-3500-402C-B545-75BBB81132BF}"/>
          </ac:picMkLst>
        </pc:picChg>
      </pc:sldChg>
      <pc:sldChg chg="modSp">
        <pc:chgData name="Victoria Worthington" userId="3602fdab-493b-4fe0-87da-353562330a36" providerId="ADAL" clId="{17C186A7-7788-4A69-8C4B-14E1CD1A9512}" dt="2018-10-17T08:54:12.146" v="44" actId="1036"/>
        <pc:sldMkLst>
          <pc:docMk/>
          <pc:sldMk cId="789927186" sldId="392"/>
        </pc:sldMkLst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4" creationId="{96135B91-76D9-4488-99B2-96746AC074E0}"/>
          </ac:spMkLst>
        </pc:spChg>
        <pc:spChg chg="mod">
          <ac:chgData name="Victoria Worthington" userId="3602fdab-493b-4fe0-87da-353562330a36" providerId="ADAL" clId="{17C186A7-7788-4A69-8C4B-14E1CD1A9512}" dt="2018-10-17T08:54:00.908" v="29" actId="20577"/>
          <ac:spMkLst>
            <pc:docMk/>
            <pc:sldMk cId="789927186" sldId="392"/>
            <ac:spMk id="19" creationId="{5252A847-DE45-4FA3-A1F8-EEBEB845FF8E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24" creationId="{5DFEFE5C-BB98-4EF4-AEC9-805EB9D8A2F5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25" creationId="{CE1ACEE7-9A23-4DB0-8D29-93228D4D9BA9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26" creationId="{BB8CFFC0-5929-46FF-A188-AFBE1FBD793C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27" creationId="{5149B394-CD88-4FF4-84D8-4CB780F1D678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28" creationId="{45A696FA-E092-42E5-AB96-8EF10616F0AA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29" creationId="{CE25E439-998C-4497-B5DB-30E6FCB2230E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0" creationId="{F8D7D2B8-DF24-4AAD-B1CE-BD3B50BAEAE1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1" creationId="{1665B0F0-4EA5-4843-B53B-3A18E27E4733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2" creationId="{53458B60-4151-4647-B26B-C7F41B164898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3" creationId="{5869B2A7-092B-4CED-9E53-1679CB3C2590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4" creationId="{1B3AB909-740E-4653-9758-9BC61D654854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5" creationId="{88C0D310-45AC-4FE6-AD5F-494FC944F522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6" creationId="{72D9B668-C685-4D5D-9AB3-107A0EA82D11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7" creationId="{8B248751-0072-421E-B04A-C2349B413A67}"/>
          </ac:spMkLst>
        </pc:spChg>
        <pc:spChg chg="mod">
          <ac:chgData name="Victoria Worthington" userId="3602fdab-493b-4fe0-87da-353562330a36" providerId="ADAL" clId="{17C186A7-7788-4A69-8C4B-14E1CD1A9512}" dt="2018-10-17T08:54:12.146" v="44" actId="1036"/>
          <ac:spMkLst>
            <pc:docMk/>
            <pc:sldMk cId="789927186" sldId="392"/>
            <ac:spMk id="38" creationId="{4A9C45B3-4389-40F8-86F3-5982C9E17875}"/>
          </ac:spMkLst>
        </pc:spChg>
      </pc:sldChg>
      <pc:sldChg chg="modSp">
        <pc:chgData name="Victoria Worthington" userId="3602fdab-493b-4fe0-87da-353562330a36" providerId="ADAL" clId="{17C186A7-7788-4A69-8C4B-14E1CD1A9512}" dt="2018-10-17T08:54:45.410" v="84" actId="207"/>
        <pc:sldMkLst>
          <pc:docMk/>
          <pc:sldMk cId="3674646335" sldId="393"/>
        </pc:sldMkLst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4" creationId="{96135B91-76D9-4488-99B2-96746AC074E0}"/>
          </ac:spMkLst>
        </pc:spChg>
        <pc:spChg chg="mod">
          <ac:chgData name="Victoria Worthington" userId="3602fdab-493b-4fe0-87da-353562330a36" providerId="ADAL" clId="{17C186A7-7788-4A69-8C4B-14E1CD1A9512}" dt="2018-10-17T08:54:45.410" v="84" actId="207"/>
          <ac:spMkLst>
            <pc:docMk/>
            <pc:sldMk cId="3674646335" sldId="393"/>
            <ac:spMk id="19" creationId="{5252A847-DE45-4FA3-A1F8-EEBEB845FF8E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24" creationId="{5DFEFE5C-BB98-4EF4-AEC9-805EB9D8A2F5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25" creationId="{CE1ACEE7-9A23-4DB0-8D29-93228D4D9BA9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26" creationId="{BB8CFFC0-5929-46FF-A188-AFBE1FBD793C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27" creationId="{5149B394-CD88-4FF4-84D8-4CB780F1D678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28" creationId="{45A696FA-E092-42E5-AB96-8EF10616F0AA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29" creationId="{CE25E439-998C-4497-B5DB-30E6FCB2230E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0" creationId="{F8D7D2B8-DF24-4AAD-B1CE-BD3B50BAEAE1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1" creationId="{1665B0F0-4EA5-4843-B53B-3A18E27E4733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2" creationId="{53458B60-4151-4647-B26B-C7F41B164898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3" creationId="{5869B2A7-092B-4CED-9E53-1679CB3C2590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4" creationId="{1B3AB909-740E-4653-9758-9BC61D654854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5" creationId="{88C0D310-45AC-4FE6-AD5F-494FC944F522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6" creationId="{72D9B668-C685-4D5D-9AB3-107A0EA82D11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7" creationId="{8B248751-0072-421E-B04A-C2349B413A67}"/>
          </ac:spMkLst>
        </pc:spChg>
        <pc:spChg chg="mod">
          <ac:chgData name="Victoria Worthington" userId="3602fdab-493b-4fe0-87da-353562330a36" providerId="ADAL" clId="{17C186A7-7788-4A69-8C4B-14E1CD1A9512}" dt="2018-10-17T08:54:29.534" v="65" actId="1036"/>
          <ac:spMkLst>
            <pc:docMk/>
            <pc:sldMk cId="3674646335" sldId="393"/>
            <ac:spMk id="38" creationId="{4A9C45B3-4389-40F8-86F3-5982C9E17875}"/>
          </ac:spMkLst>
        </pc:spChg>
      </pc:sldChg>
      <pc:sldChg chg="addSp delSp modSp add">
        <pc:chgData name="Victoria Worthington" userId="3602fdab-493b-4fe0-87da-353562330a36" providerId="ADAL" clId="{17C186A7-7788-4A69-8C4B-14E1CD1A9512}" dt="2018-10-17T10:04:04.709" v="881" actId="20577"/>
        <pc:sldMkLst>
          <pc:docMk/>
          <pc:sldMk cId="861645621" sldId="394"/>
        </pc:sldMkLst>
        <pc:spChg chg="add del">
          <ac:chgData name="Victoria Worthington" userId="3602fdab-493b-4fe0-87da-353562330a36" providerId="ADAL" clId="{17C186A7-7788-4A69-8C4B-14E1CD1A9512}" dt="2018-10-17T09:08:38.300" v="242" actId="478"/>
          <ac:spMkLst>
            <pc:docMk/>
            <pc:sldMk cId="861645621" sldId="394"/>
            <ac:spMk id="2" creationId="{E62165ED-E57A-42E2-8735-16E350FBBABC}"/>
          </ac:spMkLst>
        </pc:spChg>
        <pc:spChg chg="mod">
          <ac:chgData name="Victoria Worthington" userId="3602fdab-493b-4fe0-87da-353562330a36" providerId="ADAL" clId="{17C186A7-7788-4A69-8C4B-14E1CD1A9512}" dt="2018-10-17T10:04:04.709" v="881" actId="20577"/>
          <ac:spMkLst>
            <pc:docMk/>
            <pc:sldMk cId="861645621" sldId="394"/>
            <ac:spMk id="19" creationId="{5252A847-DE45-4FA3-A1F8-EEBEB845FF8E}"/>
          </ac:spMkLst>
        </pc:spChg>
        <pc:graphicFrameChg chg="add mod modGraphic">
          <ac:chgData name="Victoria Worthington" userId="3602fdab-493b-4fe0-87da-353562330a36" providerId="ADAL" clId="{17C186A7-7788-4A69-8C4B-14E1CD1A9512}" dt="2018-10-17T09:09:25.522" v="254"/>
          <ac:graphicFrameMkLst>
            <pc:docMk/>
            <pc:sldMk cId="861645621" sldId="394"/>
            <ac:graphicFrameMk id="7" creationId="{B3AF7CF5-80E2-478E-B437-A9A616459195}"/>
          </ac:graphicFrameMkLst>
        </pc:graphicFrameChg>
      </pc:sldChg>
      <pc:sldChg chg="modSp add">
        <pc:chgData name="Victoria Worthington" userId="3602fdab-493b-4fe0-87da-353562330a36" providerId="ADAL" clId="{17C186A7-7788-4A69-8C4B-14E1CD1A9512}" dt="2018-10-17T09:31:07.344" v="796" actId="20577"/>
        <pc:sldMkLst>
          <pc:docMk/>
          <pc:sldMk cId="1099955948" sldId="395"/>
        </pc:sldMkLst>
        <pc:spChg chg="mod">
          <ac:chgData name="Victoria Worthington" userId="3602fdab-493b-4fe0-87da-353562330a36" providerId="ADAL" clId="{17C186A7-7788-4A69-8C4B-14E1CD1A9512}" dt="2018-10-17T09:31:07.344" v="796" actId="20577"/>
          <ac:spMkLst>
            <pc:docMk/>
            <pc:sldMk cId="1099955948" sldId="395"/>
            <ac:spMk id="19" creationId="{5252A847-DE45-4FA3-A1F8-EEBEB845FF8E}"/>
          </ac:spMkLst>
        </pc:spChg>
      </pc:sldChg>
      <pc:sldChg chg="addSp delSp modSp add">
        <pc:chgData name="Victoria Worthington" userId="3602fdab-493b-4fe0-87da-353562330a36" providerId="ADAL" clId="{17C186A7-7788-4A69-8C4B-14E1CD1A9512}" dt="2018-10-17T10:02:57.202" v="876" actId="208"/>
        <pc:sldMkLst>
          <pc:docMk/>
          <pc:sldMk cId="2313411813" sldId="396"/>
        </pc:sldMkLst>
        <pc:spChg chg="add mod">
          <ac:chgData name="Victoria Worthington" userId="3602fdab-493b-4fe0-87da-353562330a36" providerId="ADAL" clId="{17C186A7-7788-4A69-8C4B-14E1CD1A9512}" dt="2018-10-17T09:04:26.212" v="143" actId="1582"/>
          <ac:spMkLst>
            <pc:docMk/>
            <pc:sldMk cId="2313411813" sldId="396"/>
            <ac:spMk id="3" creationId="{14EAC5D9-5DDA-473D-AFF4-D013B1AF129F}"/>
          </ac:spMkLst>
        </pc:spChg>
        <pc:spChg chg="add mod topLvl">
          <ac:chgData name="Victoria Worthington" userId="3602fdab-493b-4fe0-87da-353562330a36" providerId="ADAL" clId="{17C186A7-7788-4A69-8C4B-14E1CD1A9512}" dt="2018-10-17T09:30:29.321" v="793" actId="208"/>
          <ac:spMkLst>
            <pc:docMk/>
            <pc:sldMk cId="2313411813" sldId="396"/>
            <ac:spMk id="6" creationId="{498F25D3-1C4A-4353-B64F-428F7E5DD101}"/>
          </ac:spMkLst>
        </pc:spChg>
        <pc:spChg chg="add mod topLvl">
          <ac:chgData name="Victoria Worthington" userId="3602fdab-493b-4fe0-87da-353562330a36" providerId="ADAL" clId="{17C186A7-7788-4A69-8C4B-14E1CD1A9512}" dt="2018-10-17T10:02:57.202" v="876" actId="208"/>
          <ac:spMkLst>
            <pc:docMk/>
            <pc:sldMk cId="2313411813" sldId="396"/>
            <ac:spMk id="7" creationId="{8B4CBBB8-E649-4D7D-9CEC-9B9B0825E091}"/>
          </ac:spMkLst>
        </pc:spChg>
        <pc:spChg chg="add mod">
          <ac:chgData name="Victoria Worthington" userId="3602fdab-493b-4fe0-87da-353562330a36" providerId="ADAL" clId="{17C186A7-7788-4A69-8C4B-14E1CD1A9512}" dt="2018-10-17T09:30:03.056" v="787" actId="571"/>
          <ac:spMkLst>
            <pc:docMk/>
            <pc:sldMk cId="2313411813" sldId="396"/>
            <ac:spMk id="9" creationId="{CCC9E0B2-3545-47E8-90A9-13599291BCAC}"/>
          </ac:spMkLst>
        </pc:spChg>
        <pc:spChg chg="mod">
          <ac:chgData name="Victoria Worthington" userId="3602fdab-493b-4fe0-87da-353562330a36" providerId="ADAL" clId="{17C186A7-7788-4A69-8C4B-14E1CD1A9512}" dt="2018-10-17T09:29:57.788" v="785" actId="20577"/>
          <ac:spMkLst>
            <pc:docMk/>
            <pc:sldMk cId="2313411813" sldId="396"/>
            <ac:spMk id="19" creationId="{5252A847-DE45-4FA3-A1F8-EEBEB845FF8E}"/>
          </ac:spMkLst>
        </pc:spChg>
        <pc:grpChg chg="add del mod">
          <ac:chgData name="Victoria Worthington" userId="3602fdab-493b-4fe0-87da-353562330a36" providerId="ADAL" clId="{17C186A7-7788-4A69-8C4B-14E1CD1A9512}" dt="2018-10-17T09:03:53.353" v="135" actId="165"/>
          <ac:grpSpMkLst>
            <pc:docMk/>
            <pc:sldMk cId="2313411813" sldId="396"/>
            <ac:grpSpMk id="2" creationId="{F48E299F-DCD6-41ED-AD31-CB2DCE096717}"/>
          </ac:grpSpMkLst>
        </pc:grpChg>
      </pc:sldChg>
      <pc:sldChg chg="modSp add">
        <pc:chgData name="Victoria Worthington" userId="3602fdab-493b-4fe0-87da-353562330a36" providerId="ADAL" clId="{17C186A7-7788-4A69-8C4B-14E1CD1A9512}" dt="2018-10-17T09:05:38.910" v="229" actId="404"/>
        <pc:sldMkLst>
          <pc:docMk/>
          <pc:sldMk cId="3066134818" sldId="397"/>
        </pc:sldMkLst>
        <pc:spChg chg="mod">
          <ac:chgData name="Victoria Worthington" userId="3602fdab-493b-4fe0-87da-353562330a36" providerId="ADAL" clId="{17C186A7-7788-4A69-8C4B-14E1CD1A9512}" dt="2018-10-17T09:05:38.910" v="229" actId="404"/>
          <ac:spMkLst>
            <pc:docMk/>
            <pc:sldMk cId="3066134818" sldId="397"/>
            <ac:spMk id="19" creationId="{5252A847-DE45-4FA3-A1F8-EEBEB845FF8E}"/>
          </ac:spMkLst>
        </pc:spChg>
      </pc:sldChg>
      <pc:sldChg chg="delSp modSp add ord">
        <pc:chgData name="Victoria Worthington" userId="3602fdab-493b-4fe0-87da-353562330a36" providerId="ADAL" clId="{17C186A7-7788-4A69-8C4B-14E1CD1A9512}" dt="2018-10-17T09:05:32.507" v="228" actId="404"/>
        <pc:sldMkLst>
          <pc:docMk/>
          <pc:sldMk cId="3165447331" sldId="398"/>
        </pc:sldMkLst>
        <pc:spChg chg="del">
          <ac:chgData name="Victoria Worthington" userId="3602fdab-493b-4fe0-87da-353562330a36" providerId="ADAL" clId="{17C186A7-7788-4A69-8C4B-14E1CD1A9512}" dt="2018-10-17T09:04:59.398" v="217" actId="478"/>
          <ac:spMkLst>
            <pc:docMk/>
            <pc:sldMk cId="3165447331" sldId="398"/>
            <ac:spMk id="3" creationId="{14EAC5D9-5DDA-473D-AFF4-D013B1AF129F}"/>
          </ac:spMkLst>
        </pc:spChg>
        <pc:spChg chg="mod">
          <ac:chgData name="Victoria Worthington" userId="3602fdab-493b-4fe0-87da-353562330a36" providerId="ADAL" clId="{17C186A7-7788-4A69-8C4B-14E1CD1A9512}" dt="2018-10-17T09:05:32.507" v="228" actId="404"/>
          <ac:spMkLst>
            <pc:docMk/>
            <pc:sldMk cId="3165447331" sldId="398"/>
            <ac:spMk id="19" creationId="{5252A847-DE45-4FA3-A1F8-EEBEB845FF8E}"/>
          </ac:spMkLst>
        </pc:spChg>
      </pc:sldChg>
      <pc:sldChg chg="modSp add">
        <pc:chgData name="Victoria Worthington" userId="3602fdab-493b-4fe0-87da-353562330a36" providerId="ADAL" clId="{17C186A7-7788-4A69-8C4B-14E1CD1A9512}" dt="2018-10-17T10:03:17.228" v="877" actId="115"/>
        <pc:sldMkLst>
          <pc:docMk/>
          <pc:sldMk cId="4150885085" sldId="399"/>
        </pc:sldMkLst>
        <pc:spChg chg="mod">
          <ac:chgData name="Victoria Worthington" userId="3602fdab-493b-4fe0-87da-353562330a36" providerId="ADAL" clId="{17C186A7-7788-4A69-8C4B-14E1CD1A9512}" dt="2018-10-17T10:03:17.228" v="877" actId="115"/>
          <ac:spMkLst>
            <pc:docMk/>
            <pc:sldMk cId="4150885085" sldId="399"/>
            <ac:spMk id="19" creationId="{5252A847-DE45-4FA3-A1F8-EEBEB845FF8E}"/>
          </ac:spMkLst>
        </pc:spChg>
      </pc:sldChg>
      <pc:sldChg chg="modSp add">
        <pc:chgData name="Victoria Worthington" userId="3602fdab-493b-4fe0-87da-353562330a36" providerId="ADAL" clId="{17C186A7-7788-4A69-8C4B-14E1CD1A9512}" dt="2018-10-17T10:04:08.228" v="882" actId="20577"/>
        <pc:sldMkLst>
          <pc:docMk/>
          <pc:sldMk cId="1169531801" sldId="400"/>
        </pc:sldMkLst>
        <pc:spChg chg="mod">
          <ac:chgData name="Victoria Worthington" userId="3602fdab-493b-4fe0-87da-353562330a36" providerId="ADAL" clId="{17C186A7-7788-4A69-8C4B-14E1CD1A9512}" dt="2018-10-17T10:04:08.228" v="882" actId="20577"/>
          <ac:spMkLst>
            <pc:docMk/>
            <pc:sldMk cId="1169531801" sldId="400"/>
            <ac:spMk id="19" creationId="{5252A847-DE45-4FA3-A1F8-EEBEB845FF8E}"/>
          </ac:spMkLst>
        </pc:spChg>
      </pc:sldChg>
      <pc:sldChg chg="modSp add">
        <pc:chgData name="Victoria Worthington" userId="3602fdab-493b-4fe0-87da-353562330a36" providerId="ADAL" clId="{17C186A7-7788-4A69-8C4B-14E1CD1A9512}" dt="2018-10-17T09:31:22.893" v="806" actId="404"/>
        <pc:sldMkLst>
          <pc:docMk/>
          <pc:sldMk cId="3534199634" sldId="401"/>
        </pc:sldMkLst>
        <pc:spChg chg="mod">
          <ac:chgData name="Victoria Worthington" userId="3602fdab-493b-4fe0-87da-353562330a36" providerId="ADAL" clId="{17C186A7-7788-4A69-8C4B-14E1CD1A9512}" dt="2018-10-17T09:31:22.893" v="806" actId="404"/>
          <ac:spMkLst>
            <pc:docMk/>
            <pc:sldMk cId="3534199634" sldId="401"/>
            <ac:spMk id="19" creationId="{5252A847-DE45-4FA3-A1F8-EEBEB845FF8E}"/>
          </ac:spMkLst>
        </pc:spChg>
      </pc:sldChg>
      <pc:sldChg chg="modSp add">
        <pc:chgData name="Victoria Worthington" userId="3602fdab-493b-4fe0-87da-353562330a36" providerId="ADAL" clId="{17C186A7-7788-4A69-8C4B-14E1CD1A9512}" dt="2018-10-17T09:22:10.079" v="362" actId="20577"/>
        <pc:sldMkLst>
          <pc:docMk/>
          <pc:sldMk cId="3405169208" sldId="402"/>
        </pc:sldMkLst>
        <pc:spChg chg="mod">
          <ac:chgData name="Victoria Worthington" userId="3602fdab-493b-4fe0-87da-353562330a36" providerId="ADAL" clId="{17C186A7-7788-4A69-8C4B-14E1CD1A9512}" dt="2018-10-17T09:22:10.079" v="362" actId="20577"/>
          <ac:spMkLst>
            <pc:docMk/>
            <pc:sldMk cId="3405169208" sldId="402"/>
            <ac:spMk id="19" creationId="{5252A847-DE45-4FA3-A1F8-EEBEB845FF8E}"/>
          </ac:spMkLst>
        </pc:spChg>
      </pc:sldChg>
      <pc:sldChg chg="modSp add del">
        <pc:chgData name="Victoria Worthington" userId="3602fdab-493b-4fe0-87da-353562330a36" providerId="ADAL" clId="{17C186A7-7788-4A69-8C4B-14E1CD1A9512}" dt="2018-10-17T10:05:38.533" v="936" actId="2696"/>
        <pc:sldMkLst>
          <pc:docMk/>
          <pc:sldMk cId="1030524011" sldId="403"/>
        </pc:sldMkLst>
        <pc:spChg chg="mod">
          <ac:chgData name="Victoria Worthington" userId="3602fdab-493b-4fe0-87da-353562330a36" providerId="ADAL" clId="{17C186A7-7788-4A69-8C4B-14E1CD1A9512}" dt="2018-10-17T10:05:30.120" v="932"/>
          <ac:spMkLst>
            <pc:docMk/>
            <pc:sldMk cId="1030524011" sldId="403"/>
            <ac:spMk id="19" creationId="{5252A847-DE45-4FA3-A1F8-EEBEB845FF8E}"/>
          </ac:spMkLst>
        </pc:spChg>
      </pc:sldChg>
      <pc:sldChg chg="modSp add del ord">
        <pc:chgData name="Victoria Worthington" userId="3602fdab-493b-4fe0-87da-353562330a36" providerId="ADAL" clId="{17C186A7-7788-4A69-8C4B-14E1CD1A9512}" dt="2018-10-17T10:06:22.937" v="953" actId="2696"/>
        <pc:sldMkLst>
          <pc:docMk/>
          <pc:sldMk cId="2824433920" sldId="404"/>
        </pc:sldMkLst>
        <pc:spChg chg="mod">
          <ac:chgData name="Victoria Worthington" userId="3602fdab-493b-4fe0-87da-353562330a36" providerId="ADAL" clId="{17C186A7-7788-4A69-8C4B-14E1CD1A9512}" dt="2018-10-17T10:04:36.381" v="890" actId="20577"/>
          <ac:spMkLst>
            <pc:docMk/>
            <pc:sldMk cId="2824433920" sldId="404"/>
            <ac:spMk id="7" creationId="{9F8A21C2-7453-462D-9F38-AA6CD9D1E244}"/>
          </ac:spMkLst>
        </pc:spChg>
        <pc:spChg chg="mod">
          <ac:chgData name="Victoria Worthington" userId="3602fdab-493b-4fe0-87da-353562330a36" providerId="ADAL" clId="{17C186A7-7788-4A69-8C4B-14E1CD1A9512}" dt="2018-10-17T10:04:40.529" v="895" actId="1035"/>
          <ac:spMkLst>
            <pc:docMk/>
            <pc:sldMk cId="2824433920" sldId="404"/>
            <ac:spMk id="8" creationId="{7F409056-F2B9-481C-B1FF-BF155F92CC20}"/>
          </ac:spMkLst>
        </pc:spChg>
        <pc:spChg chg="mod">
          <ac:chgData name="Victoria Worthington" userId="3602fdab-493b-4fe0-87da-353562330a36" providerId="ADAL" clId="{17C186A7-7788-4A69-8C4B-14E1CD1A9512}" dt="2018-10-17T09:31:48.986" v="807" actId="20577"/>
          <ac:spMkLst>
            <pc:docMk/>
            <pc:sldMk cId="2824433920" sldId="404"/>
            <ac:spMk id="19" creationId="{5252A847-DE45-4FA3-A1F8-EEBEB845FF8E}"/>
          </ac:spMkLst>
        </pc:spChg>
      </pc:sldChg>
      <pc:sldChg chg="addSp modSp add ord">
        <pc:chgData name="Victoria Worthington" userId="3602fdab-493b-4fe0-87da-353562330a36" providerId="ADAL" clId="{17C186A7-7788-4A69-8C4B-14E1CD1A9512}" dt="2018-10-17T09:29:14.736" v="773" actId="1582"/>
        <pc:sldMkLst>
          <pc:docMk/>
          <pc:sldMk cId="1264932046" sldId="405"/>
        </pc:sldMkLst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6" creationId="{E82A488F-4F60-4536-9371-15F23441E3BA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7" creationId="{8369B423-5020-4677-9AE6-830FCDD2E33F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8" creationId="{6664E805-2427-405B-A965-88136D7D18F0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9" creationId="{393BD86E-4BB1-4643-B829-DB7AC329ED5C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10" creationId="{08C8ABA1-B6C3-4991-9B6E-E2918CADAFEF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11" creationId="{C7EC5AF4-1733-4495-B1EA-CE7A65D25DC0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12" creationId="{401F1592-CD40-4F0C-92D1-4C05E76E55C2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13" creationId="{8B4631EA-E360-421C-8E04-8AB89A4F7260}"/>
          </ac:spMkLst>
        </pc:spChg>
        <pc:spChg chg="add mod">
          <ac:chgData name="Victoria Worthington" userId="3602fdab-493b-4fe0-87da-353562330a36" providerId="ADAL" clId="{17C186A7-7788-4A69-8C4B-14E1CD1A9512}" dt="2018-10-17T09:29:14.736" v="773" actId="1582"/>
          <ac:spMkLst>
            <pc:docMk/>
            <pc:sldMk cId="1264932046" sldId="405"/>
            <ac:spMk id="14" creationId="{348F7120-23FB-47FA-B703-CB1D8F9F7336}"/>
          </ac:spMkLst>
        </pc:spChg>
        <pc:spChg chg="mod">
          <ac:chgData name="Victoria Worthington" userId="3602fdab-493b-4fe0-87da-353562330a36" providerId="ADAL" clId="{17C186A7-7788-4A69-8C4B-14E1CD1A9512}" dt="2018-10-17T09:27:51.133" v="675" actId="207"/>
          <ac:spMkLst>
            <pc:docMk/>
            <pc:sldMk cId="1264932046" sldId="405"/>
            <ac:spMk id="19" creationId="{5252A847-DE45-4FA3-A1F8-EEBEB845FF8E}"/>
          </ac:spMkLst>
        </pc:spChg>
        <pc:grpChg chg="add mod">
          <ac:chgData name="Victoria Worthington" userId="3602fdab-493b-4fe0-87da-353562330a36" providerId="ADAL" clId="{17C186A7-7788-4A69-8C4B-14E1CD1A9512}" dt="2018-10-17T09:28:18.479" v="683" actId="12788"/>
          <ac:grpSpMkLst>
            <pc:docMk/>
            <pc:sldMk cId="1264932046" sldId="405"/>
            <ac:grpSpMk id="2" creationId="{93308145-B384-4833-A842-6ED78D904B10}"/>
          </ac:grpSpMkLst>
        </pc:grpChg>
      </pc:sldChg>
      <pc:sldChg chg="modSp add">
        <pc:chgData name="Victoria Worthington" userId="3602fdab-493b-4fe0-87da-353562330a36" providerId="ADAL" clId="{17C186A7-7788-4A69-8C4B-14E1CD1A9512}" dt="2018-10-17T09:29:21.539" v="774" actId="1582"/>
        <pc:sldMkLst>
          <pc:docMk/>
          <pc:sldMk cId="2186959247" sldId="406"/>
        </pc:sldMkLst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6" creationId="{E82A488F-4F60-4536-9371-15F23441E3BA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7" creationId="{8369B423-5020-4677-9AE6-830FCDD2E33F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8" creationId="{6664E805-2427-405B-A965-88136D7D18F0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9" creationId="{393BD86E-4BB1-4643-B829-DB7AC329ED5C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10" creationId="{08C8ABA1-B6C3-4991-9B6E-E2918CADAFEF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11" creationId="{C7EC5AF4-1733-4495-B1EA-CE7A65D25DC0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12" creationId="{401F1592-CD40-4F0C-92D1-4C05E76E55C2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13" creationId="{8B4631EA-E360-421C-8E04-8AB89A4F7260}"/>
          </ac:spMkLst>
        </pc:spChg>
        <pc:spChg chg="mod">
          <ac:chgData name="Victoria Worthington" userId="3602fdab-493b-4fe0-87da-353562330a36" providerId="ADAL" clId="{17C186A7-7788-4A69-8C4B-14E1CD1A9512}" dt="2018-10-17T09:29:21.539" v="774" actId="1582"/>
          <ac:spMkLst>
            <pc:docMk/>
            <pc:sldMk cId="2186959247" sldId="406"/>
            <ac:spMk id="14" creationId="{348F7120-23FB-47FA-B703-CB1D8F9F7336}"/>
          </ac:spMkLst>
        </pc:spChg>
        <pc:spChg chg="mod">
          <ac:chgData name="Victoria Worthington" userId="3602fdab-493b-4fe0-87da-353562330a36" providerId="ADAL" clId="{17C186A7-7788-4A69-8C4B-14E1CD1A9512}" dt="2018-10-17T09:29:04.300" v="772" actId="115"/>
          <ac:spMkLst>
            <pc:docMk/>
            <pc:sldMk cId="2186959247" sldId="406"/>
            <ac:spMk id="19" creationId="{5252A847-DE45-4FA3-A1F8-EEBEB845FF8E}"/>
          </ac:spMkLst>
        </pc:spChg>
      </pc:sldChg>
      <pc:sldChg chg="modSp add ord">
        <pc:chgData name="Victoria Worthington" userId="3602fdab-493b-4fe0-87da-353562330a36" providerId="ADAL" clId="{17C186A7-7788-4A69-8C4B-14E1CD1A9512}" dt="2018-10-17T10:06:48.867" v="960"/>
        <pc:sldMkLst>
          <pc:docMk/>
          <pc:sldMk cId="1982383764" sldId="407"/>
        </pc:sldMkLst>
        <pc:spChg chg="mod">
          <ac:chgData name="Victoria Worthington" userId="3602fdab-493b-4fe0-87da-353562330a36" providerId="ADAL" clId="{17C186A7-7788-4A69-8C4B-14E1CD1A9512}" dt="2018-10-17T10:06:09.357" v="950" actId="1038"/>
          <ac:spMkLst>
            <pc:docMk/>
            <pc:sldMk cId="1982383764" sldId="407"/>
            <ac:spMk id="7" creationId="{9F8A21C2-7453-462D-9F38-AA6CD9D1E244}"/>
          </ac:spMkLst>
        </pc:spChg>
        <pc:spChg chg="mod">
          <ac:chgData name="Victoria Worthington" userId="3602fdab-493b-4fe0-87da-353562330a36" providerId="ADAL" clId="{17C186A7-7788-4A69-8C4B-14E1CD1A9512}" dt="2018-10-17T10:06:06.104" v="942" actId="1037"/>
          <ac:spMkLst>
            <pc:docMk/>
            <pc:sldMk cId="1982383764" sldId="407"/>
            <ac:spMk id="8" creationId="{7F409056-F2B9-481C-B1FF-BF155F92CC20}"/>
          </ac:spMkLst>
        </pc:spChg>
        <pc:spChg chg="mod">
          <ac:chgData name="Victoria Worthington" userId="3602fdab-493b-4fe0-87da-353562330a36" providerId="ADAL" clId="{17C186A7-7788-4A69-8C4B-14E1CD1A9512}" dt="2018-10-17T10:05:24.962" v="930" actId="113"/>
          <ac:spMkLst>
            <pc:docMk/>
            <pc:sldMk cId="1982383764" sldId="407"/>
            <ac:spMk id="19" creationId="{5252A847-DE45-4FA3-A1F8-EEBEB845FF8E}"/>
          </ac:spMkLst>
        </pc:spChg>
      </pc:sldChg>
      <pc:sldChg chg="modSp add del ord">
        <pc:chgData name="Victoria Worthington" userId="3602fdab-493b-4fe0-87da-353562330a36" providerId="ADAL" clId="{17C186A7-7788-4A69-8C4B-14E1CD1A9512}" dt="2018-10-17T10:06:50.039" v="961" actId="2696"/>
        <pc:sldMkLst>
          <pc:docMk/>
          <pc:sldMk cId="1955120208" sldId="408"/>
        </pc:sldMkLst>
        <pc:spChg chg="mod">
          <ac:chgData name="Victoria Worthington" userId="3602fdab-493b-4fe0-87da-353562330a36" providerId="ADAL" clId="{17C186A7-7788-4A69-8C4B-14E1CD1A9512}" dt="2018-10-17T10:06:28.010" v="955"/>
          <ac:spMkLst>
            <pc:docMk/>
            <pc:sldMk cId="1955120208" sldId="408"/>
            <ac:spMk id="19" creationId="{5252A847-DE45-4FA3-A1F8-EEBEB845FF8E}"/>
          </ac:spMkLst>
        </pc:spChg>
      </pc:sldChg>
      <pc:sldChg chg="modSp add ord">
        <pc:chgData name="Victoria Worthington" userId="3602fdab-493b-4fe0-87da-353562330a36" providerId="ADAL" clId="{17C186A7-7788-4A69-8C4B-14E1CD1A9512}" dt="2018-10-17T10:06:24.641" v="954"/>
        <pc:sldMkLst>
          <pc:docMk/>
          <pc:sldMk cId="3712045237" sldId="409"/>
        </pc:sldMkLst>
        <pc:spChg chg="mod">
          <ac:chgData name="Victoria Worthington" userId="3602fdab-493b-4fe0-87da-353562330a36" providerId="ADAL" clId="{17C186A7-7788-4A69-8C4B-14E1CD1A9512}" dt="2018-10-17T10:06:18.760" v="952" actId="20577"/>
          <ac:spMkLst>
            <pc:docMk/>
            <pc:sldMk cId="3712045237" sldId="409"/>
            <ac:spMk id="19" creationId="{5252A847-DE45-4FA3-A1F8-EEBEB845FF8E}"/>
          </ac:spMkLst>
        </pc:spChg>
      </pc:sldChg>
      <pc:sldChg chg="modSp add">
        <pc:chgData name="Victoria Worthington" userId="3602fdab-493b-4fe0-87da-353562330a36" providerId="ADAL" clId="{17C186A7-7788-4A69-8C4B-14E1CD1A9512}" dt="2018-10-17T10:06:46.369" v="959" actId="404"/>
        <pc:sldMkLst>
          <pc:docMk/>
          <pc:sldMk cId="1807893009" sldId="410"/>
        </pc:sldMkLst>
        <pc:spChg chg="mod">
          <ac:chgData name="Victoria Worthington" userId="3602fdab-493b-4fe0-87da-353562330a36" providerId="ADAL" clId="{17C186A7-7788-4A69-8C4B-14E1CD1A9512}" dt="2018-10-17T10:06:46.369" v="959" actId="404"/>
          <ac:spMkLst>
            <pc:docMk/>
            <pc:sldMk cId="1807893009" sldId="410"/>
            <ac:spMk id="19" creationId="{5252A847-DE45-4FA3-A1F8-EEBEB845FF8E}"/>
          </ac:spMkLst>
        </pc:spChg>
      </pc:sldChg>
    </pc:docChg>
  </pc:docChgLst>
  <pc:docChgLst>
    <pc:chgData name="Siàn Stebbings" userId="e14ea2a2-07d0-4302-97b9-16dc822a37cc" providerId="ADAL" clId="{4FB2B699-3D91-4965-BECC-05E036577FD5}"/>
    <pc:docChg chg="custSel modSld">
      <pc:chgData name="Siàn Stebbings" userId="e14ea2a2-07d0-4302-97b9-16dc822a37cc" providerId="ADAL" clId="{4FB2B699-3D91-4965-BECC-05E036577FD5}" dt="2018-10-17T11:00:50.601" v="32" actId="20577"/>
      <pc:docMkLst>
        <pc:docMk/>
      </pc:docMkLst>
      <pc:sldChg chg="modSp">
        <pc:chgData name="Siàn Stebbings" userId="e14ea2a2-07d0-4302-97b9-16dc822a37cc" providerId="ADAL" clId="{4FB2B699-3D91-4965-BECC-05E036577FD5}" dt="2018-10-17T10:59:45.497" v="24" actId="20577"/>
        <pc:sldMkLst>
          <pc:docMk/>
          <pc:sldMk cId="36917022" sldId="360"/>
        </pc:sldMkLst>
        <pc:spChg chg="mod">
          <ac:chgData name="Siàn Stebbings" userId="e14ea2a2-07d0-4302-97b9-16dc822a37cc" providerId="ADAL" clId="{4FB2B699-3D91-4965-BECC-05E036577FD5}" dt="2018-10-17T10:59:45.497" v="24" actId="20577"/>
          <ac:spMkLst>
            <pc:docMk/>
            <pc:sldMk cId="36917022" sldId="360"/>
            <ac:spMk id="19" creationId="{5252A847-DE45-4FA3-A1F8-EEBEB845FF8E}"/>
          </ac:spMkLst>
        </pc:spChg>
      </pc:sldChg>
      <pc:sldChg chg="modSp">
        <pc:chgData name="Siàn Stebbings" userId="e14ea2a2-07d0-4302-97b9-16dc822a37cc" providerId="ADAL" clId="{4FB2B699-3D91-4965-BECC-05E036577FD5}" dt="2018-10-17T10:58:31.579" v="15" actId="1036"/>
        <pc:sldMkLst>
          <pc:docMk/>
          <pc:sldMk cId="861645621" sldId="394"/>
        </pc:sldMkLst>
        <pc:spChg chg="mod">
          <ac:chgData name="Siàn Stebbings" userId="e14ea2a2-07d0-4302-97b9-16dc822a37cc" providerId="ADAL" clId="{4FB2B699-3D91-4965-BECC-05E036577FD5}" dt="2018-10-17T10:58:27.377" v="3" actId="20577"/>
          <ac:spMkLst>
            <pc:docMk/>
            <pc:sldMk cId="861645621" sldId="394"/>
            <ac:spMk id="19" creationId="{5252A847-DE45-4FA3-A1F8-EEBEB845FF8E}"/>
          </ac:spMkLst>
        </pc:spChg>
        <pc:graphicFrameChg chg="mod">
          <ac:chgData name="Siàn Stebbings" userId="e14ea2a2-07d0-4302-97b9-16dc822a37cc" providerId="ADAL" clId="{4FB2B699-3D91-4965-BECC-05E036577FD5}" dt="2018-10-17T10:58:31.579" v="15" actId="1036"/>
          <ac:graphicFrameMkLst>
            <pc:docMk/>
            <pc:sldMk cId="861645621" sldId="394"/>
            <ac:graphicFrameMk id="7" creationId="{B3AF7CF5-80E2-478E-B437-A9A616459195}"/>
          </ac:graphicFrameMkLst>
        </pc:graphicFrameChg>
      </pc:sldChg>
      <pc:sldChg chg="modSp">
        <pc:chgData name="Siàn Stebbings" userId="e14ea2a2-07d0-4302-97b9-16dc822a37cc" providerId="ADAL" clId="{4FB2B699-3D91-4965-BECC-05E036577FD5}" dt="2018-10-17T11:00:25.042" v="26" actId="403"/>
        <pc:sldMkLst>
          <pc:docMk/>
          <pc:sldMk cId="2313411813" sldId="396"/>
        </pc:sldMkLst>
        <pc:spChg chg="mod">
          <ac:chgData name="Siàn Stebbings" userId="e14ea2a2-07d0-4302-97b9-16dc822a37cc" providerId="ADAL" clId="{4FB2B699-3D91-4965-BECC-05E036577FD5}" dt="2018-10-17T11:00:25.042" v="26" actId="403"/>
          <ac:spMkLst>
            <pc:docMk/>
            <pc:sldMk cId="2313411813" sldId="396"/>
            <ac:spMk id="19" creationId="{5252A847-DE45-4FA3-A1F8-EEBEB845FF8E}"/>
          </ac:spMkLst>
        </pc:spChg>
      </pc:sldChg>
      <pc:sldChg chg="modSp">
        <pc:chgData name="Siàn Stebbings" userId="e14ea2a2-07d0-4302-97b9-16dc822a37cc" providerId="ADAL" clId="{4FB2B699-3D91-4965-BECC-05E036577FD5}" dt="2018-10-17T10:59:37.634" v="22" actId="20577"/>
        <pc:sldMkLst>
          <pc:docMk/>
          <pc:sldMk cId="3066134818" sldId="397"/>
        </pc:sldMkLst>
        <pc:spChg chg="mod">
          <ac:chgData name="Siàn Stebbings" userId="e14ea2a2-07d0-4302-97b9-16dc822a37cc" providerId="ADAL" clId="{4FB2B699-3D91-4965-BECC-05E036577FD5}" dt="2018-10-17T10:59:37.634" v="22" actId="20577"/>
          <ac:spMkLst>
            <pc:docMk/>
            <pc:sldMk cId="3066134818" sldId="397"/>
            <ac:spMk id="19" creationId="{5252A847-DE45-4FA3-A1F8-EEBEB845FF8E}"/>
          </ac:spMkLst>
        </pc:spChg>
      </pc:sldChg>
      <pc:sldChg chg="modSp">
        <pc:chgData name="Siàn Stebbings" userId="e14ea2a2-07d0-4302-97b9-16dc822a37cc" providerId="ADAL" clId="{4FB2B699-3D91-4965-BECC-05E036577FD5}" dt="2018-10-17T11:00:16.924" v="25" actId="255"/>
        <pc:sldMkLst>
          <pc:docMk/>
          <pc:sldMk cId="3165447331" sldId="398"/>
        </pc:sldMkLst>
        <pc:spChg chg="mod">
          <ac:chgData name="Siàn Stebbings" userId="e14ea2a2-07d0-4302-97b9-16dc822a37cc" providerId="ADAL" clId="{4FB2B699-3D91-4965-BECC-05E036577FD5}" dt="2018-10-17T11:00:16.924" v="25" actId="255"/>
          <ac:spMkLst>
            <pc:docMk/>
            <pc:sldMk cId="3165447331" sldId="398"/>
            <ac:spMk id="19" creationId="{5252A847-DE45-4FA3-A1F8-EEBEB845FF8E}"/>
          </ac:spMkLst>
        </pc:spChg>
      </pc:sldChg>
      <pc:sldChg chg="addSp delSp modSp">
        <pc:chgData name="Siàn Stebbings" userId="e14ea2a2-07d0-4302-97b9-16dc822a37cc" providerId="ADAL" clId="{4FB2B699-3D91-4965-BECC-05E036577FD5}" dt="2018-10-17T10:58:41.869" v="20"/>
        <pc:sldMkLst>
          <pc:docMk/>
          <pc:sldMk cId="1169531801" sldId="400"/>
        </pc:sldMkLst>
        <pc:spChg chg="mod">
          <ac:chgData name="Siàn Stebbings" userId="e14ea2a2-07d0-4302-97b9-16dc822a37cc" providerId="ADAL" clId="{4FB2B699-3D91-4965-BECC-05E036577FD5}" dt="2018-10-17T10:58:38.868" v="19" actId="6549"/>
          <ac:spMkLst>
            <pc:docMk/>
            <pc:sldMk cId="1169531801" sldId="400"/>
            <ac:spMk id="19" creationId="{5252A847-DE45-4FA3-A1F8-EEBEB845FF8E}"/>
          </ac:spMkLst>
        </pc:spChg>
        <pc:graphicFrameChg chg="del modGraphic">
          <ac:chgData name="Siàn Stebbings" userId="e14ea2a2-07d0-4302-97b9-16dc822a37cc" providerId="ADAL" clId="{4FB2B699-3D91-4965-BECC-05E036577FD5}" dt="2018-10-17T10:58:36.351" v="17" actId="478"/>
          <ac:graphicFrameMkLst>
            <pc:docMk/>
            <pc:sldMk cId="1169531801" sldId="400"/>
            <ac:graphicFrameMk id="7" creationId="{B3AF7CF5-80E2-478E-B437-A9A616459195}"/>
          </ac:graphicFrameMkLst>
        </pc:graphicFrameChg>
        <pc:graphicFrameChg chg="add">
          <ac:chgData name="Siàn Stebbings" userId="e14ea2a2-07d0-4302-97b9-16dc822a37cc" providerId="ADAL" clId="{4FB2B699-3D91-4965-BECC-05E036577FD5}" dt="2018-10-17T10:58:41.869" v="20"/>
          <ac:graphicFrameMkLst>
            <pc:docMk/>
            <pc:sldMk cId="1169531801" sldId="400"/>
            <ac:graphicFrameMk id="8" creationId="{7170C8E9-99E4-46B8-910B-A759EFF64C0C}"/>
          </ac:graphicFrameMkLst>
        </pc:graphicFrameChg>
      </pc:sldChg>
      <pc:sldChg chg="modSp">
        <pc:chgData name="Siàn Stebbings" userId="e14ea2a2-07d0-4302-97b9-16dc822a37cc" providerId="ADAL" clId="{4FB2B699-3D91-4965-BECC-05E036577FD5}" dt="2018-10-17T11:00:40.800" v="28" actId="20577"/>
        <pc:sldMkLst>
          <pc:docMk/>
          <pc:sldMk cId="3534199634" sldId="401"/>
        </pc:sldMkLst>
        <pc:spChg chg="mod">
          <ac:chgData name="Siàn Stebbings" userId="e14ea2a2-07d0-4302-97b9-16dc822a37cc" providerId="ADAL" clId="{4FB2B699-3D91-4965-BECC-05E036577FD5}" dt="2018-10-17T11:00:40.800" v="28" actId="20577"/>
          <ac:spMkLst>
            <pc:docMk/>
            <pc:sldMk cId="3534199634" sldId="401"/>
            <ac:spMk id="19" creationId="{5252A847-DE45-4FA3-A1F8-EEBEB845FF8E}"/>
          </ac:spMkLst>
        </pc:spChg>
      </pc:sldChg>
      <pc:sldChg chg="modSp">
        <pc:chgData name="Siàn Stebbings" userId="e14ea2a2-07d0-4302-97b9-16dc822a37cc" providerId="ADAL" clId="{4FB2B699-3D91-4965-BECC-05E036577FD5}" dt="2018-10-17T11:00:50.601" v="32" actId="20577"/>
        <pc:sldMkLst>
          <pc:docMk/>
          <pc:sldMk cId="3405169208" sldId="402"/>
        </pc:sldMkLst>
        <pc:spChg chg="mod">
          <ac:chgData name="Siàn Stebbings" userId="e14ea2a2-07d0-4302-97b9-16dc822a37cc" providerId="ADAL" clId="{4FB2B699-3D91-4965-BECC-05E036577FD5}" dt="2018-10-17T11:00:50.601" v="32" actId="20577"/>
          <ac:spMkLst>
            <pc:docMk/>
            <pc:sldMk cId="3405169208" sldId="402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C0CD6503-388C-4F9E-9FB0-9053D8579D0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b="1" u="sng" smtClean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Conjunctions</a:t>
            </a:r>
            <a: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Friday 18</a:t>
            </a:r>
            <a:r>
              <a:rPr lang="en-GB" sz="4800" b="1" baseline="30000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th</a:t>
            </a:r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June 2021</a:t>
            </a:r>
          </a:p>
          <a:p>
            <a:pPr lvl="0"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LO: To use conjunctions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100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Rearrange the sentences below so they make sense.</a:t>
            </a: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1.</a:t>
            </a: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2. </a:t>
            </a: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6135B91-76D9-4488-99B2-96746AC074E0}"/>
              </a:ext>
            </a:extLst>
          </p:cNvPr>
          <p:cNvSpPr/>
          <p:nvPr/>
        </p:nvSpPr>
        <p:spPr>
          <a:xfrm>
            <a:off x="733388" y="275202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DFEFE5C-BB98-4EF4-AEC9-805EB9D8A2F5}"/>
              </a:ext>
            </a:extLst>
          </p:cNvPr>
          <p:cNvSpPr/>
          <p:nvPr/>
        </p:nvSpPr>
        <p:spPr>
          <a:xfrm>
            <a:off x="4812848" y="1952843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Iike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1ACEE7-9A23-4DB0-8D29-93228D4D9BA9}"/>
              </a:ext>
            </a:extLst>
          </p:cNvPr>
          <p:cNvSpPr/>
          <p:nvPr/>
        </p:nvSpPr>
        <p:spPr>
          <a:xfrm>
            <a:off x="73338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apples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B8CFFC0-5929-46FF-A188-AFBE1FBD793C}"/>
              </a:ext>
            </a:extLst>
          </p:cNvPr>
          <p:cNvSpPr/>
          <p:nvPr/>
        </p:nvSpPr>
        <p:spPr>
          <a:xfrm>
            <a:off x="209320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but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149B394-CD88-4FF4-84D8-4CB780F1D678}"/>
              </a:ext>
            </a:extLst>
          </p:cNvPr>
          <p:cNvSpPr/>
          <p:nvPr/>
        </p:nvSpPr>
        <p:spPr>
          <a:xfrm>
            <a:off x="345302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5A696FA-E092-42E5-AB96-8EF10616F0AA}"/>
              </a:ext>
            </a:extLst>
          </p:cNvPr>
          <p:cNvSpPr/>
          <p:nvPr/>
        </p:nvSpPr>
        <p:spPr>
          <a:xfrm>
            <a:off x="617266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don’t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E25E439-998C-4497-B5DB-30E6FCB2230E}"/>
              </a:ext>
            </a:extLst>
          </p:cNvPr>
          <p:cNvSpPr/>
          <p:nvPr/>
        </p:nvSpPr>
        <p:spPr>
          <a:xfrm>
            <a:off x="2093208" y="275202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like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F8D7D2B8-DF24-4AAD-B1CE-BD3B50BAEAE1}"/>
              </a:ext>
            </a:extLst>
          </p:cNvPr>
          <p:cNvSpPr/>
          <p:nvPr/>
        </p:nvSpPr>
        <p:spPr>
          <a:xfrm>
            <a:off x="7532487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pears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1665B0F0-4EA5-4843-B53B-3A18E27E4733}"/>
              </a:ext>
            </a:extLst>
          </p:cNvPr>
          <p:cNvSpPr/>
          <p:nvPr/>
        </p:nvSpPr>
        <p:spPr>
          <a:xfrm>
            <a:off x="733388" y="488824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fluffy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3458B60-4151-4647-B26B-C7F41B164898}"/>
              </a:ext>
            </a:extLst>
          </p:cNvPr>
          <p:cNvSpPr/>
          <p:nvPr/>
        </p:nvSpPr>
        <p:spPr>
          <a:xfrm>
            <a:off x="4812848" y="4089065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869B2A7-092B-4CED-9E53-1679CB3C2590}"/>
              </a:ext>
            </a:extLst>
          </p:cNvPr>
          <p:cNvSpPr/>
          <p:nvPr/>
        </p:nvSpPr>
        <p:spPr>
          <a:xfrm>
            <a:off x="73338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black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B3AB909-740E-4653-9758-9BC61D654854}"/>
              </a:ext>
            </a:extLst>
          </p:cNvPr>
          <p:cNvSpPr/>
          <p:nvPr/>
        </p:nvSpPr>
        <p:spPr>
          <a:xfrm>
            <a:off x="209320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8C0D310-45AC-4FE6-AD5F-494FC944F522}"/>
              </a:ext>
            </a:extLst>
          </p:cNvPr>
          <p:cNvSpPr/>
          <p:nvPr/>
        </p:nvSpPr>
        <p:spPr>
          <a:xfrm>
            <a:off x="345302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72D9B668-C685-4D5D-9AB3-107A0EA82D11}"/>
              </a:ext>
            </a:extLst>
          </p:cNvPr>
          <p:cNvSpPr/>
          <p:nvPr/>
        </p:nvSpPr>
        <p:spPr>
          <a:xfrm>
            <a:off x="617266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cat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B248751-0072-421E-B04A-C2349B413A67}"/>
              </a:ext>
            </a:extLst>
          </p:cNvPr>
          <p:cNvSpPr/>
          <p:nvPr/>
        </p:nvSpPr>
        <p:spPr>
          <a:xfrm>
            <a:off x="2093208" y="488824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4A9C45B3-4389-40F8-86F3-5982C9E17875}"/>
              </a:ext>
            </a:extLst>
          </p:cNvPr>
          <p:cNvSpPr/>
          <p:nvPr/>
        </p:nvSpPr>
        <p:spPr>
          <a:xfrm>
            <a:off x="7532487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</a:t>
            </a:r>
          </a:p>
        </p:txBody>
      </p:sp>
    </p:spTree>
    <p:extLst>
      <p:ext uri="{BB962C8B-B14F-4D97-AF65-F5344CB8AC3E}">
        <p14:creationId xmlns:p14="http://schemas.microsoft.com/office/powerpoint/2010/main" val="789927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Rearrange the sentences below so they make sense. 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answers:</a:t>
            </a: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1.</a:t>
            </a: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2. </a:t>
            </a: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6135B91-76D9-4488-99B2-96746AC074E0}"/>
              </a:ext>
            </a:extLst>
          </p:cNvPr>
          <p:cNvSpPr/>
          <p:nvPr/>
        </p:nvSpPr>
        <p:spPr>
          <a:xfrm>
            <a:off x="733388" y="275202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like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DFEFE5C-BB98-4EF4-AEC9-805EB9D8A2F5}"/>
              </a:ext>
            </a:extLst>
          </p:cNvPr>
          <p:cNvSpPr/>
          <p:nvPr/>
        </p:nvSpPr>
        <p:spPr>
          <a:xfrm>
            <a:off x="4812848" y="1952843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but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1ACEE7-9A23-4DB0-8D29-93228D4D9BA9}"/>
              </a:ext>
            </a:extLst>
          </p:cNvPr>
          <p:cNvSpPr/>
          <p:nvPr/>
        </p:nvSpPr>
        <p:spPr>
          <a:xfrm>
            <a:off x="73338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B8CFFC0-5929-46FF-A188-AFBE1FBD793C}"/>
              </a:ext>
            </a:extLst>
          </p:cNvPr>
          <p:cNvSpPr/>
          <p:nvPr/>
        </p:nvSpPr>
        <p:spPr>
          <a:xfrm>
            <a:off x="209320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like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149B394-CD88-4FF4-84D8-4CB780F1D678}"/>
              </a:ext>
            </a:extLst>
          </p:cNvPr>
          <p:cNvSpPr/>
          <p:nvPr/>
        </p:nvSpPr>
        <p:spPr>
          <a:xfrm>
            <a:off x="345302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apples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5A696FA-E092-42E5-AB96-8EF10616F0AA}"/>
              </a:ext>
            </a:extLst>
          </p:cNvPr>
          <p:cNvSpPr/>
          <p:nvPr/>
        </p:nvSpPr>
        <p:spPr>
          <a:xfrm>
            <a:off x="6172668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E25E439-998C-4497-B5DB-30E6FCB2230E}"/>
              </a:ext>
            </a:extLst>
          </p:cNvPr>
          <p:cNvSpPr/>
          <p:nvPr/>
        </p:nvSpPr>
        <p:spPr>
          <a:xfrm>
            <a:off x="2093208" y="275202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pears.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F8D7D2B8-DF24-4AAD-B1CE-BD3B50BAEAE1}"/>
              </a:ext>
            </a:extLst>
          </p:cNvPr>
          <p:cNvSpPr/>
          <p:nvPr/>
        </p:nvSpPr>
        <p:spPr>
          <a:xfrm>
            <a:off x="7532487" y="1948714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don’t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1665B0F0-4EA5-4843-B53B-3A18E27E4733}"/>
              </a:ext>
            </a:extLst>
          </p:cNvPr>
          <p:cNvSpPr/>
          <p:nvPr/>
        </p:nvSpPr>
        <p:spPr>
          <a:xfrm>
            <a:off x="733388" y="488824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is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3458B60-4151-4647-B26B-C7F41B164898}"/>
              </a:ext>
            </a:extLst>
          </p:cNvPr>
          <p:cNvSpPr/>
          <p:nvPr/>
        </p:nvSpPr>
        <p:spPr>
          <a:xfrm>
            <a:off x="4812848" y="4089065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black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869B2A7-092B-4CED-9E53-1679CB3C2590}"/>
              </a:ext>
            </a:extLst>
          </p:cNvPr>
          <p:cNvSpPr/>
          <p:nvPr/>
        </p:nvSpPr>
        <p:spPr>
          <a:xfrm>
            <a:off x="73338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My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B3AB909-740E-4653-9758-9BC61D654854}"/>
              </a:ext>
            </a:extLst>
          </p:cNvPr>
          <p:cNvSpPr/>
          <p:nvPr/>
        </p:nvSpPr>
        <p:spPr>
          <a:xfrm>
            <a:off x="209320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cat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8C0D310-45AC-4FE6-AD5F-494FC944F522}"/>
              </a:ext>
            </a:extLst>
          </p:cNvPr>
          <p:cNvSpPr/>
          <p:nvPr/>
        </p:nvSpPr>
        <p:spPr>
          <a:xfrm>
            <a:off x="345302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is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72D9B668-C685-4D5D-9AB3-107A0EA82D11}"/>
              </a:ext>
            </a:extLst>
          </p:cNvPr>
          <p:cNvSpPr/>
          <p:nvPr/>
        </p:nvSpPr>
        <p:spPr>
          <a:xfrm>
            <a:off x="6172668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and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B248751-0072-421E-B04A-C2349B413A67}"/>
              </a:ext>
            </a:extLst>
          </p:cNvPr>
          <p:cNvSpPr/>
          <p:nvPr/>
        </p:nvSpPr>
        <p:spPr>
          <a:xfrm>
            <a:off x="2093208" y="488824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fluffy.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4A9C45B3-4389-40F8-86F3-5982C9E17875}"/>
              </a:ext>
            </a:extLst>
          </p:cNvPr>
          <p:cNvSpPr/>
          <p:nvPr/>
        </p:nvSpPr>
        <p:spPr>
          <a:xfrm>
            <a:off x="7532487" y="4084936"/>
            <a:ext cx="1156191" cy="567678"/>
          </a:xfrm>
          <a:prstGeom prst="roundRect">
            <a:avLst/>
          </a:prstGeom>
          <a:solidFill>
            <a:schemeClr val="bg1"/>
          </a:solidFill>
          <a:ln>
            <a:solidFill>
              <a:srgbClr val="CB3D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</a:t>
            </a:r>
          </a:p>
        </p:txBody>
      </p:sp>
    </p:spTree>
    <p:extLst>
      <p:ext uri="{BB962C8B-B14F-4D97-AF65-F5344CB8AC3E}">
        <p14:creationId xmlns:p14="http://schemas.microsoft.com/office/powerpoint/2010/main" val="3674646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Write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conjunction in the sentence </a:t>
            </a:r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below on your whiteboard.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tried our best but we didn’t win the match.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Write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conjunction in the sentence </a:t>
            </a:r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below on your whiteboard.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tried our best </a:t>
            </a:r>
            <a:r>
              <a:rPr lang="en-GB" sz="2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but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we didn’t win the match.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134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Which conjunction is needed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 join the sentences together.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Would you like some popcorn? Would you prefer some sweets? </a:t>
            </a: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98F25D3-1C4A-4353-B64F-428F7E5DD101}"/>
              </a:ext>
            </a:extLst>
          </p:cNvPr>
          <p:cNvSpPr/>
          <p:nvPr/>
        </p:nvSpPr>
        <p:spPr>
          <a:xfrm>
            <a:off x="2163953" y="3218033"/>
            <a:ext cx="1741997" cy="83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B4CBBB8-E649-4D7D-9CEC-9B9B0825E091}"/>
              </a:ext>
            </a:extLst>
          </p:cNvPr>
          <p:cNvSpPr/>
          <p:nvPr/>
        </p:nvSpPr>
        <p:spPr>
          <a:xfrm>
            <a:off x="5238051" y="3232434"/>
            <a:ext cx="1741997" cy="83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3165447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Which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conjunction </a:t>
            </a:r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is needed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to join the sentences together.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Would you like some popcorn? Would you prefer some sweets? </a:t>
            </a: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Would you like some popcorn or would you prefer some sweets?</a:t>
            </a: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98F25D3-1C4A-4353-B64F-428F7E5DD101}"/>
              </a:ext>
            </a:extLst>
          </p:cNvPr>
          <p:cNvSpPr/>
          <p:nvPr/>
        </p:nvSpPr>
        <p:spPr>
          <a:xfrm>
            <a:off x="2163953" y="3218033"/>
            <a:ext cx="1741997" cy="83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2">
                    <a:lumMod val="75000"/>
                  </a:schemeClr>
                </a:solidFill>
                <a:latin typeface="Century Gothic" panose="020B0502020202020204" pitchFamily="34" charset="0"/>
              </a:rPr>
              <a:t>so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B4CBBB8-E649-4D7D-9CEC-9B9B0825E091}"/>
              </a:ext>
            </a:extLst>
          </p:cNvPr>
          <p:cNvSpPr/>
          <p:nvPr/>
        </p:nvSpPr>
        <p:spPr>
          <a:xfrm>
            <a:off x="5238051" y="3232434"/>
            <a:ext cx="1741997" cy="83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4EAC5D9-5DDA-473D-AFF4-D013B1AF129F}"/>
              </a:ext>
            </a:extLst>
          </p:cNvPr>
          <p:cNvSpPr/>
          <p:nvPr/>
        </p:nvSpPr>
        <p:spPr>
          <a:xfrm>
            <a:off x="4839286" y="2869809"/>
            <a:ext cx="2489982" cy="15615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11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uses the correct conjunction?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After swimming, I need a snack but a drink of water.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We will be doing gymnastics and playing hockey in PE this term.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955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uses the correct conjunction?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After swimming, I need a snack but a drink of water.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B. We will be doing gymnastics </a:t>
            </a:r>
            <a:r>
              <a:rPr lang="en-GB" sz="2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and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playing hockey in PE this term.</a:t>
            </a:r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885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word bank to add the missing conjunctions to the sentences.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We saw a castle _______ a fort on our class trip.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Andy likes watching cartoons _______ his sister prefers playing video games.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I want to go to London _______ I can see the famous landmarks.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D. My dad told me that I could choose to set the table _______ wash the dishes.</a:t>
            </a:r>
            <a:endParaRPr lang="en-GB" b="1" dirty="0"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3AF7CF5-80E2-478E-B437-A9A616459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878239"/>
              </p:ext>
            </p:extLst>
          </p:nvPr>
        </p:nvGraphicFramePr>
        <p:xfrm>
          <a:off x="1490678" y="1609428"/>
          <a:ext cx="6162644" cy="7408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0661">
                  <a:extLst>
                    <a:ext uri="{9D8B030D-6E8A-4147-A177-3AD203B41FA5}">
                      <a16:colId xmlns:a16="http://schemas.microsoft.com/office/drawing/2014/main" val="773482755"/>
                    </a:ext>
                  </a:extLst>
                </a:gridCol>
                <a:gridCol w="1540661">
                  <a:extLst>
                    <a:ext uri="{9D8B030D-6E8A-4147-A177-3AD203B41FA5}">
                      <a16:colId xmlns:a16="http://schemas.microsoft.com/office/drawing/2014/main" val="3317363711"/>
                    </a:ext>
                  </a:extLst>
                </a:gridCol>
                <a:gridCol w="1540661">
                  <a:extLst>
                    <a:ext uri="{9D8B030D-6E8A-4147-A177-3AD203B41FA5}">
                      <a16:colId xmlns:a16="http://schemas.microsoft.com/office/drawing/2014/main" val="3971350316"/>
                    </a:ext>
                  </a:extLst>
                </a:gridCol>
                <a:gridCol w="1540661">
                  <a:extLst>
                    <a:ext uri="{9D8B030D-6E8A-4147-A177-3AD203B41FA5}">
                      <a16:colId xmlns:a16="http://schemas.microsoft.com/office/drawing/2014/main" val="1421983617"/>
                    </a:ext>
                  </a:extLst>
                </a:gridCol>
              </a:tblGrid>
              <a:tr h="74086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so</a:t>
                      </a:r>
                    </a:p>
                  </a:txBody>
                  <a:tcPr marL="182679" marR="182679" marT="91339" marB="9133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and</a:t>
                      </a:r>
                    </a:p>
                  </a:txBody>
                  <a:tcPr marL="182679" marR="182679" marT="91339" marB="9133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but</a:t>
                      </a:r>
                    </a:p>
                  </a:txBody>
                  <a:tcPr marL="182679" marR="182679" marT="91339" marB="91339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</a:txBody>
                  <a:tcPr marL="182679" marR="182679" marT="91339" marB="91339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920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1645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word bank to add the missing conjunctions to the sentences.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We saw a castle </a:t>
            </a:r>
            <a:r>
              <a:rPr lang="en-GB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and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a fort on our class trip.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Andy likes watching cartoons </a:t>
            </a:r>
            <a:r>
              <a:rPr lang="en-GB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but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his sister prefers playing video games.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I want to go to London </a:t>
            </a:r>
            <a:r>
              <a:rPr lang="en-GB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so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I can see the famous landmarks.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D. My dad told me that I could choose to set the table </a:t>
            </a:r>
            <a:r>
              <a:rPr lang="en-GB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or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wash the dishes.</a:t>
            </a:r>
            <a:endParaRPr lang="en-GB" b="1" dirty="0">
              <a:latin typeface="Century Gothic" panose="020B0502020202020204" pitchFamily="34" charset="0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170C8E9-99E4-46B8-910B-A759EFF64C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590057"/>
              </p:ext>
            </p:extLst>
          </p:nvPr>
        </p:nvGraphicFramePr>
        <p:xfrm>
          <a:off x="1490678" y="1609428"/>
          <a:ext cx="6162644" cy="7408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0661">
                  <a:extLst>
                    <a:ext uri="{9D8B030D-6E8A-4147-A177-3AD203B41FA5}">
                      <a16:colId xmlns:a16="http://schemas.microsoft.com/office/drawing/2014/main" val="773482755"/>
                    </a:ext>
                  </a:extLst>
                </a:gridCol>
                <a:gridCol w="1540661">
                  <a:extLst>
                    <a:ext uri="{9D8B030D-6E8A-4147-A177-3AD203B41FA5}">
                      <a16:colId xmlns:a16="http://schemas.microsoft.com/office/drawing/2014/main" val="3317363711"/>
                    </a:ext>
                  </a:extLst>
                </a:gridCol>
                <a:gridCol w="1540661">
                  <a:extLst>
                    <a:ext uri="{9D8B030D-6E8A-4147-A177-3AD203B41FA5}">
                      <a16:colId xmlns:a16="http://schemas.microsoft.com/office/drawing/2014/main" val="3971350316"/>
                    </a:ext>
                  </a:extLst>
                </a:gridCol>
                <a:gridCol w="1540661">
                  <a:extLst>
                    <a:ext uri="{9D8B030D-6E8A-4147-A177-3AD203B41FA5}">
                      <a16:colId xmlns:a16="http://schemas.microsoft.com/office/drawing/2014/main" val="1421983617"/>
                    </a:ext>
                  </a:extLst>
                </a:gridCol>
              </a:tblGrid>
              <a:tr h="74086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so</a:t>
                      </a:r>
                    </a:p>
                  </a:txBody>
                  <a:tcPr marL="182679" marR="182679" marT="91339" marB="9133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and</a:t>
                      </a:r>
                    </a:p>
                  </a:txBody>
                  <a:tcPr marL="182679" marR="182679" marT="91339" marB="9133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but</a:t>
                      </a:r>
                    </a:p>
                  </a:txBody>
                  <a:tcPr marL="182679" marR="182679" marT="91339" marB="91339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</a:txBody>
                  <a:tcPr marL="182679" marR="182679" marT="91339" marB="91339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920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9531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conjunction has been used correctly in the sentence.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Josie helped Lizzie because they were working on a project together.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4FBD699-DE21-4EC9-8BB1-70EC43CF19AF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25635D3-144A-4778-B2E7-B9E60BE61A0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AEC4B44-BC92-4C9C-915B-C2D886F5F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41602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a conjunction to complete the sentence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will get some pocket money </a:t>
            </a:r>
            <a:r>
              <a:rPr lang="en-GB" sz="32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I help dad clean the car. 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47682E6-1EDE-4FE4-B4C3-6937E232E24E}"/>
              </a:ext>
            </a:extLst>
          </p:cNvPr>
          <p:cNvGrpSpPr/>
          <p:nvPr/>
        </p:nvGrpSpPr>
        <p:grpSpPr>
          <a:xfrm>
            <a:off x="1829538" y="1610421"/>
            <a:ext cx="5206529" cy="738143"/>
            <a:chOff x="323933" y="2698076"/>
            <a:chExt cx="2963104" cy="360000"/>
          </a:xfrm>
          <a:solidFill>
            <a:schemeClr val="bg1"/>
          </a:solidFill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A3F21802-7279-49DA-A43D-20E2B4379975}"/>
                </a:ext>
              </a:extLst>
            </p:cNvPr>
            <p:cNvSpPr/>
            <p:nvPr/>
          </p:nvSpPr>
          <p:spPr>
            <a:xfrm>
              <a:off x="323933" y="2698076"/>
              <a:ext cx="936000" cy="360000"/>
            </a:xfrm>
            <a:prstGeom prst="roundRect">
              <a:avLst/>
            </a:prstGeom>
            <a:grpFill/>
            <a:ln w="38100">
              <a:solidFill>
                <a:srgbClr val="CB3D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because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320342B7-B5B8-42C6-B2E5-E1E82ACC08E4}"/>
                </a:ext>
              </a:extLst>
            </p:cNvPr>
            <p:cNvSpPr/>
            <p:nvPr/>
          </p:nvSpPr>
          <p:spPr>
            <a:xfrm>
              <a:off x="1445485" y="2698076"/>
              <a:ext cx="720000" cy="360000"/>
            </a:xfrm>
            <a:prstGeom prst="roundRect">
              <a:avLst/>
            </a:prstGeom>
            <a:grpFill/>
            <a:ln w="38100">
              <a:solidFill>
                <a:srgbClr val="CB3D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if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5E58510-E886-4701-873F-F8D373EC42BC}"/>
                </a:ext>
              </a:extLst>
            </p:cNvPr>
            <p:cNvSpPr/>
            <p:nvPr/>
          </p:nvSpPr>
          <p:spPr>
            <a:xfrm>
              <a:off x="2351037" y="2698076"/>
              <a:ext cx="936000" cy="360000"/>
            </a:xfrm>
            <a:prstGeom prst="roundRect">
              <a:avLst/>
            </a:prstGeom>
            <a:grpFill/>
            <a:ln w="38100">
              <a:solidFill>
                <a:srgbClr val="CB3D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that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601641-1ABD-4FB7-BBFE-F871C027BF39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3971565-1CBF-445A-8D62-80833D35514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CEFDB2B-9400-4ECE-8A69-0401E493A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1496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a conjunction to complete the sentence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will get some pocket money </a:t>
            </a:r>
            <a:r>
              <a:rPr lang="en-GB" sz="32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if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 help dad clean the car. 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47682E6-1EDE-4FE4-B4C3-6937E232E24E}"/>
              </a:ext>
            </a:extLst>
          </p:cNvPr>
          <p:cNvGrpSpPr/>
          <p:nvPr/>
        </p:nvGrpSpPr>
        <p:grpSpPr>
          <a:xfrm>
            <a:off x="1829538" y="1610421"/>
            <a:ext cx="5206529" cy="738143"/>
            <a:chOff x="323933" y="2698076"/>
            <a:chExt cx="2963104" cy="360000"/>
          </a:xfrm>
          <a:solidFill>
            <a:schemeClr val="bg1"/>
          </a:solidFill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A3F21802-7279-49DA-A43D-20E2B4379975}"/>
                </a:ext>
              </a:extLst>
            </p:cNvPr>
            <p:cNvSpPr/>
            <p:nvPr/>
          </p:nvSpPr>
          <p:spPr>
            <a:xfrm>
              <a:off x="323933" y="2698076"/>
              <a:ext cx="936000" cy="360000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because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320342B7-B5B8-42C6-B2E5-E1E82ACC08E4}"/>
                </a:ext>
              </a:extLst>
            </p:cNvPr>
            <p:cNvSpPr/>
            <p:nvPr/>
          </p:nvSpPr>
          <p:spPr>
            <a:xfrm>
              <a:off x="1445485" y="2698076"/>
              <a:ext cx="720000" cy="360000"/>
            </a:xfrm>
            <a:prstGeom prst="roundRect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if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5E58510-E886-4701-873F-F8D373EC42BC}"/>
                </a:ext>
              </a:extLst>
            </p:cNvPr>
            <p:cNvSpPr/>
            <p:nvPr/>
          </p:nvSpPr>
          <p:spPr>
            <a:xfrm>
              <a:off x="2351037" y="2698076"/>
              <a:ext cx="936000" cy="360000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4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that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BD634BB-C065-4E80-BD7D-0410ED3DD7E5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5D6E50F-2F83-472D-8507-BE4FB10BB3E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27CBF85-5F1A-4770-A079-910DA224DD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4770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conjunction in the sentences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ate my sandwich because I was feeling hungry.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go out to play when I have finished drying the dishes.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FAA3E73-8864-4DEE-96FC-DF05229DE5F6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9BE0CCD-F7A0-4FDC-A543-C16531021F2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B1306CA-C79E-4C71-9E50-2B6580FB8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7223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conjunction in the sentences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ate my sandwich </a:t>
            </a:r>
            <a:r>
              <a:rPr lang="en-GB" sz="28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because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 was feeling hungry.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go out to play </a:t>
            </a:r>
            <a:r>
              <a:rPr lang="en-GB" sz="28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when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 have finished drying the dishes.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0E19C35-A926-4C29-BD5D-91902A4E9BDD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54F7F35-04A5-4FC7-A1BF-E12373EB2D0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7B2D951-3B3D-4024-A116-5AF948CF6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21326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Remove the conjunction from the sentence below.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Harry won the sprinting race so he got a gold medal in assembly.</a:t>
            </a:r>
          </a:p>
          <a:p>
            <a:pPr lvl="0" defTabSz="514350">
              <a:defRPr/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two sentences which were joined together.</a:t>
            </a:r>
          </a:p>
        </p:txBody>
      </p:sp>
    </p:spTree>
    <p:extLst>
      <p:ext uri="{BB962C8B-B14F-4D97-AF65-F5344CB8AC3E}">
        <p14:creationId xmlns:p14="http://schemas.microsoft.com/office/powerpoint/2010/main" val="3534199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Remove the conjunction from the sentence below.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Harry won the sprinting race so he got a gold medal in assembly.</a:t>
            </a:r>
          </a:p>
          <a:p>
            <a:pPr lvl="0" defTabSz="514350">
              <a:defRPr/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two sentences which were joined together.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lnSpc>
                <a:spcPct val="150000"/>
              </a:lnSpc>
              <a:defRPr/>
            </a:pP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Harry won the sprinting race. </a:t>
            </a:r>
          </a:p>
          <a:p>
            <a:pPr lvl="0" defTabSz="514350">
              <a:lnSpc>
                <a:spcPct val="150000"/>
              </a:lnSpc>
              <a:defRPr/>
            </a:pP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 got a gold medal in assembly. </a:t>
            </a:r>
          </a:p>
        </p:txBody>
      </p:sp>
    </p:spTree>
    <p:extLst>
      <p:ext uri="{BB962C8B-B14F-4D97-AF65-F5344CB8AC3E}">
        <p14:creationId xmlns:p14="http://schemas.microsoft.com/office/powerpoint/2010/main" val="34051692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Replace the underlined conjunction so that the sentence makes sense.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Hayley enjoyed listening to the radio </a:t>
            </a: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that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she was in her blue car.  </a:t>
            </a:r>
          </a:p>
          <a:p>
            <a:pPr lvl="0" defTabSz="514350">
              <a:defRPr/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3ABF3A1-98E2-4916-946E-628AE6AA7CE3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8EC8D70-7530-44AE-9423-3E177EC6DD1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6BA5294-1E1B-4000-AE40-DE578ACCD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20625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Replace the underlined conjunction so that the sentence makes sense. Rewrite the sentence.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32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Hayley enjoyed listening to the radio </a:t>
            </a:r>
            <a:r>
              <a:rPr lang="en-GB" sz="3200" b="1" u="sng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that</a:t>
            </a:r>
            <a:r>
              <a:rPr lang="en-GB" sz="32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she was in her blue car.  </a:t>
            </a:r>
          </a:p>
          <a:p>
            <a:pPr lvl="0" defTabSz="514350">
              <a:defRPr/>
            </a:pPr>
            <a:endParaRPr lang="en-GB" sz="4400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Hayley enjoyed listening to the radio </a:t>
            </a:r>
            <a:r>
              <a:rPr lang="en-GB" sz="32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when</a:t>
            </a:r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she was in her blue car.</a:t>
            </a:r>
          </a:p>
          <a:p>
            <a:pPr lvl="0" defTabSz="514350">
              <a:defRPr/>
            </a:pP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3ABF3A1-98E2-4916-946E-628AE6AA7CE3}"/>
              </a:ext>
            </a:extLst>
          </p:cNvPr>
          <p:cNvGrpSpPr/>
          <p:nvPr/>
        </p:nvGrpSpPr>
        <p:grpSpPr>
          <a:xfrm>
            <a:off x="59531" y="6473367"/>
            <a:ext cx="1238534" cy="403683"/>
            <a:chOff x="68077" y="6454317"/>
            <a:chExt cx="1238534" cy="403683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8EC8D70-7530-44AE-9423-3E177EC6DD1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6BA5294-1E1B-4000-AE40-DE578ACCD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988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509" y="249382"/>
            <a:ext cx="8506691" cy="63592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Use the word bank to add the missing conjunctions to the sentences</a:t>
            </a:r>
          </a:p>
          <a:p>
            <a:pPr algn="ctr"/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s</a:t>
            </a:r>
            <a:r>
              <a:rPr lang="en-GB" b="1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o 		and 		but 		or 		because 		when </a:t>
            </a:r>
            <a:endParaRPr lang="en-GB" b="1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broke my arm ______ I went to the hospital. </a:t>
            </a:r>
          </a:p>
          <a:p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The children built a large snowman _____ it was cold and snowing outside. </a:t>
            </a:r>
          </a:p>
          <a:p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Dan likes oranges ______ </a:t>
            </a:r>
            <a:r>
              <a:rPr lang="en-GB" dirty="0" err="1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Zoya</a:t>
            </a:r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prefers apples. </a:t>
            </a:r>
          </a:p>
          <a:p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The little girl laughed _______ the clown tripped over the giant ball. </a:t>
            </a:r>
          </a:p>
          <a:p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We could go to the cinema ______ we could go bowling. </a:t>
            </a:r>
          </a:p>
          <a:p>
            <a:endParaRPr lang="en-GB" dirty="0" smtClean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He loves dogs _____ he likes cats too. </a:t>
            </a:r>
            <a:endParaRPr lang="en-GB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4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509" y="249382"/>
            <a:ext cx="8506691" cy="63592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Remove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conjunction from the sentence below. </a:t>
            </a: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Ali 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wanted to drive to work but he could not find his car keys. </a:t>
            </a:r>
            <a:endParaRPr lang="en-GB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Write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two sentences which were joined together. </a:t>
            </a: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Choose a conjunction and add more detail to complete each sentence below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  <a:r>
              <a:rPr lang="en-GB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ecause 		when 		if</a:t>
            </a:r>
          </a:p>
          <a:p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Go and get a big drink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 boy loved his bedroom 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 girl jumped in puddles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35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8" ma:contentTypeDescription="Create a new document." ma:contentTypeScope="" ma:versionID="ae93138026cb8753332041e59d65cf54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5155117ecf8037f21a971aa2ed66271a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openxmlformats.org/package/2006/metadata/core-properties"/>
    <ds:schemaRef ds:uri="5c7a0828-c5e4-45f8-a074-18a8fdc88ec6"/>
    <ds:schemaRef ds:uri="http://schemas.microsoft.com/office/infopath/2007/PartnerControls"/>
    <ds:schemaRef ds:uri="http://purl.org/dc/terms/"/>
    <ds:schemaRef ds:uri="http://schemas.microsoft.com/office/2006/documentManagement/types"/>
    <ds:schemaRef ds:uri="86144f90-c7b6-48d0-aae5-f5e9e48cc3df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29CEDA2-476F-4BC1-A22D-86A553A273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</TotalTime>
  <Words>1011</Words>
  <Application>Microsoft Office PowerPoint</Application>
  <PresentationFormat>On-screen Show (4:3)</PresentationFormat>
  <Paragraphs>319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Century Gothic</vt:lpstr>
      <vt:lpstr>Comic Sans MS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Linsey Chamberlain</cp:lastModifiedBy>
  <cp:revision>5</cp:revision>
  <dcterms:created xsi:type="dcterms:W3CDTF">2018-03-17T10:08:43Z</dcterms:created>
  <dcterms:modified xsi:type="dcterms:W3CDTF">2021-06-13T12:04:24Z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